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59" r:id="rId4"/>
    <p:sldId id="317" r:id="rId5"/>
    <p:sldId id="309" r:id="rId6"/>
    <p:sldId id="310" r:id="rId7"/>
    <p:sldId id="331" r:id="rId8"/>
    <p:sldId id="311" r:id="rId9"/>
    <p:sldId id="332" r:id="rId10"/>
    <p:sldId id="313" r:id="rId11"/>
    <p:sldId id="333" r:id="rId12"/>
    <p:sldId id="312" r:id="rId13"/>
    <p:sldId id="334" r:id="rId14"/>
    <p:sldId id="318" r:id="rId15"/>
    <p:sldId id="319" r:id="rId16"/>
    <p:sldId id="327" r:id="rId17"/>
    <p:sldId id="321" r:id="rId18"/>
    <p:sldId id="328" r:id="rId19"/>
    <p:sldId id="323" r:id="rId20"/>
    <p:sldId id="329" r:id="rId21"/>
    <p:sldId id="325" r:id="rId22"/>
    <p:sldId id="330" r:id="rId23"/>
    <p:sldId id="27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048"/>
    <a:srgbClr val="FF9999"/>
    <a:srgbClr val="000000"/>
    <a:srgbClr val="EF7DAF"/>
    <a:srgbClr val="EF4257"/>
    <a:srgbClr val="59C6A9"/>
    <a:srgbClr val="5CC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1" d="100"/>
          <a:sy n="111" d="100"/>
        </p:scale>
        <p:origin x="62" y="4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850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53427-3D4E-4828-B3F4-F00C38FEC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BF8CF-3345-495B-B039-1F0896949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691EF-6B43-45FA-A27D-90C7A9AD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3D6204-B118-4825-BEC3-0F07C4D9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2E987-31EF-4D60-9854-0E60E1AA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14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D0EC62-46DE-4EFA-BB3D-F7D94DC9D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4D09F-B76B-44A4-BC4E-C447D166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DBCA96-DF23-48B8-ADBB-954B374D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A0004F-60AC-4055-9530-B1359078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D6CB3-A2A0-4A03-868A-4CA4E59A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6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DC579-DA41-4FE4-8F22-70284A54F454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ED291-5260-4393-9DD0-9106D69D6B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630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61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F8D63-B092-46FB-A796-F357A7B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842A0-76B3-4527-8076-F9EA880A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B0359-3501-4A26-AC36-0A5F97F5BD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B4188D-C88D-41E9-985D-3C5787A1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3AFB0-5CD5-40C0-8178-A27E5D57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498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659F0-AD3A-4252-96C0-A4B77B26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D956B-54D8-4828-8D34-22D0F2B00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51796F-0064-4318-AB80-BA600D257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5654D2-4C37-49CA-995C-A10754B8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76B968-0976-4FD6-B2B1-E744060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D072B3-B59B-44FD-BAB9-33E9127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9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A2BCE-F231-48CA-B36F-6C8CFC02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E6961B-F4DF-4CC9-8A91-88193E7FD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1E326C-0F04-43A7-9CC3-6768534C8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28519-F6E1-4193-9292-B6846EF0B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034CA-AF4F-4D7C-AC52-24DFF4F43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E4D8E-5B76-4E2E-97E4-52BA067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B1BA6D-F20C-4791-9963-5CC41F4E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D24641-7912-4C0C-91D5-9520DFE5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73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D3DE9-D38E-4ED7-9F02-D2C0EADBF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F4CE11-C016-49DB-A645-340D38D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A553B-4966-4E6B-87AE-BF33DEF4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E549F5-DBB7-41C2-B002-C2BB9741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79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5F3942-2AF7-4935-A190-94960654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B9E54-2F7C-4ECD-8881-2693A1BC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8D7CA-27F8-4DDE-BF3F-77FDCB19A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93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75C87-556B-4980-B61D-61C624D8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0ACE1-F518-426F-BFCA-9A8BE90D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B5DDB0-DE13-45E0-8965-60728FEB3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0795-704C-4E0C-A28F-7E133D364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B9008-304E-4E78-997B-9310B786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40168-90A3-48F2-AEAC-47259F89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38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B65CF-A957-4C1A-ADFA-A28541D37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311A87-7C32-4126-B6C1-CB4A25057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6E8140-E293-43FF-B3F4-15E95FAED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BCCFEA-D758-491E-96E0-E11498E9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AFBD626-7868-4573-9C94-072F39000BA8}" type="datetimeFigureOut">
              <a:rPr lang="ko-KR" altLang="en-US" smtClean="0"/>
              <a:t>2019-08-02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1F01BD-3453-4304-9844-7D270892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3794D-17E8-48D6-A84B-F3FC7164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C575BC-1D44-49D9-861E-79693A2EE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1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263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노트북, 컴퓨터, 사람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6DD24A66-D5C2-4C2D-8851-31D46D1BF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3"/>
          <a:stretch/>
        </p:blipFill>
        <p:spPr>
          <a:xfrm flipH="1">
            <a:off x="-11266" y="0"/>
            <a:ext cx="12203266" cy="685799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2CD3DB-B75D-478F-8EC9-380877EF408D}"/>
              </a:ext>
            </a:extLst>
          </p:cNvPr>
          <p:cNvSpPr/>
          <p:nvPr/>
        </p:nvSpPr>
        <p:spPr>
          <a:xfrm>
            <a:off x="3071473" y="-2"/>
            <a:ext cx="9153719" cy="6857998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C954FC-E16A-467E-B765-CD1D7673FB5D}"/>
              </a:ext>
            </a:extLst>
          </p:cNvPr>
          <p:cNvSpPr/>
          <p:nvPr/>
        </p:nvSpPr>
        <p:spPr>
          <a:xfrm>
            <a:off x="0" y="-1"/>
            <a:ext cx="3044142" cy="6858001"/>
          </a:xfrm>
          <a:prstGeom prst="rect">
            <a:avLst/>
          </a:prstGeom>
          <a:solidFill>
            <a:srgbClr val="EF4257"/>
          </a:solidFill>
          <a:ln>
            <a:solidFill>
              <a:srgbClr val="EF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D1D51-5962-46E8-A5DF-E43709A2CA1D}"/>
              </a:ext>
            </a:extLst>
          </p:cNvPr>
          <p:cNvSpPr txBox="1"/>
          <p:nvPr/>
        </p:nvSpPr>
        <p:spPr>
          <a:xfrm>
            <a:off x="66384" y="1697894"/>
            <a:ext cx="2911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Library Service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for</a:t>
            </a:r>
            <a:r>
              <a:rPr lang="en-US" altLang="ko-KR" sz="24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 </a:t>
            </a:r>
          </a:p>
          <a:p>
            <a:pPr algn="ctr"/>
            <a:r>
              <a:rPr lang="en-US" altLang="ko-KR" sz="2400" dirty="0" err="1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Dooray</a:t>
            </a:r>
            <a:r>
              <a:rPr lang="en-US" altLang="ko-KR" sz="24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! Messenger</a:t>
            </a:r>
            <a:endParaRPr lang="ko-KR" altLang="en-US" sz="2400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18" name="육각형 17">
            <a:extLst>
              <a:ext uri="{FF2B5EF4-FFF2-40B4-BE49-F238E27FC236}">
                <a16:creationId xmlns:a16="http://schemas.microsoft.com/office/drawing/2014/main" id="{58481625-6515-438E-91D7-8E9EAA8AD0ED}"/>
              </a:ext>
            </a:extLst>
          </p:cNvPr>
          <p:cNvSpPr/>
          <p:nvPr/>
        </p:nvSpPr>
        <p:spPr>
          <a:xfrm rot="5400000">
            <a:off x="6281820" y="2644701"/>
            <a:ext cx="1203781" cy="1037742"/>
          </a:xfrm>
          <a:prstGeom prst="hexagon">
            <a:avLst/>
          </a:prstGeom>
          <a:solidFill>
            <a:srgbClr val="EF7DAF"/>
          </a:solidFill>
          <a:ln>
            <a:solidFill>
              <a:srgbClr val="EF7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C796E2-2D1A-4EB7-ACC6-D63F5238EDB9}"/>
              </a:ext>
            </a:extLst>
          </p:cNvPr>
          <p:cNvSpPr txBox="1"/>
          <p:nvPr/>
        </p:nvSpPr>
        <p:spPr>
          <a:xfrm>
            <a:off x="6791345" y="2609574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66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1" name="육각형 20">
            <a:extLst>
              <a:ext uri="{FF2B5EF4-FFF2-40B4-BE49-F238E27FC236}">
                <a16:creationId xmlns:a16="http://schemas.microsoft.com/office/drawing/2014/main" id="{4B43D22B-2C9A-4481-AF24-B74F2FD33F34}"/>
              </a:ext>
            </a:extLst>
          </p:cNvPr>
          <p:cNvSpPr/>
          <p:nvPr/>
        </p:nvSpPr>
        <p:spPr>
          <a:xfrm rot="5400000">
            <a:off x="4807236" y="2644701"/>
            <a:ext cx="1203781" cy="1037742"/>
          </a:xfrm>
          <a:prstGeom prst="hexagon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903871-B441-492A-BCF2-1DBDFBF6842F}"/>
              </a:ext>
            </a:extLst>
          </p:cNvPr>
          <p:cNvSpPr txBox="1"/>
          <p:nvPr/>
        </p:nvSpPr>
        <p:spPr>
          <a:xfrm>
            <a:off x="5316761" y="2609574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ko-KR" altLang="en-US" sz="66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24" name="육각형 23">
            <a:extLst>
              <a:ext uri="{FF2B5EF4-FFF2-40B4-BE49-F238E27FC236}">
                <a16:creationId xmlns:a16="http://schemas.microsoft.com/office/drawing/2014/main" id="{E071536D-06B5-40C8-9DA3-84CA747A6EBE}"/>
              </a:ext>
            </a:extLst>
          </p:cNvPr>
          <p:cNvSpPr/>
          <p:nvPr/>
        </p:nvSpPr>
        <p:spPr>
          <a:xfrm rot="5400000">
            <a:off x="7756403" y="2644701"/>
            <a:ext cx="1203781" cy="1037742"/>
          </a:xfrm>
          <a:prstGeom prst="hexagon">
            <a:avLst/>
          </a:prstGeom>
          <a:solidFill>
            <a:srgbClr val="EF4257"/>
          </a:solidFill>
          <a:ln>
            <a:solidFill>
              <a:srgbClr val="EF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육각형 26">
            <a:extLst>
              <a:ext uri="{FF2B5EF4-FFF2-40B4-BE49-F238E27FC236}">
                <a16:creationId xmlns:a16="http://schemas.microsoft.com/office/drawing/2014/main" id="{63F1D355-BB7A-4063-A8EE-EC05BB7D6A3C}"/>
              </a:ext>
            </a:extLst>
          </p:cNvPr>
          <p:cNvSpPr/>
          <p:nvPr/>
        </p:nvSpPr>
        <p:spPr>
          <a:xfrm rot="5400000">
            <a:off x="9230985" y="2644701"/>
            <a:ext cx="1203781" cy="1037742"/>
          </a:xfrm>
          <a:prstGeom prst="hexagon">
            <a:avLst/>
          </a:prstGeom>
          <a:solidFill>
            <a:srgbClr val="F18048"/>
          </a:solidFill>
          <a:ln>
            <a:solidFill>
              <a:srgbClr val="F18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A77FB9-7722-4320-8351-5879D9CCD780}"/>
              </a:ext>
            </a:extLst>
          </p:cNvPr>
          <p:cNvSpPr/>
          <p:nvPr/>
        </p:nvSpPr>
        <p:spPr>
          <a:xfrm>
            <a:off x="4919793" y="3957762"/>
            <a:ext cx="9786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Firestore</a:t>
            </a:r>
            <a:endParaRPr lang="ko-KR" altLang="en-US" sz="1600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7C97FC-9232-48BA-BEE2-7BDA2BD3FF8F}"/>
              </a:ext>
            </a:extLst>
          </p:cNvPr>
          <p:cNvSpPr/>
          <p:nvPr/>
        </p:nvSpPr>
        <p:spPr>
          <a:xfrm>
            <a:off x="6170216" y="3957762"/>
            <a:ext cx="1426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Cloud Function</a:t>
            </a:r>
            <a:endParaRPr lang="ko-KR" altLang="en-US" sz="1400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36B6AAA-2861-453A-92E6-CD5B2FD41210}"/>
              </a:ext>
            </a:extLst>
          </p:cNvPr>
          <p:cNvSpPr/>
          <p:nvPr/>
        </p:nvSpPr>
        <p:spPr>
          <a:xfrm>
            <a:off x="7916506" y="3957762"/>
            <a:ext cx="8835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Node.js</a:t>
            </a:r>
            <a:endParaRPr lang="ko-KR" altLang="en-US" sz="1600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445AF2-B5A0-46D8-8864-EAD5456CB775}"/>
              </a:ext>
            </a:extLst>
          </p:cNvPr>
          <p:cNvSpPr/>
          <p:nvPr/>
        </p:nvSpPr>
        <p:spPr>
          <a:xfrm>
            <a:off x="8968631" y="3957762"/>
            <a:ext cx="17284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Dooray</a:t>
            </a:r>
            <a:r>
              <a:rPr lang="en-US" altLang="ko-KR" sz="14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 Integration</a:t>
            </a:r>
            <a:endParaRPr lang="ko-KR" altLang="en-US" sz="1400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5EE854-EE93-4259-B417-4D36C796BB45}"/>
              </a:ext>
            </a:extLst>
          </p:cNvPr>
          <p:cNvSpPr txBox="1"/>
          <p:nvPr/>
        </p:nvSpPr>
        <p:spPr>
          <a:xfrm>
            <a:off x="622627" y="5160106"/>
            <a:ext cx="1798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spc="1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경영본부 하계인턴</a:t>
            </a:r>
            <a:endParaRPr lang="en-US" altLang="ko-KR" sz="1400" spc="100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endParaRPr lang="en-US" altLang="ko-KR" sz="800" spc="100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pPr algn="ctr"/>
            <a:r>
              <a:rPr lang="ko-KR" altLang="en-US" sz="1400" spc="1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맹산하</a:t>
            </a:r>
            <a:endParaRPr lang="en-US" altLang="ko-KR" sz="1400" spc="100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26" name="Picture 4" descr="ê´ë ¨ ì´ë¯¸ì§">
            <a:extLst>
              <a:ext uri="{FF2B5EF4-FFF2-40B4-BE49-F238E27FC236}">
                <a16:creationId xmlns:a16="http://schemas.microsoft.com/office/drawing/2014/main" id="{E83B7E94-191F-4950-B8BA-F54500788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682" y="2298058"/>
            <a:ext cx="1635530" cy="162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loud function for firebase logoì ëí ì´ë¯¸ì§ ê²ìê²°ê³¼">
            <a:extLst>
              <a:ext uri="{FF2B5EF4-FFF2-40B4-BE49-F238E27FC236}">
                <a16:creationId xmlns:a16="http://schemas.microsoft.com/office/drawing/2014/main" id="{338EDD9E-CE3D-43D9-94B0-5624FA701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981" y="2803278"/>
            <a:ext cx="720587" cy="72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Node jsì ëí ì´ë¯¸ì§ ê²ìê²°ê³¼">
            <a:extLst>
              <a:ext uri="{FF2B5EF4-FFF2-40B4-BE49-F238E27FC236}">
                <a16:creationId xmlns:a16="http://schemas.microsoft.com/office/drawing/2014/main" id="{4EC865E2-A302-4C93-801E-995DA3313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500" y="2517778"/>
            <a:ext cx="1291585" cy="129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dooray messengerì ëí ì´ë¯¸ì§ ê²ìê²°ê³¼">
            <a:extLst>
              <a:ext uri="{FF2B5EF4-FFF2-40B4-BE49-F238E27FC236}">
                <a16:creationId xmlns:a16="http://schemas.microsoft.com/office/drawing/2014/main" id="{D4FC2629-2C53-4A37-9A14-760D6D1BB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963" y="2739394"/>
            <a:ext cx="784471" cy="78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589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2C92A37-8110-4A6B-9F35-50E53A46B10E}"/>
              </a:ext>
            </a:extLst>
          </p:cNvPr>
          <p:cNvSpPr/>
          <p:nvPr/>
        </p:nvSpPr>
        <p:spPr>
          <a:xfrm>
            <a:off x="-401357" y="-360534"/>
            <a:ext cx="3797700" cy="3797700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8ACD-E57D-453E-9850-8657494ECEE5}"/>
              </a:ext>
            </a:extLst>
          </p:cNvPr>
          <p:cNvSpPr txBox="1"/>
          <p:nvPr/>
        </p:nvSpPr>
        <p:spPr>
          <a:xfrm>
            <a:off x="-527164" y="1076651"/>
            <a:ext cx="4049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5400" dirty="0">
                <a:solidFill>
                  <a:schemeClr val="bg1"/>
                </a:solidFill>
              </a:rPr>
              <a:t>/</a:t>
            </a:r>
            <a:r>
              <a:rPr lang="en-US" altLang="ko-KR" sz="5400" dirty="0" err="1">
                <a:solidFill>
                  <a:schemeClr val="bg1"/>
                </a:solidFill>
              </a:rPr>
              <a:t>booksearch</a:t>
            </a:r>
            <a:endParaRPr lang="ko-KR" altLang="en-US" sz="54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C662A5-95DE-4102-B4E5-07971BE06535}"/>
              </a:ext>
            </a:extLst>
          </p:cNvPr>
          <p:cNvGrpSpPr/>
          <p:nvPr/>
        </p:nvGrpSpPr>
        <p:grpSpPr>
          <a:xfrm>
            <a:off x="2305505" y="2108633"/>
            <a:ext cx="1375029" cy="1375029"/>
            <a:chOff x="2305505" y="-199138"/>
            <a:chExt cx="1375029" cy="137502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0E0F128-B866-44B3-A913-0DA8D1AC85F0}"/>
                </a:ext>
              </a:extLst>
            </p:cNvPr>
            <p:cNvSpPr/>
            <p:nvPr/>
          </p:nvSpPr>
          <p:spPr>
            <a:xfrm>
              <a:off x="2305505" y="-199138"/>
              <a:ext cx="1375029" cy="1375029"/>
            </a:xfrm>
            <a:prstGeom prst="ellipse">
              <a:avLst/>
            </a:prstGeom>
            <a:solidFill>
              <a:srgbClr val="F8FFF6"/>
            </a:solidFill>
            <a:ln w="38100">
              <a:solidFill>
                <a:srgbClr val="0AD0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2A105E-6E2D-4C6D-9934-1D4CFB6EFEB2}"/>
                </a:ext>
              </a:extLst>
            </p:cNvPr>
            <p:cNvSpPr txBox="1"/>
            <p:nvPr/>
          </p:nvSpPr>
          <p:spPr>
            <a:xfrm>
              <a:off x="2644206" y="-65622"/>
              <a:ext cx="69762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r>
                <a:rPr lang="en-US" altLang="ko-KR" sz="6600" dirty="0">
                  <a:solidFill>
                    <a:srgbClr val="0AD0D9"/>
                  </a:solidFill>
                </a:rPr>
                <a:t>3</a:t>
              </a:r>
              <a:endParaRPr lang="ko-KR" altLang="en-US" sz="6600" dirty="0">
                <a:solidFill>
                  <a:srgbClr val="0AD0D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9828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2437625" y="1814482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목록</a:t>
            </a:r>
            <a:b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1448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반납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2322809" y="376178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75856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검색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58338" y="2229205"/>
            <a:ext cx="1627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/return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557713" y="4197100"/>
            <a:ext cx="104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/req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121345" y="4281784"/>
            <a:ext cx="1901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en-US" altLang="ko-KR" sz="2400" dirty="0" err="1">
                <a:solidFill>
                  <a:schemeClr val="bg1"/>
                </a:solidFill>
              </a:rPr>
              <a:t>booksearch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587765" y="2172741"/>
            <a:ext cx="1024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4400" dirty="0">
                <a:solidFill>
                  <a:schemeClr val="bg1"/>
                </a:solidFill>
              </a:rPr>
              <a:t>/lib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918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2C92A37-8110-4A6B-9F35-50E53A46B10E}"/>
              </a:ext>
            </a:extLst>
          </p:cNvPr>
          <p:cNvSpPr/>
          <p:nvPr/>
        </p:nvSpPr>
        <p:spPr>
          <a:xfrm>
            <a:off x="8815213" y="-404076"/>
            <a:ext cx="3797700" cy="379770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8ACD-E57D-453E-9850-8657494ECEE5}"/>
              </a:ext>
            </a:extLst>
          </p:cNvPr>
          <p:cNvSpPr txBox="1"/>
          <p:nvPr/>
        </p:nvSpPr>
        <p:spPr>
          <a:xfrm>
            <a:off x="9241576" y="423580"/>
            <a:ext cx="294497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11500" dirty="0">
                <a:solidFill>
                  <a:schemeClr val="bg1"/>
                </a:solidFill>
              </a:rPr>
              <a:t>/req</a:t>
            </a:r>
            <a:endParaRPr lang="ko-KR" altLang="en-US" sz="115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5E2A53-7939-4F2A-B477-B580E84B287A}"/>
              </a:ext>
            </a:extLst>
          </p:cNvPr>
          <p:cNvGrpSpPr/>
          <p:nvPr/>
        </p:nvGrpSpPr>
        <p:grpSpPr>
          <a:xfrm>
            <a:off x="8793389" y="2208495"/>
            <a:ext cx="1375029" cy="1375029"/>
            <a:chOff x="8691791" y="-186366"/>
            <a:chExt cx="1375029" cy="137502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0E0F128-B866-44B3-A913-0DA8D1AC85F0}"/>
                </a:ext>
              </a:extLst>
            </p:cNvPr>
            <p:cNvSpPr/>
            <p:nvPr/>
          </p:nvSpPr>
          <p:spPr>
            <a:xfrm>
              <a:off x="8691791" y="-186366"/>
              <a:ext cx="1375029" cy="1375029"/>
            </a:xfrm>
            <a:prstGeom prst="ellipse">
              <a:avLst/>
            </a:prstGeom>
            <a:solidFill>
              <a:srgbClr val="F8FFF6"/>
            </a:solidFill>
            <a:ln w="38100">
              <a:solidFill>
                <a:srgbClr val="10CE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>
                <a:solidFill>
                  <a:srgbClr val="10CE9A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2A105E-6E2D-4C6D-9934-1D4CFB6EFEB2}"/>
                </a:ext>
              </a:extLst>
            </p:cNvPr>
            <p:cNvSpPr txBox="1"/>
            <p:nvPr/>
          </p:nvSpPr>
          <p:spPr>
            <a:xfrm>
              <a:off x="9030492" y="-52850"/>
              <a:ext cx="69762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pPr algn="ctr"/>
              <a:r>
                <a:rPr lang="en-US" altLang="ko-KR" sz="6600" dirty="0">
                  <a:solidFill>
                    <a:srgbClr val="10CE9A"/>
                  </a:solidFill>
                </a:rPr>
                <a:t>4</a:t>
              </a:r>
              <a:endParaRPr lang="ko-KR" altLang="en-US" sz="6600" dirty="0">
                <a:solidFill>
                  <a:srgbClr val="10CE9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149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2437625" y="1814482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목록</a:t>
            </a:r>
            <a:b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1448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반납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2322809" y="376178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75856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검색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58338" y="2229205"/>
            <a:ext cx="1627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/return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557713" y="4197100"/>
            <a:ext cx="104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/req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121345" y="4281784"/>
            <a:ext cx="1901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en-US" altLang="ko-KR" sz="2400" dirty="0" err="1">
                <a:solidFill>
                  <a:schemeClr val="bg1"/>
                </a:solidFill>
              </a:rPr>
              <a:t>booksearch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587765" y="2172741"/>
            <a:ext cx="1024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4400" dirty="0">
                <a:solidFill>
                  <a:schemeClr val="bg1"/>
                </a:solidFill>
              </a:rPr>
              <a:t>/lib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7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1535341" y="188975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9171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삭제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1530190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신청 도서 삭제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 목록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73570" y="2281565"/>
            <a:ext cx="1646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418574" y="4238951"/>
            <a:ext cx="135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delreq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397802" y="4238951"/>
            <a:ext cx="139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reqList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209254" y="2295851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bookadd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374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2C92A37-8110-4A6B-9F35-50E53A46B10E}"/>
              </a:ext>
            </a:extLst>
          </p:cNvPr>
          <p:cNvSpPr/>
          <p:nvPr/>
        </p:nvSpPr>
        <p:spPr>
          <a:xfrm>
            <a:off x="8713615" y="3355122"/>
            <a:ext cx="3797700" cy="379770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E0F128-B866-44B3-A913-0DA8D1AC85F0}"/>
              </a:ext>
            </a:extLst>
          </p:cNvPr>
          <p:cNvSpPr/>
          <p:nvPr/>
        </p:nvSpPr>
        <p:spPr>
          <a:xfrm>
            <a:off x="8691791" y="3355122"/>
            <a:ext cx="1375029" cy="1375029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8ACD-E57D-453E-9850-8657494ECEE5}"/>
              </a:ext>
            </a:extLst>
          </p:cNvPr>
          <p:cNvSpPr txBox="1"/>
          <p:nvPr/>
        </p:nvSpPr>
        <p:spPr>
          <a:xfrm>
            <a:off x="8647824" y="4699974"/>
            <a:ext cx="39292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6600" dirty="0">
                <a:solidFill>
                  <a:schemeClr val="bg1"/>
                </a:solidFill>
              </a:rPr>
              <a:t>/</a:t>
            </a:r>
            <a:r>
              <a:rPr lang="en-US" altLang="ko-KR" sz="6600" dirty="0" err="1">
                <a:solidFill>
                  <a:schemeClr val="bg1"/>
                </a:solidFill>
              </a:rPr>
              <a:t>bookadd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A105E-6E2D-4C6D-9934-1D4CFB6EFEB2}"/>
              </a:ext>
            </a:extLst>
          </p:cNvPr>
          <p:cNvSpPr txBox="1"/>
          <p:nvPr/>
        </p:nvSpPr>
        <p:spPr>
          <a:xfrm>
            <a:off x="9030492" y="3488639"/>
            <a:ext cx="697628" cy="1107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6600" dirty="0">
                <a:solidFill>
                  <a:srgbClr val="1070C7"/>
                </a:solidFill>
              </a:rPr>
              <a:t>1</a:t>
            </a:r>
            <a:endParaRPr lang="ko-KR" altLang="en-US" sz="6600" dirty="0">
              <a:solidFill>
                <a:srgbClr val="1070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28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1535341" y="188975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9171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삭제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1530190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신청 도서 삭제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 목록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73570" y="2281565"/>
            <a:ext cx="1646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418574" y="4238951"/>
            <a:ext cx="135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delreq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397802" y="4238951"/>
            <a:ext cx="139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reqList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209254" y="2295851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bookadd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32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2C92A37-8110-4A6B-9F35-50E53A46B10E}"/>
              </a:ext>
            </a:extLst>
          </p:cNvPr>
          <p:cNvSpPr/>
          <p:nvPr/>
        </p:nvSpPr>
        <p:spPr>
          <a:xfrm>
            <a:off x="-401357" y="3442204"/>
            <a:ext cx="3797700" cy="3797700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E0F128-B866-44B3-A913-0DA8D1AC85F0}"/>
              </a:ext>
            </a:extLst>
          </p:cNvPr>
          <p:cNvSpPr/>
          <p:nvPr/>
        </p:nvSpPr>
        <p:spPr>
          <a:xfrm>
            <a:off x="2305505" y="3545544"/>
            <a:ext cx="1375029" cy="1375029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8ACD-E57D-453E-9850-8657494ECEE5}"/>
              </a:ext>
            </a:extLst>
          </p:cNvPr>
          <p:cNvSpPr txBox="1"/>
          <p:nvPr/>
        </p:nvSpPr>
        <p:spPr>
          <a:xfrm>
            <a:off x="-316882" y="4837742"/>
            <a:ext cx="36287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6600" dirty="0">
                <a:solidFill>
                  <a:schemeClr val="bg1"/>
                </a:solidFill>
              </a:rPr>
              <a:t>/</a:t>
            </a:r>
            <a:r>
              <a:rPr lang="en-US" altLang="ko-KR" sz="6600" dirty="0" err="1">
                <a:solidFill>
                  <a:schemeClr val="bg1"/>
                </a:solidFill>
              </a:rPr>
              <a:t>bookdel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A105E-6E2D-4C6D-9934-1D4CFB6EFEB2}"/>
              </a:ext>
            </a:extLst>
          </p:cNvPr>
          <p:cNvSpPr txBox="1"/>
          <p:nvPr/>
        </p:nvSpPr>
        <p:spPr>
          <a:xfrm>
            <a:off x="2644206" y="3679060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6600" dirty="0">
                <a:solidFill>
                  <a:srgbClr val="009CD8"/>
                </a:solidFill>
              </a:rPr>
              <a:t>2</a:t>
            </a:r>
            <a:endParaRPr lang="ko-KR" altLang="en-US" sz="6600" dirty="0">
              <a:solidFill>
                <a:srgbClr val="009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00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1535341" y="188975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9171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삭제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1530190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신청 도서 삭제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 목록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73570" y="2281565"/>
            <a:ext cx="1646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418574" y="4238951"/>
            <a:ext cx="135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delreq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397802" y="4238951"/>
            <a:ext cx="139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reqList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209254" y="2295851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bookadd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759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2C92A37-8110-4A6B-9F35-50E53A46B10E}"/>
              </a:ext>
            </a:extLst>
          </p:cNvPr>
          <p:cNvSpPr/>
          <p:nvPr/>
        </p:nvSpPr>
        <p:spPr>
          <a:xfrm>
            <a:off x="-401357" y="-360534"/>
            <a:ext cx="3797700" cy="3797700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8ACD-E57D-453E-9850-8657494ECEE5}"/>
              </a:ext>
            </a:extLst>
          </p:cNvPr>
          <p:cNvSpPr txBox="1"/>
          <p:nvPr/>
        </p:nvSpPr>
        <p:spPr>
          <a:xfrm>
            <a:off x="-24334" y="984318"/>
            <a:ext cx="30436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6600" dirty="0">
                <a:solidFill>
                  <a:schemeClr val="bg1"/>
                </a:solidFill>
              </a:rPr>
              <a:t>/</a:t>
            </a:r>
            <a:r>
              <a:rPr lang="en-US" altLang="ko-KR" sz="6600" dirty="0" err="1">
                <a:solidFill>
                  <a:schemeClr val="bg1"/>
                </a:solidFill>
              </a:rPr>
              <a:t>reqList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1C662A5-95DE-4102-B4E5-07971BE06535}"/>
              </a:ext>
            </a:extLst>
          </p:cNvPr>
          <p:cNvGrpSpPr/>
          <p:nvPr/>
        </p:nvGrpSpPr>
        <p:grpSpPr>
          <a:xfrm>
            <a:off x="2305505" y="2108633"/>
            <a:ext cx="1375029" cy="1375029"/>
            <a:chOff x="2305505" y="-199138"/>
            <a:chExt cx="1375029" cy="137502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0E0F128-B866-44B3-A913-0DA8D1AC85F0}"/>
                </a:ext>
              </a:extLst>
            </p:cNvPr>
            <p:cNvSpPr/>
            <p:nvPr/>
          </p:nvSpPr>
          <p:spPr>
            <a:xfrm>
              <a:off x="2305505" y="-199138"/>
              <a:ext cx="1375029" cy="1375029"/>
            </a:xfrm>
            <a:prstGeom prst="ellipse">
              <a:avLst/>
            </a:prstGeom>
            <a:solidFill>
              <a:srgbClr val="F8FFF6"/>
            </a:solidFill>
            <a:ln w="38100">
              <a:solidFill>
                <a:srgbClr val="0AD0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2A105E-6E2D-4C6D-9934-1D4CFB6EFEB2}"/>
                </a:ext>
              </a:extLst>
            </p:cNvPr>
            <p:cNvSpPr txBox="1"/>
            <p:nvPr/>
          </p:nvSpPr>
          <p:spPr>
            <a:xfrm>
              <a:off x="2644206" y="-65622"/>
              <a:ext cx="69762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r>
                <a:rPr lang="en-US" altLang="ko-KR" sz="6600" dirty="0">
                  <a:solidFill>
                    <a:srgbClr val="0AD0D9"/>
                  </a:solidFill>
                </a:rPr>
                <a:t>3</a:t>
              </a:r>
              <a:endParaRPr lang="ko-KR" altLang="en-US" sz="6600" dirty="0">
                <a:solidFill>
                  <a:srgbClr val="0AD0D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0535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노트북, 컴퓨터, 사람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E3F23532-5FCC-4686-9A73-5910EE23D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3"/>
          <a:stretch/>
        </p:blipFill>
        <p:spPr>
          <a:xfrm flipH="1">
            <a:off x="-11266" y="0"/>
            <a:ext cx="12203266" cy="6857998"/>
          </a:xfrm>
          <a:prstGeom prst="rect">
            <a:avLst/>
          </a:prstGeom>
        </p:spPr>
      </p:pic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9D899670-1063-47DE-908D-1AA73FBCFBE0}"/>
              </a:ext>
            </a:extLst>
          </p:cNvPr>
          <p:cNvSpPr/>
          <p:nvPr/>
        </p:nvSpPr>
        <p:spPr>
          <a:xfrm flipH="1">
            <a:off x="-97857" y="-47894"/>
            <a:ext cx="12289857" cy="6905894"/>
          </a:xfrm>
          <a:prstGeom prst="rt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DBFB9469-C3A4-449C-8BC2-756A3214BAE6}"/>
              </a:ext>
            </a:extLst>
          </p:cNvPr>
          <p:cNvSpPr/>
          <p:nvPr/>
        </p:nvSpPr>
        <p:spPr>
          <a:xfrm rot="10800000" flipH="1">
            <a:off x="-97857" y="0"/>
            <a:ext cx="12182624" cy="6905893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9AC3C536-6977-4F09-B678-B5BC5862360A}"/>
              </a:ext>
            </a:extLst>
          </p:cNvPr>
          <p:cNvSpPr/>
          <p:nvPr/>
        </p:nvSpPr>
        <p:spPr>
          <a:xfrm rot="5400000">
            <a:off x="4698939" y="3652700"/>
            <a:ext cx="730160" cy="629448"/>
          </a:xfrm>
          <a:prstGeom prst="hexagon">
            <a:avLst/>
          </a:prstGeom>
          <a:solidFill>
            <a:srgbClr val="EF7DAF"/>
          </a:solidFill>
          <a:ln>
            <a:solidFill>
              <a:srgbClr val="EF7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C3F2E-EB6B-47F1-8105-DC5256E44834}"/>
              </a:ext>
            </a:extLst>
          </p:cNvPr>
          <p:cNvSpPr txBox="1"/>
          <p:nvPr/>
        </p:nvSpPr>
        <p:spPr>
          <a:xfrm>
            <a:off x="4845850" y="3736592"/>
            <a:ext cx="436338" cy="461665"/>
          </a:xfrm>
          <a:prstGeom prst="rect">
            <a:avLst/>
          </a:prstGeom>
          <a:solidFill>
            <a:srgbClr val="EF7DAF"/>
          </a:solidFill>
          <a:ln>
            <a:solidFill>
              <a:srgbClr val="EF7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ko-KR" altLang="en-US" dirty="0"/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F75B4EFB-7BA1-4634-99EB-620C3A9AF83B}"/>
              </a:ext>
            </a:extLst>
          </p:cNvPr>
          <p:cNvSpPr/>
          <p:nvPr/>
        </p:nvSpPr>
        <p:spPr>
          <a:xfrm rot="5400000">
            <a:off x="3509915" y="4318917"/>
            <a:ext cx="730160" cy="629448"/>
          </a:xfrm>
          <a:prstGeom prst="hexagon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BF124271-7DCD-4B35-80DB-B3050804832D}"/>
              </a:ext>
            </a:extLst>
          </p:cNvPr>
          <p:cNvSpPr/>
          <p:nvPr/>
        </p:nvSpPr>
        <p:spPr>
          <a:xfrm rot="5400000">
            <a:off x="5887963" y="3023306"/>
            <a:ext cx="730160" cy="629448"/>
          </a:xfrm>
          <a:prstGeom prst="hexagon">
            <a:avLst/>
          </a:prstGeom>
          <a:solidFill>
            <a:srgbClr val="EF4257"/>
          </a:solidFill>
          <a:ln>
            <a:solidFill>
              <a:srgbClr val="EF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8D298029-0840-44C2-8982-5CE7F2BB770C}"/>
              </a:ext>
            </a:extLst>
          </p:cNvPr>
          <p:cNvSpPr/>
          <p:nvPr/>
        </p:nvSpPr>
        <p:spPr>
          <a:xfrm rot="5400000">
            <a:off x="7076988" y="2305474"/>
            <a:ext cx="730160" cy="629448"/>
          </a:xfrm>
          <a:prstGeom prst="hexagon">
            <a:avLst/>
          </a:prstGeom>
          <a:solidFill>
            <a:srgbClr val="F18048"/>
          </a:solidFill>
          <a:ln>
            <a:solidFill>
              <a:srgbClr val="F18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4B40E6-7074-404D-A82D-4B23AAB3C1A7}"/>
              </a:ext>
            </a:extLst>
          </p:cNvPr>
          <p:cNvCxnSpPr/>
          <p:nvPr/>
        </p:nvCxnSpPr>
        <p:spPr>
          <a:xfrm>
            <a:off x="3874995" y="2753360"/>
            <a:ext cx="0" cy="1515201"/>
          </a:xfrm>
          <a:prstGeom prst="line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B6A1C952-990A-4383-AB70-583AC313E33F}"/>
              </a:ext>
            </a:extLst>
          </p:cNvPr>
          <p:cNvSpPr/>
          <p:nvPr/>
        </p:nvSpPr>
        <p:spPr>
          <a:xfrm>
            <a:off x="3808414" y="2620198"/>
            <a:ext cx="133162" cy="133162"/>
          </a:xfrm>
          <a:prstGeom prst="ellipse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2F3E975-595A-4AA5-A778-F7E29D1870D9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64019" y="1497862"/>
            <a:ext cx="0" cy="2104482"/>
          </a:xfrm>
          <a:prstGeom prst="line">
            <a:avLst/>
          </a:prstGeom>
          <a:solidFill>
            <a:srgbClr val="EF7DAF"/>
          </a:solidFill>
          <a:ln>
            <a:solidFill>
              <a:srgbClr val="EF7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173D48D-A529-4176-AEC3-3416C0948227}"/>
              </a:ext>
            </a:extLst>
          </p:cNvPr>
          <p:cNvSpPr/>
          <p:nvPr/>
        </p:nvSpPr>
        <p:spPr>
          <a:xfrm>
            <a:off x="4997438" y="1364700"/>
            <a:ext cx="133162" cy="133162"/>
          </a:xfrm>
          <a:prstGeom prst="ellipse">
            <a:avLst/>
          </a:prstGeom>
          <a:solidFill>
            <a:srgbClr val="EF7DAF"/>
          </a:solidFill>
          <a:ln>
            <a:solidFill>
              <a:srgbClr val="EF7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9CA1402B-76EC-4D81-AF29-C5F44FFD956C}"/>
              </a:ext>
            </a:extLst>
          </p:cNvPr>
          <p:cNvCxnSpPr/>
          <p:nvPr/>
        </p:nvCxnSpPr>
        <p:spPr>
          <a:xfrm rot="10800000">
            <a:off x="7453556" y="2985278"/>
            <a:ext cx="0" cy="1515201"/>
          </a:xfrm>
          <a:prstGeom prst="line">
            <a:avLst/>
          </a:prstGeom>
          <a:solidFill>
            <a:srgbClr val="F18048"/>
          </a:solidFill>
          <a:ln>
            <a:solidFill>
              <a:srgbClr val="F18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BF2E76FB-C774-479E-B3FD-0283611F2B88}"/>
              </a:ext>
            </a:extLst>
          </p:cNvPr>
          <p:cNvSpPr/>
          <p:nvPr/>
        </p:nvSpPr>
        <p:spPr>
          <a:xfrm rot="10800000">
            <a:off x="7386975" y="4500479"/>
            <a:ext cx="133162" cy="133162"/>
          </a:xfrm>
          <a:prstGeom prst="ellipse">
            <a:avLst/>
          </a:prstGeom>
          <a:solidFill>
            <a:srgbClr val="F18048"/>
          </a:solidFill>
          <a:ln>
            <a:solidFill>
              <a:srgbClr val="F18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EF567E8-14E7-43B6-8A63-9E14A11B9958}"/>
              </a:ext>
            </a:extLst>
          </p:cNvPr>
          <p:cNvCxnSpPr>
            <a:cxnSpLocks/>
          </p:cNvCxnSpPr>
          <p:nvPr/>
        </p:nvCxnSpPr>
        <p:spPr>
          <a:xfrm rot="10800000">
            <a:off x="6263387" y="3703110"/>
            <a:ext cx="0" cy="2104482"/>
          </a:xfrm>
          <a:prstGeom prst="line">
            <a:avLst/>
          </a:prstGeom>
          <a:solidFill>
            <a:srgbClr val="EF4257"/>
          </a:solidFill>
          <a:ln>
            <a:solidFill>
              <a:srgbClr val="EF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BE9286CE-57AB-46B2-8B9D-1821097C5B81}"/>
              </a:ext>
            </a:extLst>
          </p:cNvPr>
          <p:cNvSpPr/>
          <p:nvPr/>
        </p:nvSpPr>
        <p:spPr>
          <a:xfrm rot="10800000">
            <a:off x="6196806" y="5807592"/>
            <a:ext cx="133162" cy="133162"/>
          </a:xfrm>
          <a:prstGeom prst="ellipse">
            <a:avLst/>
          </a:prstGeom>
          <a:solidFill>
            <a:srgbClr val="EF4257"/>
          </a:solidFill>
          <a:ln>
            <a:solidFill>
              <a:srgbClr val="EF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9900A57-5D20-4381-8FAA-430E5F7BF824}"/>
              </a:ext>
            </a:extLst>
          </p:cNvPr>
          <p:cNvSpPr/>
          <p:nvPr/>
        </p:nvSpPr>
        <p:spPr>
          <a:xfrm>
            <a:off x="2269106" y="2512477"/>
            <a:ext cx="15974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Cloud 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Firestore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B32B24-24B7-4727-A7F5-E85AA0110B60}"/>
              </a:ext>
            </a:extLst>
          </p:cNvPr>
          <p:cNvSpPr txBox="1"/>
          <p:nvPr/>
        </p:nvSpPr>
        <p:spPr>
          <a:xfrm>
            <a:off x="2194061" y="2808593"/>
            <a:ext cx="157369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sz="1200" dirty="0"/>
              <a:t>Real-time Database</a:t>
            </a:r>
            <a:endParaRPr lang="ko-KR" altLang="en-US" sz="12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4A7077-84CC-4EF8-88F1-1FBACCA8C746}"/>
              </a:ext>
            </a:extLst>
          </p:cNvPr>
          <p:cNvSpPr/>
          <p:nvPr/>
        </p:nvSpPr>
        <p:spPr>
          <a:xfrm>
            <a:off x="3491898" y="1241815"/>
            <a:ext cx="1505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Cloud Functions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C6EC383-8CB4-4040-9B8F-B2C83DF3C8AD}"/>
              </a:ext>
            </a:extLst>
          </p:cNvPr>
          <p:cNvSpPr txBox="1"/>
          <p:nvPr/>
        </p:nvSpPr>
        <p:spPr>
          <a:xfrm>
            <a:off x="3272143" y="1549593"/>
            <a:ext cx="1614353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defRPr>
            </a:lvl1pPr>
          </a:lstStyle>
          <a:p>
            <a:r>
              <a:rPr lang="en-US" altLang="ko-KR" dirty="0"/>
              <a:t>Logical Performance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AE4F8A7-E16C-4B0C-BE34-75505C95FCF3}"/>
              </a:ext>
            </a:extLst>
          </p:cNvPr>
          <p:cNvSpPr/>
          <p:nvPr/>
        </p:nvSpPr>
        <p:spPr>
          <a:xfrm>
            <a:off x="6447167" y="5699174"/>
            <a:ext cx="883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Node.js</a:t>
            </a:r>
            <a:endParaRPr lang="ko-KR" altLang="en-US" sz="1600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94E9E84-FDF1-4D58-A271-D278C3D992BC}"/>
              </a:ext>
            </a:extLst>
          </p:cNvPr>
          <p:cNvSpPr txBox="1"/>
          <p:nvPr/>
        </p:nvSpPr>
        <p:spPr>
          <a:xfrm>
            <a:off x="6447167" y="605296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Local action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Deploy</a:t>
            </a:r>
            <a:endParaRPr lang="ko-KR" altLang="en-US" sz="1200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BB1D0FA-AA0B-4E05-BE39-1F2BAD2390E5}"/>
              </a:ext>
            </a:extLst>
          </p:cNvPr>
          <p:cNvSpPr/>
          <p:nvPr/>
        </p:nvSpPr>
        <p:spPr>
          <a:xfrm>
            <a:off x="7771497" y="4382012"/>
            <a:ext cx="19903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Dooray</a:t>
            </a:r>
            <a:r>
              <a:rPr lang="en-US" altLang="ko-KR" sz="16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 Integration</a:t>
            </a:r>
            <a:endParaRPr lang="ko-KR" altLang="en-US" sz="1600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CDBE4E-96D6-4E9D-8EE1-21B85B43949A}"/>
              </a:ext>
            </a:extLst>
          </p:cNvPr>
          <p:cNvSpPr txBox="1"/>
          <p:nvPr/>
        </p:nvSpPr>
        <p:spPr>
          <a:xfrm>
            <a:off x="7771497" y="4704590"/>
            <a:ext cx="664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Client</a:t>
            </a:r>
            <a:endParaRPr lang="ko-KR" altLang="en-US" sz="1200" dirty="0">
              <a:solidFill>
                <a:schemeClr val="bg1"/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71C0B82-D0B0-4B06-822B-9B8E4DF83BB9}"/>
              </a:ext>
            </a:extLst>
          </p:cNvPr>
          <p:cNvSpPr/>
          <p:nvPr/>
        </p:nvSpPr>
        <p:spPr>
          <a:xfrm>
            <a:off x="1754599" y="-1744191"/>
            <a:ext cx="1342663" cy="1342663"/>
          </a:xfrm>
          <a:prstGeom prst="ellipse">
            <a:avLst/>
          </a:prstGeom>
          <a:solidFill>
            <a:srgbClr val="EF7DAF"/>
          </a:solidFill>
          <a:ln>
            <a:solidFill>
              <a:srgbClr val="EF7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5023352-0834-4045-BE15-AE9F5F20A7BC}"/>
              </a:ext>
            </a:extLst>
          </p:cNvPr>
          <p:cNvSpPr/>
          <p:nvPr/>
        </p:nvSpPr>
        <p:spPr>
          <a:xfrm>
            <a:off x="3320552" y="-1744191"/>
            <a:ext cx="1342663" cy="1342663"/>
          </a:xfrm>
          <a:prstGeom prst="ellipse">
            <a:avLst/>
          </a:prstGeom>
          <a:solidFill>
            <a:srgbClr val="EF4257"/>
          </a:solidFill>
          <a:ln>
            <a:solidFill>
              <a:srgbClr val="EF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564C518-E838-4EC0-ACDB-1AAA732CAC87}"/>
              </a:ext>
            </a:extLst>
          </p:cNvPr>
          <p:cNvSpPr/>
          <p:nvPr/>
        </p:nvSpPr>
        <p:spPr>
          <a:xfrm>
            <a:off x="4886505" y="-1744191"/>
            <a:ext cx="1342663" cy="1342663"/>
          </a:xfrm>
          <a:prstGeom prst="ellipse">
            <a:avLst/>
          </a:prstGeom>
          <a:solidFill>
            <a:srgbClr val="F18048"/>
          </a:solidFill>
          <a:ln>
            <a:solidFill>
              <a:srgbClr val="F18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4FFE7CB-7D81-4343-A103-E72F06DAEEAE}"/>
              </a:ext>
            </a:extLst>
          </p:cNvPr>
          <p:cNvSpPr/>
          <p:nvPr/>
        </p:nvSpPr>
        <p:spPr>
          <a:xfrm>
            <a:off x="87844" y="-1744191"/>
            <a:ext cx="1342663" cy="1342663"/>
          </a:xfrm>
          <a:prstGeom prst="ellipse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3" name="Picture 4" descr="ê´ë ¨ ì´ë¯¸ì§">
            <a:extLst>
              <a:ext uri="{FF2B5EF4-FFF2-40B4-BE49-F238E27FC236}">
                <a16:creationId xmlns:a16="http://schemas.microsoft.com/office/drawing/2014/main" id="{575E852F-5094-4813-9291-90C5434F5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894" y="4177300"/>
            <a:ext cx="932444" cy="92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cloud function for firebase logoì ëí ì´ë¯¸ì§ ê²ìê²°ê³¼">
            <a:extLst>
              <a:ext uri="{FF2B5EF4-FFF2-40B4-BE49-F238E27FC236}">
                <a16:creationId xmlns:a16="http://schemas.microsoft.com/office/drawing/2014/main" id="{999E7B09-EC56-4CCD-8B47-A9A73E53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60" y="3691965"/>
            <a:ext cx="550917" cy="55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8" descr="Node jsì ëí ì´ë¯¸ì§ ê²ìê²°ê³¼">
            <a:extLst>
              <a:ext uri="{FF2B5EF4-FFF2-40B4-BE49-F238E27FC236}">
                <a16:creationId xmlns:a16="http://schemas.microsoft.com/office/drawing/2014/main" id="{FEE99AF9-1AD6-4949-86E1-5EE79321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95" y="2933346"/>
            <a:ext cx="803246" cy="80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 descr="dooray messengerì ëí ì´ë¯¸ì§ ê²ìê²°ê³¼">
            <a:extLst>
              <a:ext uri="{FF2B5EF4-FFF2-40B4-BE49-F238E27FC236}">
                <a16:creationId xmlns:a16="http://schemas.microsoft.com/office/drawing/2014/main" id="{5000A1B6-871F-4481-BDCC-88A548C35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058" y="2371188"/>
            <a:ext cx="498020" cy="498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52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1535341" y="188975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9171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삭제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1530190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신청 도서 삭제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 목록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73570" y="2281565"/>
            <a:ext cx="1646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418574" y="4238951"/>
            <a:ext cx="135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delreq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397802" y="4238951"/>
            <a:ext cx="139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reqList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209254" y="2295851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bookadd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49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2C92A37-8110-4A6B-9F35-50E53A46B10E}"/>
              </a:ext>
            </a:extLst>
          </p:cNvPr>
          <p:cNvSpPr/>
          <p:nvPr/>
        </p:nvSpPr>
        <p:spPr>
          <a:xfrm>
            <a:off x="8815213" y="-404076"/>
            <a:ext cx="3797700" cy="379770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8ACD-E57D-453E-9850-8657494ECEE5}"/>
              </a:ext>
            </a:extLst>
          </p:cNvPr>
          <p:cNvSpPr txBox="1"/>
          <p:nvPr/>
        </p:nvSpPr>
        <p:spPr>
          <a:xfrm>
            <a:off x="9242730" y="940776"/>
            <a:ext cx="29426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6600" dirty="0">
                <a:solidFill>
                  <a:schemeClr val="bg1"/>
                </a:solidFill>
              </a:rPr>
              <a:t>/</a:t>
            </a:r>
            <a:r>
              <a:rPr lang="en-US" altLang="ko-KR" sz="6600" dirty="0" err="1">
                <a:solidFill>
                  <a:schemeClr val="bg1"/>
                </a:solidFill>
              </a:rPr>
              <a:t>delreq</a:t>
            </a:r>
            <a:endParaRPr lang="ko-KR" altLang="en-US" sz="6600" dirty="0">
              <a:solidFill>
                <a:schemeClr val="bg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5E2A53-7939-4F2A-B477-B580E84B287A}"/>
              </a:ext>
            </a:extLst>
          </p:cNvPr>
          <p:cNvGrpSpPr/>
          <p:nvPr/>
        </p:nvGrpSpPr>
        <p:grpSpPr>
          <a:xfrm>
            <a:off x="8793389" y="2208495"/>
            <a:ext cx="1375029" cy="1375029"/>
            <a:chOff x="8691791" y="-186366"/>
            <a:chExt cx="1375029" cy="137502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0E0F128-B866-44B3-A913-0DA8D1AC85F0}"/>
                </a:ext>
              </a:extLst>
            </p:cNvPr>
            <p:cNvSpPr/>
            <p:nvPr/>
          </p:nvSpPr>
          <p:spPr>
            <a:xfrm>
              <a:off x="8691791" y="-186366"/>
              <a:ext cx="1375029" cy="1375029"/>
            </a:xfrm>
            <a:prstGeom prst="ellipse">
              <a:avLst/>
            </a:prstGeom>
            <a:solidFill>
              <a:srgbClr val="F8FFF6"/>
            </a:solidFill>
            <a:ln w="38100">
              <a:solidFill>
                <a:srgbClr val="10CE9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>
                <a:solidFill>
                  <a:srgbClr val="10CE9A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2A105E-6E2D-4C6D-9934-1D4CFB6EFEB2}"/>
                </a:ext>
              </a:extLst>
            </p:cNvPr>
            <p:cNvSpPr txBox="1"/>
            <p:nvPr/>
          </p:nvSpPr>
          <p:spPr>
            <a:xfrm>
              <a:off x="9030492" y="-52850"/>
              <a:ext cx="69762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28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defRPr>
              </a:lvl1pPr>
            </a:lstStyle>
            <a:p>
              <a:pPr algn="ctr"/>
              <a:r>
                <a:rPr lang="en-US" altLang="ko-KR" sz="6600" dirty="0">
                  <a:solidFill>
                    <a:srgbClr val="10CE9A"/>
                  </a:solidFill>
                </a:rPr>
                <a:t>4</a:t>
              </a:r>
              <a:endParaRPr lang="ko-KR" altLang="en-US" sz="6600" dirty="0">
                <a:solidFill>
                  <a:srgbClr val="10CE9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0921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1535341" y="188975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추가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9171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정보 삭제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1530190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신청 도서 삭제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846633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 목록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73570" y="2281565"/>
            <a:ext cx="1646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bookdel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418574" y="4238951"/>
            <a:ext cx="135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delreq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397802" y="4238951"/>
            <a:ext cx="1397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reqList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209254" y="2295851"/>
            <a:ext cx="1773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</a:rPr>
              <a:t>/</a:t>
            </a:r>
            <a:r>
              <a:rPr lang="en-US" altLang="ko-KR" dirty="0" err="1">
                <a:solidFill>
                  <a:schemeClr val="bg1"/>
                </a:solidFill>
              </a:rPr>
              <a:t>bookadd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800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FAB619-98D9-4952-B7B1-B3432ECE4160}"/>
              </a:ext>
            </a:extLst>
          </p:cNvPr>
          <p:cNvSpPr/>
          <p:nvPr/>
        </p:nvSpPr>
        <p:spPr>
          <a:xfrm>
            <a:off x="4370142" y="1240015"/>
            <a:ext cx="345171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54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1A5993-9030-434A-A0E2-264B347CC743}"/>
              </a:ext>
            </a:extLst>
          </p:cNvPr>
          <p:cNvSpPr/>
          <p:nvPr/>
        </p:nvSpPr>
        <p:spPr>
          <a:xfrm>
            <a:off x="0" y="3429000"/>
            <a:ext cx="12192000" cy="2950029"/>
          </a:xfrm>
          <a:prstGeom prst="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래픽 9" descr="봉투">
            <a:extLst>
              <a:ext uri="{FF2B5EF4-FFF2-40B4-BE49-F238E27FC236}">
                <a16:creationId xmlns:a16="http://schemas.microsoft.com/office/drawing/2014/main" id="{59298C84-0645-401C-B381-9047E603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3452" y="3999893"/>
            <a:ext cx="532134" cy="532134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621103A-25AE-43F5-A545-17E2EA040B73}"/>
              </a:ext>
            </a:extLst>
          </p:cNvPr>
          <p:cNvGrpSpPr/>
          <p:nvPr/>
        </p:nvGrpSpPr>
        <p:grpSpPr>
          <a:xfrm>
            <a:off x="3958160" y="4563806"/>
            <a:ext cx="2303836" cy="340208"/>
            <a:chOff x="1998580" y="4533472"/>
            <a:chExt cx="2303836" cy="34020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B2A7943-FB5C-4428-A019-E63B4C18486F}"/>
                </a:ext>
              </a:extLst>
            </p:cNvPr>
            <p:cNvSpPr/>
            <p:nvPr/>
          </p:nvSpPr>
          <p:spPr>
            <a:xfrm>
              <a:off x="1998580" y="4535126"/>
              <a:ext cx="23038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msh01175@gmail.com</a:t>
              </a:r>
              <a:endPara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AD147FA-1799-40C0-B995-919953BE0F36}"/>
                </a:ext>
              </a:extLst>
            </p:cNvPr>
            <p:cNvCxnSpPr/>
            <p:nvPr/>
          </p:nvCxnSpPr>
          <p:spPr>
            <a:xfrm>
              <a:off x="2088110" y="4533472"/>
              <a:ext cx="146304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313BFB-70EE-4B9A-82AF-741707EB69CF}"/>
              </a:ext>
            </a:extLst>
          </p:cNvPr>
          <p:cNvSpPr/>
          <p:nvPr/>
        </p:nvSpPr>
        <p:spPr>
          <a:xfrm>
            <a:off x="5234226" y="453595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sz="28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4" name="그래픽 13" descr="수신기">
            <a:extLst>
              <a:ext uri="{FF2B5EF4-FFF2-40B4-BE49-F238E27FC236}">
                <a16:creationId xmlns:a16="http://schemas.microsoft.com/office/drawing/2014/main" id="{D2253D8B-A98A-4207-A538-DD5D21AF83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0969" y="4002165"/>
            <a:ext cx="532134" cy="532134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75316FB-109C-47EF-94B8-232E36BAAB5C}"/>
              </a:ext>
            </a:extLst>
          </p:cNvPr>
          <p:cNvGrpSpPr/>
          <p:nvPr/>
        </p:nvGrpSpPr>
        <p:grpSpPr>
          <a:xfrm>
            <a:off x="7566036" y="4563805"/>
            <a:ext cx="1606530" cy="340209"/>
            <a:chOff x="850900" y="4534299"/>
            <a:chExt cx="1606530" cy="34020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8B6D82D-992E-4FCB-983A-123DA07E5061}"/>
                </a:ext>
              </a:extLst>
            </p:cNvPr>
            <p:cNvSpPr/>
            <p:nvPr/>
          </p:nvSpPr>
          <p:spPr>
            <a:xfrm>
              <a:off x="850900" y="4535954"/>
              <a:ext cx="160653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010-9750-5676</a:t>
              </a:r>
              <a:endParaRPr lang="ko-KR" altLang="en-US" sz="16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B0FF52A-19A4-4997-961B-6A72D5056A45}"/>
                </a:ext>
              </a:extLst>
            </p:cNvPr>
            <p:cNvCxnSpPr/>
            <p:nvPr/>
          </p:nvCxnSpPr>
          <p:spPr>
            <a:xfrm>
              <a:off x="965833" y="4534299"/>
              <a:ext cx="146304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0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노트북, 컴퓨터, 사람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E3F23532-5FCC-4686-9A73-5910EE23D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3"/>
          <a:stretch/>
        </p:blipFill>
        <p:spPr>
          <a:xfrm>
            <a:off x="-11266" y="-30480"/>
            <a:ext cx="12203266" cy="6857998"/>
          </a:xfrm>
          <a:prstGeom prst="rect">
            <a:avLst/>
          </a:prstGeom>
        </p:spPr>
      </p:pic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05B08EE-7B17-4179-97C8-D85AE7375435}"/>
              </a:ext>
            </a:extLst>
          </p:cNvPr>
          <p:cNvSpPr/>
          <p:nvPr/>
        </p:nvSpPr>
        <p:spPr>
          <a:xfrm rot="10800000">
            <a:off x="59693" y="-41909"/>
            <a:ext cx="12072614" cy="3474717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58FBD343-4666-4BD4-8EB7-DBC8FAE0C19B}"/>
              </a:ext>
            </a:extLst>
          </p:cNvPr>
          <p:cNvSpPr/>
          <p:nvPr/>
        </p:nvSpPr>
        <p:spPr>
          <a:xfrm>
            <a:off x="59693" y="3421379"/>
            <a:ext cx="12072614" cy="3451857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B24C563-9CF3-4384-AE6D-6C3E46BAB0CA}"/>
              </a:ext>
            </a:extLst>
          </p:cNvPr>
          <p:cNvSpPr/>
          <p:nvPr/>
        </p:nvSpPr>
        <p:spPr>
          <a:xfrm rot="5400000">
            <a:off x="-381000" y="373375"/>
            <a:ext cx="6858002" cy="6096001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2591F9E-73B4-4D78-BCBE-7C7DC3213EBA}"/>
              </a:ext>
            </a:extLst>
          </p:cNvPr>
          <p:cNvSpPr/>
          <p:nvPr/>
        </p:nvSpPr>
        <p:spPr>
          <a:xfrm rot="16200000">
            <a:off x="5724365" y="351154"/>
            <a:ext cx="6858002" cy="6155694"/>
          </a:xfrm>
          <a:prstGeom prst="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9AC3C536-6977-4F09-B678-B5BC5862360A}"/>
              </a:ext>
            </a:extLst>
          </p:cNvPr>
          <p:cNvSpPr/>
          <p:nvPr/>
        </p:nvSpPr>
        <p:spPr>
          <a:xfrm rot="5400000">
            <a:off x="5494109" y="523988"/>
            <a:ext cx="1203781" cy="1037742"/>
          </a:xfrm>
          <a:prstGeom prst="hexagon">
            <a:avLst/>
          </a:prstGeom>
          <a:solidFill>
            <a:srgbClr val="EF7DAF"/>
          </a:solidFill>
          <a:ln>
            <a:solidFill>
              <a:srgbClr val="EF7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육각형 12">
            <a:extLst>
              <a:ext uri="{FF2B5EF4-FFF2-40B4-BE49-F238E27FC236}">
                <a16:creationId xmlns:a16="http://schemas.microsoft.com/office/drawing/2014/main" id="{F75B4EFB-7BA1-4634-99EB-620C3A9AF83B}"/>
              </a:ext>
            </a:extLst>
          </p:cNvPr>
          <p:cNvSpPr/>
          <p:nvPr/>
        </p:nvSpPr>
        <p:spPr>
          <a:xfrm rot="5400000">
            <a:off x="609461" y="2910130"/>
            <a:ext cx="1203781" cy="1037742"/>
          </a:xfrm>
          <a:prstGeom prst="hexagon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A1191-4B1D-42A0-85DB-08F8FE99CD4B}"/>
              </a:ext>
            </a:extLst>
          </p:cNvPr>
          <p:cNvSpPr txBox="1"/>
          <p:nvPr/>
        </p:nvSpPr>
        <p:spPr>
          <a:xfrm>
            <a:off x="872156" y="2875003"/>
            <a:ext cx="6783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bg1"/>
                </a:solidFill>
                <a:latin typeface="아리따-돋움(TTF)-Bold" panose="02020603020101020101" pitchFamily="18" charset="-127"/>
                <a:ea typeface="아리따-돋움(TTF)-Bold" panose="02020603020101020101" pitchFamily="18" charset="-127"/>
              </a:rPr>
              <a:t>S</a:t>
            </a:r>
            <a:endParaRPr lang="ko-KR" altLang="en-US" sz="6600" dirty="0">
              <a:solidFill>
                <a:schemeClr val="bg1"/>
              </a:solidFill>
              <a:latin typeface="아리따-돋움(TTF)-Bold" panose="02020603020101020101" pitchFamily="18" charset="-127"/>
              <a:ea typeface="아리따-돋움(TTF)-Bold" panose="02020603020101020101" pitchFamily="18" charset="-127"/>
            </a:endParaRPr>
          </a:p>
        </p:txBody>
      </p:sp>
      <p:sp>
        <p:nvSpPr>
          <p:cNvPr id="19" name="육각형 18">
            <a:extLst>
              <a:ext uri="{FF2B5EF4-FFF2-40B4-BE49-F238E27FC236}">
                <a16:creationId xmlns:a16="http://schemas.microsoft.com/office/drawing/2014/main" id="{BF124271-7DCD-4B35-80DB-B3050804832D}"/>
              </a:ext>
            </a:extLst>
          </p:cNvPr>
          <p:cNvSpPr/>
          <p:nvPr/>
        </p:nvSpPr>
        <p:spPr>
          <a:xfrm rot="5400000">
            <a:off x="10275491" y="2910130"/>
            <a:ext cx="1203781" cy="1037742"/>
          </a:xfrm>
          <a:prstGeom prst="hexagon">
            <a:avLst/>
          </a:prstGeom>
          <a:solidFill>
            <a:srgbClr val="EF4257"/>
          </a:solidFill>
          <a:ln>
            <a:solidFill>
              <a:srgbClr val="EF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8D298029-0840-44C2-8982-5CE7F2BB770C}"/>
              </a:ext>
            </a:extLst>
          </p:cNvPr>
          <p:cNvSpPr/>
          <p:nvPr/>
        </p:nvSpPr>
        <p:spPr>
          <a:xfrm rot="5400000">
            <a:off x="5494109" y="5249379"/>
            <a:ext cx="1203781" cy="1037742"/>
          </a:xfrm>
          <a:prstGeom prst="hexagon">
            <a:avLst/>
          </a:prstGeom>
          <a:solidFill>
            <a:srgbClr val="F18048"/>
          </a:solidFill>
          <a:ln>
            <a:solidFill>
              <a:srgbClr val="F18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05C7C2-F33D-4FE2-B618-119B0A6078B2}"/>
              </a:ext>
            </a:extLst>
          </p:cNvPr>
          <p:cNvSpPr/>
          <p:nvPr/>
        </p:nvSpPr>
        <p:spPr>
          <a:xfrm>
            <a:off x="1748139" y="3079031"/>
            <a:ext cx="10377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Node.js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3A10B3-6EB2-4F11-A6E9-C8472684CC6B}"/>
              </a:ext>
            </a:extLst>
          </p:cNvPr>
          <p:cNvSpPr/>
          <p:nvPr/>
        </p:nvSpPr>
        <p:spPr>
          <a:xfrm>
            <a:off x="5332152" y="1752472"/>
            <a:ext cx="1505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Cloud Functions</a:t>
            </a:r>
            <a:endParaRPr lang="ko-KR" altLang="en-US" sz="1400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A25204-3434-4F08-8E62-38F950BC39B5}"/>
              </a:ext>
            </a:extLst>
          </p:cNvPr>
          <p:cNvSpPr/>
          <p:nvPr/>
        </p:nvSpPr>
        <p:spPr>
          <a:xfrm>
            <a:off x="8485240" y="3032569"/>
            <a:ext cx="17365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Dooray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 Integration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B0FEA4C-1659-4851-A97E-E09FF49C507C}"/>
              </a:ext>
            </a:extLst>
          </p:cNvPr>
          <p:cNvSpPr/>
          <p:nvPr/>
        </p:nvSpPr>
        <p:spPr>
          <a:xfrm>
            <a:off x="5586186" y="4808753"/>
            <a:ext cx="9786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아리따-돋움(TTF)-SemiBold" panose="02020603020101020101" pitchFamily="18" charset="-127"/>
                <a:ea typeface="아리따-돋움(TTF)-SemiBold" panose="02020603020101020101" pitchFamily="18" charset="-127"/>
                <a:cs typeface="조선일보명조" panose="02030304000000000000" pitchFamily="18" charset="-127"/>
              </a:rPr>
              <a:t>Firestore</a:t>
            </a:r>
            <a:endParaRPr lang="ko-KR" altLang="en-US" sz="1600" dirty="0">
              <a:solidFill>
                <a:schemeClr val="bg1"/>
              </a:solidFill>
              <a:latin typeface="아리따-돋움(TTF)-SemiBold" panose="02020603020101020101" pitchFamily="18" charset="-127"/>
              <a:ea typeface="아리따-돋움(TTF)-SemiBold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4CF6B8-1941-4683-A332-A438BE881A90}"/>
              </a:ext>
            </a:extLst>
          </p:cNvPr>
          <p:cNvSpPr txBox="1"/>
          <p:nvPr/>
        </p:nvSpPr>
        <p:spPr>
          <a:xfrm>
            <a:off x="5273922" y="2099924"/>
            <a:ext cx="1603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Logical Performance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E1B1B6-82C9-4E01-B3FB-7DD208BCE826}"/>
              </a:ext>
            </a:extLst>
          </p:cNvPr>
          <p:cNvSpPr txBox="1"/>
          <p:nvPr/>
        </p:nvSpPr>
        <p:spPr>
          <a:xfrm>
            <a:off x="1860643" y="3398519"/>
            <a:ext cx="994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Local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acton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Deploy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0657AA-5847-40D1-98D1-014085DB8B47}"/>
              </a:ext>
            </a:extLst>
          </p:cNvPr>
          <p:cNvSpPr txBox="1"/>
          <p:nvPr/>
        </p:nvSpPr>
        <p:spPr>
          <a:xfrm>
            <a:off x="9364341" y="3386361"/>
            <a:ext cx="103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Client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A5127B-A5D2-49AC-9F4C-DB5F0B2FAB5A}"/>
              </a:ext>
            </a:extLst>
          </p:cNvPr>
          <p:cNvSpPr txBox="1"/>
          <p:nvPr/>
        </p:nvSpPr>
        <p:spPr>
          <a:xfrm>
            <a:off x="5303737" y="4574428"/>
            <a:ext cx="1543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rPr>
              <a:t>Real-time Database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latin typeface="아리따-돋움(TTF)-Light" panose="02020603020101020101" pitchFamily="18" charset="-127"/>
              <a:ea typeface="아리따-돋움(TTF)-Light" panose="02020603020101020101" pitchFamily="18" charset="-127"/>
            </a:endParaRPr>
          </a:p>
        </p:txBody>
      </p:sp>
      <p:pic>
        <p:nvPicPr>
          <p:cNvPr id="24" name="Picture 8" descr="dooray messengerì ëí ì´ë¯¸ì§ ê²ìê²°ê³¼">
            <a:extLst>
              <a:ext uri="{FF2B5EF4-FFF2-40B4-BE49-F238E27FC236}">
                <a16:creationId xmlns:a16="http://schemas.microsoft.com/office/drawing/2014/main" id="{59A16BF5-5E9E-48C2-A5BA-EAFBA8AF0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423" y="3011680"/>
            <a:ext cx="815111" cy="81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Node jsì ëí ì´ë¯¸ì§ ê²ìê²°ê³¼">
            <a:extLst>
              <a:ext uri="{FF2B5EF4-FFF2-40B4-BE49-F238E27FC236}">
                <a16:creationId xmlns:a16="http://schemas.microsoft.com/office/drawing/2014/main" id="{46EF34C1-E11D-4B69-8525-98A7A9994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58" y="2793984"/>
            <a:ext cx="1298585" cy="129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cloud function for firebase logoì ëí ì´ë¯¸ì§ ê²ìê²°ê³¼">
            <a:extLst>
              <a:ext uri="{FF2B5EF4-FFF2-40B4-BE49-F238E27FC236}">
                <a16:creationId xmlns:a16="http://schemas.microsoft.com/office/drawing/2014/main" id="{E139C240-CEC5-4C52-8648-71A6F2BE7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063" y="639657"/>
            <a:ext cx="793874" cy="79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ê´ë ¨ ì´ë¯¸ì§">
            <a:extLst>
              <a:ext uri="{FF2B5EF4-FFF2-40B4-BE49-F238E27FC236}">
                <a16:creationId xmlns:a16="http://schemas.microsoft.com/office/drawing/2014/main" id="{8B437D64-D9A6-40B5-ADA5-8DE7A921E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56" y="5056277"/>
            <a:ext cx="1443342" cy="143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368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 descr="노트북, 컴퓨터, 사람, 앉아있는이(가) 표시된 사진&#10;&#10;매우 높은 신뢰도로 생성된 설명">
            <a:extLst>
              <a:ext uri="{FF2B5EF4-FFF2-40B4-BE49-F238E27FC236}">
                <a16:creationId xmlns:a16="http://schemas.microsoft.com/office/drawing/2014/main" id="{E3F23532-5FCC-4686-9A73-5910EE23D1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3"/>
          <a:stretch/>
        </p:blipFill>
        <p:spPr>
          <a:xfrm flipH="1">
            <a:off x="-11266" y="0"/>
            <a:ext cx="12203266" cy="6857998"/>
          </a:xfrm>
          <a:prstGeom prst="rect">
            <a:avLst/>
          </a:prstGeom>
        </p:spPr>
      </p:pic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9D899670-1063-47DE-908D-1AA73FBCFBE0}"/>
              </a:ext>
            </a:extLst>
          </p:cNvPr>
          <p:cNvSpPr/>
          <p:nvPr/>
        </p:nvSpPr>
        <p:spPr>
          <a:xfrm flipH="1">
            <a:off x="-118499" y="-47897"/>
            <a:ext cx="12289857" cy="6905894"/>
          </a:xfrm>
          <a:prstGeom prst="rt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DBFB9469-C3A4-449C-8BC2-756A3214BAE6}"/>
              </a:ext>
            </a:extLst>
          </p:cNvPr>
          <p:cNvSpPr/>
          <p:nvPr/>
        </p:nvSpPr>
        <p:spPr>
          <a:xfrm rot="10800000" flipH="1">
            <a:off x="-139141" y="0"/>
            <a:ext cx="12182624" cy="6905893"/>
          </a:xfrm>
          <a:prstGeom prst="rtTriangl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71C0B82-D0B0-4B06-822B-9B8E4DF83BB9}"/>
              </a:ext>
            </a:extLst>
          </p:cNvPr>
          <p:cNvSpPr/>
          <p:nvPr/>
        </p:nvSpPr>
        <p:spPr>
          <a:xfrm>
            <a:off x="1754599" y="-1744191"/>
            <a:ext cx="1342663" cy="1342663"/>
          </a:xfrm>
          <a:prstGeom prst="ellipse">
            <a:avLst/>
          </a:prstGeom>
          <a:solidFill>
            <a:srgbClr val="EF7DAF"/>
          </a:solidFill>
          <a:ln>
            <a:solidFill>
              <a:srgbClr val="EF7D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5023352-0834-4045-BE15-AE9F5F20A7BC}"/>
              </a:ext>
            </a:extLst>
          </p:cNvPr>
          <p:cNvSpPr/>
          <p:nvPr/>
        </p:nvSpPr>
        <p:spPr>
          <a:xfrm>
            <a:off x="3320552" y="-1744191"/>
            <a:ext cx="1342663" cy="1342663"/>
          </a:xfrm>
          <a:prstGeom prst="ellipse">
            <a:avLst/>
          </a:prstGeom>
          <a:solidFill>
            <a:srgbClr val="EF4257"/>
          </a:solidFill>
          <a:ln>
            <a:solidFill>
              <a:srgbClr val="EF4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564C518-E838-4EC0-ACDB-1AAA732CAC87}"/>
              </a:ext>
            </a:extLst>
          </p:cNvPr>
          <p:cNvSpPr/>
          <p:nvPr/>
        </p:nvSpPr>
        <p:spPr>
          <a:xfrm>
            <a:off x="4886505" y="-1744191"/>
            <a:ext cx="1342663" cy="1342663"/>
          </a:xfrm>
          <a:prstGeom prst="ellipse">
            <a:avLst/>
          </a:prstGeom>
          <a:solidFill>
            <a:srgbClr val="F18048"/>
          </a:solidFill>
          <a:ln>
            <a:solidFill>
              <a:srgbClr val="F180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4FFE7CB-7D81-4343-A103-E72F06DAEEAE}"/>
              </a:ext>
            </a:extLst>
          </p:cNvPr>
          <p:cNvSpPr/>
          <p:nvPr/>
        </p:nvSpPr>
        <p:spPr>
          <a:xfrm>
            <a:off x="87844" y="-1744191"/>
            <a:ext cx="1342663" cy="1342663"/>
          </a:xfrm>
          <a:prstGeom prst="ellipse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6" name="Picture 2" descr="cloud function for firebase logoì ëí ì´ë¯¸ì§ ê²ìê²°ê³¼">
            <a:extLst>
              <a:ext uri="{FF2B5EF4-FFF2-40B4-BE49-F238E27FC236}">
                <a16:creationId xmlns:a16="http://schemas.microsoft.com/office/drawing/2014/main" id="{7ECDF5F3-0D62-432B-9A7C-2EB293FCE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0"/>
            <a:ext cx="10299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092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2437625" y="1814482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목록</a:t>
            </a:r>
            <a:b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1448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반납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2322809" y="376178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75856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검색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58338" y="2229205"/>
            <a:ext cx="1627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/return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557713" y="4197100"/>
            <a:ext cx="104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/req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121345" y="4281784"/>
            <a:ext cx="1901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en-US" altLang="ko-KR" sz="2400" dirty="0" err="1">
                <a:solidFill>
                  <a:schemeClr val="bg1"/>
                </a:solidFill>
              </a:rPr>
              <a:t>booksearch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587765" y="2172741"/>
            <a:ext cx="1024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4400" dirty="0">
                <a:solidFill>
                  <a:schemeClr val="bg1"/>
                </a:solidFill>
              </a:rPr>
              <a:t>/lib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563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2C92A37-8110-4A6B-9F35-50E53A46B10E}"/>
              </a:ext>
            </a:extLst>
          </p:cNvPr>
          <p:cNvSpPr/>
          <p:nvPr/>
        </p:nvSpPr>
        <p:spPr>
          <a:xfrm>
            <a:off x="8713615" y="3355122"/>
            <a:ext cx="3797700" cy="379770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E0F128-B866-44B3-A913-0DA8D1AC85F0}"/>
              </a:ext>
            </a:extLst>
          </p:cNvPr>
          <p:cNvSpPr/>
          <p:nvPr/>
        </p:nvSpPr>
        <p:spPr>
          <a:xfrm>
            <a:off x="8691791" y="3355122"/>
            <a:ext cx="1375029" cy="1375029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8ACD-E57D-453E-9850-8657494ECEE5}"/>
              </a:ext>
            </a:extLst>
          </p:cNvPr>
          <p:cNvSpPr txBox="1"/>
          <p:nvPr/>
        </p:nvSpPr>
        <p:spPr>
          <a:xfrm>
            <a:off x="9422876" y="4322948"/>
            <a:ext cx="237917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11500" dirty="0">
                <a:solidFill>
                  <a:schemeClr val="bg1"/>
                </a:solidFill>
              </a:rPr>
              <a:t>/lib</a:t>
            </a:r>
            <a:endParaRPr lang="ko-KR" altLang="en-US" sz="115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A105E-6E2D-4C6D-9934-1D4CFB6EFEB2}"/>
              </a:ext>
            </a:extLst>
          </p:cNvPr>
          <p:cNvSpPr txBox="1"/>
          <p:nvPr/>
        </p:nvSpPr>
        <p:spPr>
          <a:xfrm>
            <a:off x="9030492" y="3488639"/>
            <a:ext cx="697628" cy="1107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6600" dirty="0">
                <a:solidFill>
                  <a:srgbClr val="1070C7"/>
                </a:solidFill>
              </a:rPr>
              <a:t>1</a:t>
            </a:r>
            <a:endParaRPr lang="ko-KR" altLang="en-US" sz="6600" dirty="0">
              <a:solidFill>
                <a:srgbClr val="1070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042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2437625" y="1814482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목록</a:t>
            </a:r>
            <a:b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1448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반납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2322809" y="376178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75856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검색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58338" y="2229205"/>
            <a:ext cx="1627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/return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557713" y="4197100"/>
            <a:ext cx="104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/req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121345" y="4281784"/>
            <a:ext cx="1901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en-US" altLang="ko-KR" sz="2400" dirty="0" err="1">
                <a:solidFill>
                  <a:schemeClr val="bg1"/>
                </a:solidFill>
              </a:rPr>
              <a:t>booksearch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587765" y="2172741"/>
            <a:ext cx="1024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4400" dirty="0">
                <a:solidFill>
                  <a:schemeClr val="bg1"/>
                </a:solidFill>
              </a:rPr>
              <a:t>/lib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12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>
            <a:extLst>
              <a:ext uri="{FF2B5EF4-FFF2-40B4-BE49-F238E27FC236}">
                <a16:creationId xmlns:a16="http://schemas.microsoft.com/office/drawing/2014/main" id="{62C92A37-8110-4A6B-9F35-50E53A46B10E}"/>
              </a:ext>
            </a:extLst>
          </p:cNvPr>
          <p:cNvSpPr/>
          <p:nvPr/>
        </p:nvSpPr>
        <p:spPr>
          <a:xfrm>
            <a:off x="-401357" y="3442204"/>
            <a:ext cx="3797700" cy="3797700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0E0F128-B866-44B3-A913-0DA8D1AC85F0}"/>
              </a:ext>
            </a:extLst>
          </p:cNvPr>
          <p:cNvSpPr/>
          <p:nvPr/>
        </p:nvSpPr>
        <p:spPr>
          <a:xfrm>
            <a:off x="2305505" y="3545544"/>
            <a:ext cx="1375029" cy="1375029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08ACD-E57D-453E-9850-8657494ECEE5}"/>
              </a:ext>
            </a:extLst>
          </p:cNvPr>
          <p:cNvSpPr txBox="1"/>
          <p:nvPr/>
        </p:nvSpPr>
        <p:spPr>
          <a:xfrm>
            <a:off x="-357887" y="4617779"/>
            <a:ext cx="371075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8800" dirty="0">
                <a:solidFill>
                  <a:schemeClr val="bg1"/>
                </a:solidFill>
              </a:rPr>
              <a:t>/return</a:t>
            </a:r>
            <a:endParaRPr lang="ko-KR" altLang="en-US" sz="8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2A105E-6E2D-4C6D-9934-1D4CFB6EFEB2}"/>
              </a:ext>
            </a:extLst>
          </p:cNvPr>
          <p:cNvSpPr txBox="1"/>
          <p:nvPr/>
        </p:nvSpPr>
        <p:spPr>
          <a:xfrm>
            <a:off x="2644206" y="3679060"/>
            <a:ext cx="6976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6600" dirty="0">
                <a:solidFill>
                  <a:srgbClr val="009CD8"/>
                </a:solidFill>
              </a:rPr>
              <a:t>2</a:t>
            </a:r>
            <a:endParaRPr lang="ko-KR" altLang="en-US" sz="6600" dirty="0">
              <a:solidFill>
                <a:srgbClr val="009C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399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A33F2351-236B-4F8D-81C4-90A8472D9AAD}"/>
              </a:ext>
            </a:extLst>
          </p:cNvPr>
          <p:cNvSpPr/>
          <p:nvPr/>
        </p:nvSpPr>
        <p:spPr>
          <a:xfrm>
            <a:off x="6229349" y="1714499"/>
            <a:ext cx="1685925" cy="1685925"/>
          </a:xfrm>
          <a:prstGeom prst="ellipse">
            <a:avLst/>
          </a:prstGeom>
          <a:solidFill>
            <a:srgbClr val="009CD8"/>
          </a:solidFill>
          <a:ln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49F982-95A3-45FC-911E-4C18556B56DC}"/>
              </a:ext>
            </a:extLst>
          </p:cNvPr>
          <p:cNvSpPr/>
          <p:nvPr/>
        </p:nvSpPr>
        <p:spPr>
          <a:xfrm>
            <a:off x="7315199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09C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EAF8307-434C-4A93-BE36-160991445A62}"/>
              </a:ext>
            </a:extLst>
          </p:cNvPr>
          <p:cNvSpPr/>
          <p:nvPr/>
        </p:nvSpPr>
        <p:spPr>
          <a:xfrm>
            <a:off x="4267200" y="3686174"/>
            <a:ext cx="1657350" cy="1657350"/>
          </a:xfrm>
          <a:prstGeom prst="ellipse">
            <a:avLst/>
          </a:prstGeom>
          <a:solidFill>
            <a:srgbClr val="10CE9A"/>
          </a:solidFill>
          <a:ln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9956441-F0D2-4C9A-BB1A-E49DE455B0A7}"/>
              </a:ext>
            </a:extLst>
          </p:cNvPr>
          <p:cNvSpPr/>
          <p:nvPr/>
        </p:nvSpPr>
        <p:spPr>
          <a:xfrm>
            <a:off x="6229349" y="3657599"/>
            <a:ext cx="1685925" cy="1685925"/>
          </a:xfrm>
          <a:prstGeom prst="ellipse">
            <a:avLst/>
          </a:prstGeom>
          <a:solidFill>
            <a:srgbClr val="0BD0D9"/>
          </a:solidFill>
          <a:ln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24595AB-5E1E-46D4-AD6D-C5490C7007F0}"/>
              </a:ext>
            </a:extLst>
          </p:cNvPr>
          <p:cNvSpPr/>
          <p:nvPr/>
        </p:nvSpPr>
        <p:spPr>
          <a:xfrm>
            <a:off x="4257676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C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FCE9A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93FCFF-EFD2-48ED-BE9E-C1707D60119C}"/>
              </a:ext>
            </a:extLst>
          </p:cNvPr>
          <p:cNvSpPr/>
          <p:nvPr/>
        </p:nvSpPr>
        <p:spPr>
          <a:xfrm>
            <a:off x="7315199" y="4776785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AD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A3569C-CE79-407B-A900-AFC22004FFA4}"/>
              </a:ext>
            </a:extLst>
          </p:cNvPr>
          <p:cNvSpPr txBox="1"/>
          <p:nvPr/>
        </p:nvSpPr>
        <p:spPr>
          <a:xfrm>
            <a:off x="2437625" y="1814482"/>
            <a:ext cx="1524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목록</a:t>
            </a:r>
            <a:b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CE84D1-3E6D-45EE-BDD7-779956953584}"/>
              </a:ext>
            </a:extLst>
          </p:cNvPr>
          <p:cNvSpPr txBox="1"/>
          <p:nvPr/>
        </p:nvSpPr>
        <p:spPr>
          <a:xfrm>
            <a:off x="8220073" y="181448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반납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E79F3A-362A-4632-A1E6-5A1B56D9AED5}"/>
              </a:ext>
            </a:extLst>
          </p:cNvPr>
          <p:cNvSpPr txBox="1"/>
          <p:nvPr/>
        </p:nvSpPr>
        <p:spPr>
          <a:xfrm>
            <a:off x="2322809" y="376178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신청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87365D-7665-4964-8478-E11DB2504DE8}"/>
              </a:ext>
            </a:extLst>
          </p:cNvPr>
          <p:cNvSpPr txBox="1"/>
          <p:nvPr/>
        </p:nvSpPr>
        <p:spPr>
          <a:xfrm>
            <a:off x="8220073" y="3758564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도서 검색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CCFF4-8009-4787-AC99-B8525CBBFDDB}"/>
              </a:ext>
            </a:extLst>
          </p:cNvPr>
          <p:cNvSpPr txBox="1"/>
          <p:nvPr/>
        </p:nvSpPr>
        <p:spPr>
          <a:xfrm>
            <a:off x="6258338" y="2229205"/>
            <a:ext cx="1627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/return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BF7C30-D84D-445A-A45D-3F79A13A3062}"/>
              </a:ext>
            </a:extLst>
          </p:cNvPr>
          <p:cNvSpPr txBox="1"/>
          <p:nvPr/>
        </p:nvSpPr>
        <p:spPr>
          <a:xfrm>
            <a:off x="4557713" y="4197100"/>
            <a:ext cx="104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3600" dirty="0">
                <a:solidFill>
                  <a:schemeClr val="bg1"/>
                </a:solidFill>
              </a:rPr>
              <a:t>/req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36EA2-0D21-4900-A451-A7A8DB568F1C}"/>
              </a:ext>
            </a:extLst>
          </p:cNvPr>
          <p:cNvSpPr txBox="1"/>
          <p:nvPr/>
        </p:nvSpPr>
        <p:spPr>
          <a:xfrm>
            <a:off x="6121345" y="4281784"/>
            <a:ext cx="1901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/</a:t>
            </a:r>
            <a:r>
              <a:rPr lang="en-US" altLang="ko-KR" sz="2400" dirty="0" err="1">
                <a:solidFill>
                  <a:schemeClr val="bg1"/>
                </a:solidFill>
              </a:rPr>
              <a:t>booksearch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A3CDEA8-7A46-49C3-B663-17D399AD6B42}"/>
              </a:ext>
            </a:extLst>
          </p:cNvPr>
          <p:cNvSpPr/>
          <p:nvPr/>
        </p:nvSpPr>
        <p:spPr>
          <a:xfrm>
            <a:off x="4267200" y="1714500"/>
            <a:ext cx="1657350" cy="1657350"/>
          </a:xfrm>
          <a:prstGeom prst="ellipse">
            <a:avLst/>
          </a:prstGeom>
          <a:solidFill>
            <a:srgbClr val="1070C7"/>
          </a:solidFill>
          <a:ln>
            <a:solidFill>
              <a:srgbClr val="1070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6867D93-6CA1-47AB-A000-61C141AE6B06}"/>
              </a:ext>
            </a:extLst>
          </p:cNvPr>
          <p:cNvSpPr/>
          <p:nvPr/>
        </p:nvSpPr>
        <p:spPr>
          <a:xfrm>
            <a:off x="4257676" y="1714500"/>
            <a:ext cx="600075" cy="600075"/>
          </a:xfrm>
          <a:prstGeom prst="ellipse">
            <a:avLst/>
          </a:prstGeom>
          <a:solidFill>
            <a:srgbClr val="F8FFF6"/>
          </a:solidFill>
          <a:ln w="38100">
            <a:solidFill>
              <a:srgbClr val="0F6F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B05D1E-40C5-46BF-BD9B-5237B747CAD3}"/>
              </a:ext>
            </a:extLst>
          </p:cNvPr>
          <p:cNvSpPr txBox="1"/>
          <p:nvPr/>
        </p:nvSpPr>
        <p:spPr>
          <a:xfrm>
            <a:off x="4587765" y="2172741"/>
            <a:ext cx="10246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4400" dirty="0">
                <a:solidFill>
                  <a:schemeClr val="bg1"/>
                </a:solidFill>
              </a:rPr>
              <a:t>/lib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1D2FAC-670D-4E63-8143-9F45A6843605}"/>
              </a:ext>
            </a:extLst>
          </p:cNvPr>
          <p:cNvSpPr txBox="1"/>
          <p:nvPr/>
        </p:nvSpPr>
        <p:spPr>
          <a:xfrm>
            <a:off x="4387634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1070C7"/>
                </a:solidFill>
              </a:rPr>
              <a:t>1</a:t>
            </a:r>
            <a:endParaRPr lang="ko-KR" altLang="en-US" sz="2000" dirty="0">
              <a:solidFill>
                <a:srgbClr val="1070C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58B51B-F1D2-4F19-87B0-27320A30E12F}"/>
              </a:ext>
            </a:extLst>
          </p:cNvPr>
          <p:cNvSpPr txBox="1"/>
          <p:nvPr/>
        </p:nvSpPr>
        <p:spPr>
          <a:xfrm>
            <a:off x="7445157" y="181448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09CD8"/>
                </a:solidFill>
              </a:rPr>
              <a:t>2</a:t>
            </a:r>
            <a:endParaRPr lang="ko-KR" altLang="en-US" sz="2000" dirty="0">
              <a:solidFill>
                <a:srgbClr val="009CD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CC03-0C0B-49AC-84A8-A81DC35AB472}"/>
              </a:ext>
            </a:extLst>
          </p:cNvPr>
          <p:cNvSpPr txBox="1"/>
          <p:nvPr/>
        </p:nvSpPr>
        <p:spPr>
          <a:xfrm>
            <a:off x="7445157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BD0D9"/>
                </a:solidFill>
              </a:rPr>
              <a:t>3</a:t>
            </a:r>
            <a:endParaRPr lang="ko-KR" altLang="en-US" sz="2000" dirty="0">
              <a:solidFill>
                <a:srgbClr val="0BD0D9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C7BF3D-A8E0-4EFC-81F1-02C25E6CC497}"/>
              </a:ext>
            </a:extLst>
          </p:cNvPr>
          <p:cNvSpPr txBox="1"/>
          <p:nvPr/>
        </p:nvSpPr>
        <p:spPr>
          <a:xfrm>
            <a:off x="4387634" y="4876767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en-US" altLang="ko-KR" sz="2000" dirty="0">
                <a:solidFill>
                  <a:srgbClr val="0FCE9A"/>
                </a:solidFill>
              </a:rPr>
              <a:t>4</a:t>
            </a:r>
            <a:endParaRPr lang="ko-KR" altLang="en-US" sz="2000" dirty="0">
              <a:solidFill>
                <a:srgbClr val="0FCE9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150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CB86A5A5-88A0-48C2-A3AE-499B1F35DC63}" vid="{DE54B909-E471-49F7-A4DC-07CD019C4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208</TotalTime>
  <Words>303</Words>
  <Application>Microsoft Office PowerPoint</Application>
  <PresentationFormat>와이드스크린</PresentationFormat>
  <Paragraphs>168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나눔고딕 ExtraBold</vt:lpstr>
      <vt:lpstr>나눔스퀘어 ExtraBold</vt:lpstr>
      <vt:lpstr>맑은 고딕</vt:lpstr>
      <vt:lpstr>아리따-돋움(TTF)-Bold</vt:lpstr>
      <vt:lpstr>아리따-돋움(TTF)-Light</vt:lpstr>
      <vt:lpstr>아리따-돋움(TTF)-SemiBold</vt:lpstr>
      <vt:lpstr>Arial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산하 맹</cp:lastModifiedBy>
  <cp:revision>50</cp:revision>
  <dcterms:created xsi:type="dcterms:W3CDTF">2017-11-26T05:33:08Z</dcterms:created>
  <dcterms:modified xsi:type="dcterms:W3CDTF">2019-08-02T02:27:41Z</dcterms:modified>
</cp:coreProperties>
</file>