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60" r:id="rId2"/>
  </p:sldIdLst>
  <p:sldSz cx="21599525" cy="30240288"/>
  <p:notesSz cx="6858000" cy="9144000"/>
  <p:embeddedFontLst>
    <p:embeddedFont>
      <p:font typeface="Calibri Light" panose="020F0302020204030204" pitchFamily="34" charset="0"/>
      <p:regular r:id="rId3"/>
      <p:italic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맑은 고딕" panose="020B0503020000020004" pitchFamily="50" charset="-127"/>
      <p:regular r:id="rId9"/>
      <p:bold r:id="rId10"/>
    </p:embeddedFont>
    <p:embeddedFont>
      <p:font typeface="KoPubWorld돋움체 Bold" panose="020B0600000101010101" charset="-127"/>
      <p:bold r:id="rId1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524">
          <p15:clr>
            <a:srgbClr val="A4A3A4"/>
          </p15:clr>
        </p15:guide>
        <p15:guide id="2" pos="680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5B9BD5"/>
    <a:srgbClr val="2E1D54"/>
    <a:srgbClr val="32205A"/>
    <a:srgbClr val="ED7D31"/>
    <a:srgbClr val="523593"/>
    <a:srgbClr val="412A74"/>
    <a:srgbClr val="21153B"/>
    <a:srgbClr val="005696"/>
    <a:srgbClr val="001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38" autoAdjust="0"/>
    <p:restoredTop sz="94316" autoAdjust="0"/>
  </p:normalViewPr>
  <p:slideViewPr>
    <p:cSldViewPr snapToGrid="0">
      <p:cViewPr>
        <p:scale>
          <a:sx n="33" d="100"/>
          <a:sy n="33" d="100"/>
        </p:scale>
        <p:origin x="-3108" y="762"/>
      </p:cViewPr>
      <p:guideLst>
        <p:guide orient="horz" pos="9524"/>
        <p:guide pos="68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heme" Target="theme/theme1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0B221715-A2BC-439A-9BBC-13FA5875B086}"/>
              </a:ext>
            </a:extLst>
          </p:cNvPr>
          <p:cNvSpPr/>
          <p:nvPr userDrawn="1"/>
        </p:nvSpPr>
        <p:spPr>
          <a:xfrm>
            <a:off x="0" y="0"/>
            <a:ext cx="21599525" cy="5868365"/>
          </a:xfrm>
          <a:prstGeom prst="rect">
            <a:avLst/>
          </a:prstGeom>
          <a:solidFill>
            <a:srgbClr val="2E1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BD490493-5311-4DEE-AEF6-3D03ED5D30B2}"/>
              </a:ext>
            </a:extLst>
          </p:cNvPr>
          <p:cNvGrpSpPr/>
          <p:nvPr userDrawn="1"/>
        </p:nvGrpSpPr>
        <p:grpSpPr>
          <a:xfrm>
            <a:off x="-175175" y="11436"/>
            <a:ext cx="21548529" cy="4891111"/>
            <a:chOff x="-175175" y="11436"/>
            <a:chExt cx="21548529" cy="4891111"/>
          </a:xfrm>
          <a:gradFill>
            <a:gsLst>
              <a:gs pos="0">
                <a:srgbClr val="0070C0">
                  <a:alpha val="10000"/>
                </a:srgbClr>
              </a:gs>
              <a:gs pos="100000">
                <a:srgbClr val="008BBC">
                  <a:alpha val="0"/>
                </a:srgbClr>
              </a:gs>
            </a:gsLst>
            <a:lin ang="10800000" scaled="1"/>
          </a:gradFill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169E1568-15D6-47BE-873D-6CE661350645}"/>
                </a:ext>
              </a:extLst>
            </p:cNvPr>
            <p:cNvSpPr/>
            <p:nvPr/>
          </p:nvSpPr>
          <p:spPr>
            <a:xfrm>
              <a:off x="-175175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894245F7-5B8D-40A2-A666-86F25844DF40}"/>
                </a:ext>
              </a:extLst>
            </p:cNvPr>
            <p:cNvSpPr/>
            <p:nvPr/>
          </p:nvSpPr>
          <p:spPr>
            <a:xfrm>
              <a:off x="1476104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B7C8106E-F985-48D6-882E-59D117245CF9}"/>
                </a:ext>
              </a:extLst>
            </p:cNvPr>
            <p:cNvSpPr/>
            <p:nvPr/>
          </p:nvSpPr>
          <p:spPr>
            <a:xfrm>
              <a:off x="3127325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401E3058-8B6D-4D15-A5EA-4402777E479D}"/>
                </a:ext>
              </a:extLst>
            </p:cNvPr>
            <p:cNvSpPr/>
            <p:nvPr/>
          </p:nvSpPr>
          <p:spPr>
            <a:xfrm>
              <a:off x="4778604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7F153B46-D712-41A1-AB10-2C19AF6B6ADA}"/>
                </a:ext>
              </a:extLst>
            </p:cNvPr>
            <p:cNvSpPr/>
            <p:nvPr/>
          </p:nvSpPr>
          <p:spPr>
            <a:xfrm>
              <a:off x="64298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xmlns="" id="{AFE363CB-6735-4EB6-BAF2-9C9C49341113}"/>
                </a:ext>
              </a:extLst>
            </p:cNvPr>
            <p:cNvSpPr/>
            <p:nvPr/>
          </p:nvSpPr>
          <p:spPr>
            <a:xfrm>
              <a:off x="80811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3CE53AD1-1780-48F4-AFE7-6348A8185978}"/>
                </a:ext>
              </a:extLst>
            </p:cNvPr>
            <p:cNvSpPr/>
            <p:nvPr/>
          </p:nvSpPr>
          <p:spPr>
            <a:xfrm>
              <a:off x="97323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6B0C7648-517C-4379-A06F-A3D82867700D}"/>
                </a:ext>
              </a:extLst>
            </p:cNvPr>
            <p:cNvSpPr/>
            <p:nvPr/>
          </p:nvSpPr>
          <p:spPr>
            <a:xfrm>
              <a:off x="113836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F97E9875-799E-435D-9998-8C84D2F511A7}"/>
                </a:ext>
              </a:extLst>
            </p:cNvPr>
            <p:cNvSpPr/>
            <p:nvPr/>
          </p:nvSpPr>
          <p:spPr>
            <a:xfrm>
              <a:off x="129830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A7A997F2-11D1-4471-952A-DEDEBCBA8F1C}"/>
                </a:ext>
              </a:extLst>
            </p:cNvPr>
            <p:cNvSpPr/>
            <p:nvPr/>
          </p:nvSpPr>
          <p:spPr>
            <a:xfrm>
              <a:off x="146343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D371D78F-CE77-49B7-B0B5-79247042920D}"/>
                </a:ext>
              </a:extLst>
            </p:cNvPr>
            <p:cNvSpPr/>
            <p:nvPr/>
          </p:nvSpPr>
          <p:spPr>
            <a:xfrm>
              <a:off x="162855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5CEF4EA1-9846-4B19-94D2-62EDBB276AED}"/>
                </a:ext>
              </a:extLst>
            </p:cNvPr>
            <p:cNvSpPr/>
            <p:nvPr/>
          </p:nvSpPr>
          <p:spPr>
            <a:xfrm>
              <a:off x="179368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C9F7FBFF-765D-454A-81C0-19A0585522ED}"/>
                </a:ext>
              </a:extLst>
            </p:cNvPr>
            <p:cNvSpPr/>
            <p:nvPr/>
          </p:nvSpPr>
          <p:spPr>
            <a:xfrm>
              <a:off x="19588141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27324BC7-0B2C-4710-9772-4DF8708EDE89}"/>
                </a:ext>
              </a:extLst>
            </p:cNvPr>
            <p:cNvSpPr/>
            <p:nvPr/>
          </p:nvSpPr>
          <p:spPr>
            <a:xfrm>
              <a:off x="695638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F3FE7BBA-F17B-4FEA-8588-DC9E8E095667}"/>
                </a:ext>
              </a:extLst>
            </p:cNvPr>
            <p:cNvSpPr/>
            <p:nvPr/>
          </p:nvSpPr>
          <p:spPr>
            <a:xfrm>
              <a:off x="2346917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D7DB4A8F-CB4F-4A52-8D8C-C2ACB90F6995}"/>
                </a:ext>
              </a:extLst>
            </p:cNvPr>
            <p:cNvSpPr/>
            <p:nvPr/>
          </p:nvSpPr>
          <p:spPr>
            <a:xfrm>
              <a:off x="3998138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3D094057-CD2C-40E0-8DC0-CF5B083048DD}"/>
                </a:ext>
              </a:extLst>
            </p:cNvPr>
            <p:cNvSpPr/>
            <p:nvPr/>
          </p:nvSpPr>
          <p:spPr>
            <a:xfrm>
              <a:off x="5649417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0A992DD7-671B-4184-884B-F7833B3CE692}"/>
                </a:ext>
              </a:extLst>
            </p:cNvPr>
            <p:cNvSpPr/>
            <p:nvPr/>
          </p:nvSpPr>
          <p:spPr>
            <a:xfrm>
              <a:off x="73006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67681973-1F3F-4C46-9F79-B0D82A4CE76E}"/>
                </a:ext>
              </a:extLst>
            </p:cNvPr>
            <p:cNvSpPr/>
            <p:nvPr/>
          </p:nvSpPr>
          <p:spPr>
            <a:xfrm>
              <a:off x="89519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F76882DF-3326-4F3C-BCAC-43D173E449F4}"/>
                </a:ext>
              </a:extLst>
            </p:cNvPr>
            <p:cNvSpPr/>
            <p:nvPr/>
          </p:nvSpPr>
          <p:spPr>
            <a:xfrm>
              <a:off x="106031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4AA00E3B-7097-446A-80E6-7DB83F260EA1}"/>
                </a:ext>
              </a:extLst>
            </p:cNvPr>
            <p:cNvSpPr/>
            <p:nvPr/>
          </p:nvSpPr>
          <p:spPr>
            <a:xfrm>
              <a:off x="122544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xmlns="" id="{A9F29C5D-D275-4D84-B90C-2FD452481507}"/>
                </a:ext>
              </a:extLst>
            </p:cNvPr>
            <p:cNvSpPr/>
            <p:nvPr/>
          </p:nvSpPr>
          <p:spPr>
            <a:xfrm>
              <a:off x="138538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644F8E09-DCFF-4FBC-9AAA-379DFCC159B2}"/>
                </a:ext>
              </a:extLst>
            </p:cNvPr>
            <p:cNvSpPr/>
            <p:nvPr/>
          </p:nvSpPr>
          <p:spPr>
            <a:xfrm>
              <a:off x="155051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5ACEE7BF-8F57-437A-86C1-FF9D1A48B7F4}"/>
                </a:ext>
              </a:extLst>
            </p:cNvPr>
            <p:cNvSpPr/>
            <p:nvPr/>
          </p:nvSpPr>
          <p:spPr>
            <a:xfrm>
              <a:off x="171563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2FDED094-06E6-4B76-A130-EBCAACCD9451}"/>
                </a:ext>
              </a:extLst>
            </p:cNvPr>
            <p:cNvSpPr/>
            <p:nvPr/>
          </p:nvSpPr>
          <p:spPr>
            <a:xfrm>
              <a:off x="188076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5BEA1AE6-34BF-47E7-9EEC-86E291123E28}"/>
                </a:ext>
              </a:extLst>
            </p:cNvPr>
            <p:cNvSpPr/>
            <p:nvPr/>
          </p:nvSpPr>
          <p:spPr>
            <a:xfrm>
              <a:off x="20458954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xmlns="" id="{17EBCCF7-7C30-48F2-9041-4FD36F35F9EB}"/>
                </a:ext>
              </a:extLst>
            </p:cNvPr>
            <p:cNvSpPr/>
            <p:nvPr/>
          </p:nvSpPr>
          <p:spPr>
            <a:xfrm>
              <a:off x="-175175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xmlns="" id="{681D2495-7B0E-4B87-89CC-DF4AB9614DC4}"/>
                </a:ext>
              </a:extLst>
            </p:cNvPr>
            <p:cNvSpPr/>
            <p:nvPr/>
          </p:nvSpPr>
          <p:spPr>
            <a:xfrm>
              <a:off x="1476104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944328CD-CE75-4B3A-89FA-4B712DCFCD79}"/>
                </a:ext>
              </a:extLst>
            </p:cNvPr>
            <p:cNvSpPr/>
            <p:nvPr/>
          </p:nvSpPr>
          <p:spPr>
            <a:xfrm>
              <a:off x="3127325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xmlns="" id="{FA22D7BE-67B7-4BC1-9477-04DF7E1A677E}"/>
                </a:ext>
              </a:extLst>
            </p:cNvPr>
            <p:cNvSpPr/>
            <p:nvPr/>
          </p:nvSpPr>
          <p:spPr>
            <a:xfrm>
              <a:off x="4778604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xmlns="" id="{A1D28162-8C46-44DA-B5B9-E67B49141410}"/>
                </a:ext>
              </a:extLst>
            </p:cNvPr>
            <p:cNvSpPr/>
            <p:nvPr/>
          </p:nvSpPr>
          <p:spPr>
            <a:xfrm>
              <a:off x="64298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FD15E918-620D-454A-83B9-D3B3733F532C}"/>
                </a:ext>
              </a:extLst>
            </p:cNvPr>
            <p:cNvSpPr/>
            <p:nvPr/>
          </p:nvSpPr>
          <p:spPr>
            <a:xfrm>
              <a:off x="80811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75BB433A-F5FE-4E31-AC1E-32B060E83B49}"/>
                </a:ext>
              </a:extLst>
            </p:cNvPr>
            <p:cNvSpPr/>
            <p:nvPr/>
          </p:nvSpPr>
          <p:spPr>
            <a:xfrm>
              <a:off x="97323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xmlns="" id="{12412FF9-F1F6-4CE2-BA35-60E19DC6A716}"/>
                </a:ext>
              </a:extLst>
            </p:cNvPr>
            <p:cNvSpPr/>
            <p:nvPr/>
          </p:nvSpPr>
          <p:spPr>
            <a:xfrm>
              <a:off x="113836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xmlns="" id="{B0879C0D-84E2-43F5-9179-C674380AB082}"/>
                </a:ext>
              </a:extLst>
            </p:cNvPr>
            <p:cNvSpPr/>
            <p:nvPr/>
          </p:nvSpPr>
          <p:spPr>
            <a:xfrm>
              <a:off x="129830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xmlns="" id="{47C9A00A-9F30-4948-9EBD-B1B3EF601751}"/>
                </a:ext>
              </a:extLst>
            </p:cNvPr>
            <p:cNvSpPr/>
            <p:nvPr/>
          </p:nvSpPr>
          <p:spPr>
            <a:xfrm>
              <a:off x="146343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DD4A648F-B956-480C-9B86-6E10AD69517E}"/>
                </a:ext>
              </a:extLst>
            </p:cNvPr>
            <p:cNvSpPr/>
            <p:nvPr/>
          </p:nvSpPr>
          <p:spPr>
            <a:xfrm>
              <a:off x="162855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1A506A4C-B026-4EC8-B61F-366428DA278D}"/>
                </a:ext>
              </a:extLst>
            </p:cNvPr>
            <p:cNvSpPr/>
            <p:nvPr/>
          </p:nvSpPr>
          <p:spPr>
            <a:xfrm>
              <a:off x="179368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584C11DA-6C0F-4714-A08D-AA52C567D000}"/>
                </a:ext>
              </a:extLst>
            </p:cNvPr>
            <p:cNvSpPr/>
            <p:nvPr/>
          </p:nvSpPr>
          <p:spPr>
            <a:xfrm>
              <a:off x="19588141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xmlns="" id="{F1BA692A-EE8A-4508-B924-AEF16326EDEF}"/>
                </a:ext>
              </a:extLst>
            </p:cNvPr>
            <p:cNvSpPr/>
            <p:nvPr/>
          </p:nvSpPr>
          <p:spPr>
            <a:xfrm>
              <a:off x="695638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xmlns="" id="{4DF984BC-C791-48CE-A204-6C3A87C20E73}"/>
                </a:ext>
              </a:extLst>
            </p:cNvPr>
            <p:cNvSpPr/>
            <p:nvPr/>
          </p:nvSpPr>
          <p:spPr>
            <a:xfrm>
              <a:off x="2346917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xmlns="" id="{F7EAED82-18CB-4574-9AEE-DD3A32A43686}"/>
                </a:ext>
              </a:extLst>
            </p:cNvPr>
            <p:cNvSpPr/>
            <p:nvPr/>
          </p:nvSpPr>
          <p:spPr>
            <a:xfrm>
              <a:off x="3998138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BD053C9C-F4E6-4849-BBA6-8C5E48EA565B}"/>
                </a:ext>
              </a:extLst>
            </p:cNvPr>
            <p:cNvSpPr/>
            <p:nvPr/>
          </p:nvSpPr>
          <p:spPr>
            <a:xfrm>
              <a:off x="5649417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xmlns="" id="{0C6A0121-7156-4669-A34C-AACEEEB9DFD8}"/>
                </a:ext>
              </a:extLst>
            </p:cNvPr>
            <p:cNvSpPr/>
            <p:nvPr/>
          </p:nvSpPr>
          <p:spPr>
            <a:xfrm>
              <a:off x="73006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xmlns="" id="{4B7F55FA-0F0D-46A3-9D8B-B5FB3E414CBF}"/>
                </a:ext>
              </a:extLst>
            </p:cNvPr>
            <p:cNvSpPr/>
            <p:nvPr/>
          </p:nvSpPr>
          <p:spPr>
            <a:xfrm>
              <a:off x="89519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xmlns="" id="{E2EEC191-3730-4D1B-A857-C0942445C8BD}"/>
                </a:ext>
              </a:extLst>
            </p:cNvPr>
            <p:cNvSpPr/>
            <p:nvPr/>
          </p:nvSpPr>
          <p:spPr>
            <a:xfrm>
              <a:off x="106031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xmlns="" id="{898C9683-BF97-4EA6-A43B-9AC1424AB6E3}"/>
                </a:ext>
              </a:extLst>
            </p:cNvPr>
            <p:cNvSpPr/>
            <p:nvPr/>
          </p:nvSpPr>
          <p:spPr>
            <a:xfrm>
              <a:off x="122544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xmlns="" id="{698AFFE5-1E74-438B-AD36-F45C6DD84121}"/>
                </a:ext>
              </a:extLst>
            </p:cNvPr>
            <p:cNvSpPr/>
            <p:nvPr/>
          </p:nvSpPr>
          <p:spPr>
            <a:xfrm>
              <a:off x="138538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xmlns="" id="{057E3AFC-2D45-4BF8-9FF2-21C3B2DCD55D}"/>
                </a:ext>
              </a:extLst>
            </p:cNvPr>
            <p:cNvSpPr/>
            <p:nvPr/>
          </p:nvSpPr>
          <p:spPr>
            <a:xfrm>
              <a:off x="155051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xmlns="" id="{67B657EB-9845-48FD-ACE6-5328151BAA92}"/>
                </a:ext>
              </a:extLst>
            </p:cNvPr>
            <p:cNvSpPr/>
            <p:nvPr/>
          </p:nvSpPr>
          <p:spPr>
            <a:xfrm>
              <a:off x="171563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xmlns="" id="{2DE0C3C1-5C2A-4892-8205-6B617DE45793}"/>
                </a:ext>
              </a:extLst>
            </p:cNvPr>
            <p:cNvSpPr/>
            <p:nvPr/>
          </p:nvSpPr>
          <p:spPr>
            <a:xfrm>
              <a:off x="188076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xmlns="" id="{152E677C-584F-402F-B13B-D3CBFD1C905D}"/>
                </a:ext>
              </a:extLst>
            </p:cNvPr>
            <p:cNvSpPr/>
            <p:nvPr/>
          </p:nvSpPr>
          <p:spPr>
            <a:xfrm>
              <a:off x="20458954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1" name="Picture 2" descr="Download Software Transparent Image HQ PNG Image | FreePNGImg">
            <a:extLst>
              <a:ext uri="{FF2B5EF4-FFF2-40B4-BE49-F238E27FC236}">
                <a16:creationId xmlns:a16="http://schemas.microsoft.com/office/drawing/2014/main" xmlns="" id="{B456698B-21BA-475A-AA48-4C1C7C2DD0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2445" y="330456"/>
            <a:ext cx="7775327" cy="487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2D69C664-6E7F-4FBD-B4B6-12C5560931A8}"/>
              </a:ext>
            </a:extLst>
          </p:cNvPr>
          <p:cNvSpPr/>
          <p:nvPr userDrawn="1"/>
        </p:nvSpPr>
        <p:spPr>
          <a:xfrm>
            <a:off x="10982" y="-11348"/>
            <a:ext cx="21599525" cy="5868365"/>
          </a:xfrm>
          <a:prstGeom prst="rect">
            <a:avLst/>
          </a:prstGeom>
          <a:solidFill>
            <a:srgbClr val="2E1D54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AutoShape 4" descr="https://cmail.daum.net/v2/mails/000000000000E0D/attachments/MjoxLjEuNDoxMDE4MjQ6MTQwOTQ6aW1hZ2UvanBlZzpiYXNlNjQ6emY1VTFLcW9UYmlDN2NPUTB2OEtBZw/raw/NONAME.jpg?inlineContentType=image%2Fjpeg&amp;inlineFileSize=10298&amp;inlineId=MjoxLjEuNDoxMDE4MjQ6MTQwOTQ6aW1hZ2UvanBlZzpiYXNlNjQ6emY1VTFLcW9UYmlDN2NPUTB2OEtBZw">
            <a:extLst>
              <a:ext uri="{FF2B5EF4-FFF2-40B4-BE49-F238E27FC236}">
                <a16:creationId xmlns:a16="http://schemas.microsoft.com/office/drawing/2014/main" xmlns="" id="{27E58A00-0388-4ACA-A70E-951261F0638D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6" name="평행 사변형 52">
            <a:extLst>
              <a:ext uri="{FF2B5EF4-FFF2-40B4-BE49-F238E27FC236}">
                <a16:creationId xmlns:a16="http://schemas.microsoft.com/office/drawing/2014/main" xmlns="" id="{397349FF-9075-49F5-BDB3-D7F4F1B505C4}"/>
              </a:ext>
            </a:extLst>
          </p:cNvPr>
          <p:cNvSpPr/>
          <p:nvPr userDrawn="1"/>
        </p:nvSpPr>
        <p:spPr>
          <a:xfrm>
            <a:off x="48776" y="1899257"/>
            <a:ext cx="15606308" cy="2479072"/>
          </a:xfrm>
          <a:custGeom>
            <a:avLst/>
            <a:gdLst>
              <a:gd name="connsiteX0" fmla="*/ 0 w 15605760"/>
              <a:gd name="connsiteY0" fmla="*/ 2479072 h 2479072"/>
              <a:gd name="connsiteX1" fmla="*/ 1614892 w 15605760"/>
              <a:gd name="connsiteY1" fmla="*/ 0 h 2479072"/>
              <a:gd name="connsiteX2" fmla="*/ 15605760 w 15605760"/>
              <a:gd name="connsiteY2" fmla="*/ 0 h 2479072"/>
              <a:gd name="connsiteX3" fmla="*/ 13990868 w 15605760"/>
              <a:gd name="connsiteY3" fmla="*/ 2479072 h 2479072"/>
              <a:gd name="connsiteX4" fmla="*/ 0 w 15605760"/>
              <a:gd name="connsiteY4" fmla="*/ 2479072 h 2479072"/>
              <a:gd name="connsiteX0" fmla="*/ 548 w 15606308"/>
              <a:gd name="connsiteY0" fmla="*/ 2479072 h 2479072"/>
              <a:gd name="connsiteX1" fmla="*/ 0 w 15606308"/>
              <a:gd name="connsiteY1" fmla="*/ 15240 h 2479072"/>
              <a:gd name="connsiteX2" fmla="*/ 15606308 w 15606308"/>
              <a:gd name="connsiteY2" fmla="*/ 0 h 2479072"/>
              <a:gd name="connsiteX3" fmla="*/ 13991416 w 15606308"/>
              <a:gd name="connsiteY3" fmla="*/ 2479072 h 2479072"/>
              <a:gd name="connsiteX4" fmla="*/ 548 w 15606308"/>
              <a:gd name="connsiteY4" fmla="*/ 2479072 h 247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6308" h="2479072">
                <a:moveTo>
                  <a:pt x="548" y="2479072"/>
                </a:moveTo>
                <a:cubicBezTo>
                  <a:pt x="365" y="1657795"/>
                  <a:pt x="183" y="836517"/>
                  <a:pt x="0" y="15240"/>
                </a:cubicBezTo>
                <a:lnTo>
                  <a:pt x="15606308" y="0"/>
                </a:lnTo>
                <a:lnTo>
                  <a:pt x="13991416" y="2479072"/>
                </a:lnTo>
                <a:lnTo>
                  <a:pt x="548" y="2479072"/>
                </a:lnTo>
                <a:close/>
              </a:path>
            </a:pathLst>
          </a:custGeom>
          <a:gradFill>
            <a:gsLst>
              <a:gs pos="0">
                <a:srgbClr val="523593">
                  <a:alpha val="22000"/>
                </a:srgbClr>
              </a:gs>
              <a:gs pos="100000">
                <a:srgbClr val="523593">
                  <a:alpha val="47000"/>
                </a:srgb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5E33FF8F-EC31-403A-90AA-A28B5953455D}"/>
              </a:ext>
            </a:extLst>
          </p:cNvPr>
          <p:cNvSpPr txBox="1"/>
          <p:nvPr userDrawn="1"/>
        </p:nvSpPr>
        <p:spPr>
          <a:xfrm>
            <a:off x="4942812" y="418477"/>
            <a:ext cx="11713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2020</a:t>
            </a:r>
            <a:r>
              <a:rPr lang="ko-KR" altLang="en-US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학년도 </a:t>
            </a:r>
            <a:r>
              <a:rPr lang="en-US" altLang="ko-KR" sz="4400" b="1" dirty="0" smtClean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ko-KR" altLang="en-US" sz="4400" b="1" dirty="0" smtClean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학기 캡스톤디자인</a:t>
            </a:r>
            <a:r>
              <a:rPr lang="ko-KR" altLang="en-US" sz="4400" b="1" baseline="0" dirty="0" smtClean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경진대회</a:t>
            </a:r>
            <a:endParaRPr lang="ko-KR" altLang="en-US" sz="4400" b="1" dirty="0">
              <a:solidFill>
                <a:schemeClr val="bg1">
                  <a:alpha val="88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7A020579-8C50-435B-A4F5-7D4181445335}"/>
              </a:ext>
            </a:extLst>
          </p:cNvPr>
          <p:cNvGrpSpPr/>
          <p:nvPr userDrawn="1"/>
        </p:nvGrpSpPr>
        <p:grpSpPr>
          <a:xfrm>
            <a:off x="0" y="4777032"/>
            <a:ext cx="21599525" cy="25451819"/>
            <a:chOff x="0" y="4777032"/>
            <a:chExt cx="21599525" cy="2545181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8844C87F-0E11-4AF9-89B2-14EDA4C06CFD}"/>
                </a:ext>
              </a:extLst>
            </p:cNvPr>
            <p:cNvGrpSpPr/>
            <p:nvPr userDrawn="1"/>
          </p:nvGrpSpPr>
          <p:grpSpPr>
            <a:xfrm>
              <a:off x="0" y="4777032"/>
              <a:ext cx="21599525" cy="25451819"/>
              <a:chOff x="0" y="4777032"/>
              <a:chExt cx="21599525" cy="25451819"/>
            </a:xfrm>
          </p:grpSpPr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xmlns="" id="{F8A89F5A-ECAE-4623-B1E3-E606F241A877}"/>
                  </a:ext>
                </a:extLst>
              </p:cNvPr>
              <p:cNvGrpSpPr/>
              <p:nvPr userDrawn="1"/>
            </p:nvGrpSpPr>
            <p:grpSpPr>
              <a:xfrm>
                <a:off x="0" y="5054846"/>
                <a:ext cx="21599525" cy="25174005"/>
                <a:chOff x="0" y="5054846"/>
                <a:chExt cx="21599525" cy="25174005"/>
              </a:xfrm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D437993A-57DF-4C27-B3DE-AD5F41BBE374}"/>
                    </a:ext>
                  </a:extLst>
                </p:cNvPr>
                <p:cNvSpPr/>
                <p:nvPr/>
              </p:nvSpPr>
              <p:spPr>
                <a:xfrm>
                  <a:off x="0" y="5868364"/>
                  <a:ext cx="21599525" cy="2436048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80" name="그룹 79">
                  <a:extLst>
                    <a:ext uri="{FF2B5EF4-FFF2-40B4-BE49-F238E27FC236}">
                      <a16:creationId xmlns:a16="http://schemas.microsoft.com/office/drawing/2014/main" xmlns="" id="{991CFF1B-2EB1-48EC-810E-6EADAA73F124}"/>
                    </a:ext>
                  </a:extLst>
                </p:cNvPr>
                <p:cNvGrpSpPr/>
                <p:nvPr/>
              </p:nvGrpSpPr>
              <p:grpSpPr>
                <a:xfrm>
                  <a:off x="736879" y="5054846"/>
                  <a:ext cx="20031983" cy="24762140"/>
                  <a:chOff x="783771" y="5059671"/>
                  <a:chExt cx="20031983" cy="24762140"/>
                </a:xfrm>
              </p:grpSpPr>
              <p:sp>
                <p:nvSpPr>
                  <p:cNvPr id="82" name="직사각형 81">
                    <a:extLst>
                      <a:ext uri="{FF2B5EF4-FFF2-40B4-BE49-F238E27FC236}">
                        <a16:creationId xmlns:a16="http://schemas.microsoft.com/office/drawing/2014/main" xmlns="" id="{C642BA6B-47A0-431F-9CFB-FD9D9063F7E3}"/>
                      </a:ext>
                    </a:extLst>
                  </p:cNvPr>
                  <p:cNvSpPr/>
                  <p:nvPr/>
                </p:nvSpPr>
                <p:spPr>
                  <a:xfrm>
                    <a:off x="783771" y="5059672"/>
                    <a:ext cx="20031983" cy="24636557"/>
                  </a:xfrm>
                  <a:prstGeom prst="rect">
                    <a:avLst/>
                  </a:prstGeom>
                  <a:solidFill>
                    <a:srgbClr val="FBFBFB"/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3" name="직사각형 82">
                    <a:extLst>
                      <a:ext uri="{FF2B5EF4-FFF2-40B4-BE49-F238E27FC236}">
                        <a16:creationId xmlns:a16="http://schemas.microsoft.com/office/drawing/2014/main" xmlns="" id="{2E0183CC-DDE7-4CE8-99AA-9126B794B2B8}"/>
                      </a:ext>
                    </a:extLst>
                  </p:cNvPr>
                  <p:cNvSpPr/>
                  <p:nvPr/>
                </p:nvSpPr>
                <p:spPr>
                  <a:xfrm>
                    <a:off x="783771" y="5059671"/>
                    <a:ext cx="20031983" cy="1584000"/>
                  </a:xfrm>
                  <a:prstGeom prst="rect">
                    <a:avLst/>
                  </a:prstGeom>
                  <a:gradFill>
                    <a:gsLst>
                      <a:gs pos="54000">
                        <a:schemeClr val="bg1">
                          <a:lumMod val="85000"/>
                          <a:alpha val="50000"/>
                        </a:schemeClr>
                      </a:gs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</a:gra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4" name="직사각형 83">
                    <a:extLst>
                      <a:ext uri="{FF2B5EF4-FFF2-40B4-BE49-F238E27FC236}">
                        <a16:creationId xmlns:a16="http://schemas.microsoft.com/office/drawing/2014/main" xmlns="" id="{751D687B-8388-47F3-A56B-13DEAF3DAF4E}"/>
                      </a:ext>
                    </a:extLst>
                  </p:cNvPr>
                  <p:cNvSpPr/>
                  <p:nvPr/>
                </p:nvSpPr>
                <p:spPr>
                  <a:xfrm>
                    <a:off x="783771" y="29161902"/>
                    <a:ext cx="20031983" cy="659909"/>
                  </a:xfrm>
                  <a:prstGeom prst="rect">
                    <a:avLst/>
                  </a:prstGeom>
                  <a:gradFill>
                    <a:gsLst>
                      <a:gs pos="53700">
                        <a:schemeClr val="bg1">
                          <a:lumMod val="85000"/>
                        </a:schemeClr>
                      </a:gs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</a:gra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81" name="직각 삼각형 80">
                  <a:extLst>
                    <a:ext uri="{FF2B5EF4-FFF2-40B4-BE49-F238E27FC236}">
                      <a16:creationId xmlns:a16="http://schemas.microsoft.com/office/drawing/2014/main" xmlns="" id="{C515A556-7516-423C-9AF2-9CD928493386}"/>
                    </a:ext>
                  </a:extLst>
                </p:cNvPr>
                <p:cNvSpPr/>
                <p:nvPr/>
              </p:nvSpPr>
              <p:spPr>
                <a:xfrm flipH="1">
                  <a:off x="19588141" y="28155900"/>
                  <a:ext cx="1634456" cy="1913182"/>
                </a:xfrm>
                <a:prstGeom prst="rtTriangle">
                  <a:avLst/>
                </a:prstGeom>
                <a:solidFill>
                  <a:srgbClr val="2E1D5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xmlns="" id="{742621F5-85F9-4E78-8880-F08641B3B6AD}"/>
                  </a:ext>
                </a:extLst>
              </p:cNvPr>
              <p:cNvGrpSpPr/>
              <p:nvPr userDrawn="1"/>
            </p:nvGrpSpPr>
            <p:grpSpPr>
              <a:xfrm>
                <a:off x="405652" y="4777032"/>
                <a:ext cx="12899093" cy="2122200"/>
                <a:chOff x="-7141528" y="8606760"/>
                <a:chExt cx="12899093" cy="2122200"/>
              </a:xfrm>
            </p:grpSpPr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xmlns="" id="{8B119A3A-142A-45FB-AD9B-A9D12851B70F}"/>
                    </a:ext>
                  </a:extLst>
                </p:cNvPr>
                <p:cNvSpPr/>
                <p:nvPr userDrawn="1"/>
              </p:nvSpPr>
              <p:spPr>
                <a:xfrm>
                  <a:off x="-7141528" y="8606760"/>
                  <a:ext cx="9227391" cy="2122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 err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교과목명</a:t>
                  </a:r>
                  <a:r>
                    <a:rPr lang="en-US" altLang="ko-KR" sz="3200" b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  <a:r>
                    <a:rPr lang="en-US" altLang="ko-KR" sz="3200" b="0" baseline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 </a:t>
                  </a:r>
                  <a:r>
                    <a:rPr lang="ko-KR" altLang="en-US" sz="3200" b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캡스톤디자인</a:t>
                  </a:r>
                  <a:r>
                    <a:rPr lang="en-US" altLang="ko-KR" sz="3200" b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II:</a:t>
                  </a:r>
                  <a:r>
                    <a:rPr lang="ko-KR" altLang="en-US" sz="3200" b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인공지능프로젝트</a:t>
                  </a:r>
                  <a:r>
                    <a:rPr lang="en-US" altLang="ko-KR" sz="3200" b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         </a:t>
                  </a:r>
                  <a:endParaRPr lang="en-US" altLang="ko-KR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지도교수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  <a:endParaRPr lang="ko-KR" altLang="en-US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xmlns="" id="{16A15754-9702-4FCF-AB8A-16EBB697AC6E}"/>
                    </a:ext>
                  </a:extLst>
                </p:cNvPr>
                <p:cNvSpPr/>
                <p:nvPr userDrawn="1"/>
              </p:nvSpPr>
              <p:spPr>
                <a:xfrm>
                  <a:off x="3263564" y="8606760"/>
                  <a:ext cx="2494001" cy="2122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팀명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팀원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  <a:endParaRPr lang="ko-KR" altLang="en-US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</p:grpSp>
        </p:grp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xmlns="" id="{7DD8571C-8E6B-4AF4-8562-A8994ED8A3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0412" y="28975552"/>
              <a:ext cx="6181348" cy="1069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047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FD64BF3-F32C-4584-808E-41E62FF0A4EA}"/>
              </a:ext>
            </a:extLst>
          </p:cNvPr>
          <p:cNvSpPr/>
          <p:nvPr userDrawn="1"/>
        </p:nvSpPr>
        <p:spPr>
          <a:xfrm>
            <a:off x="0" y="0"/>
            <a:ext cx="21599525" cy="586836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0595AF21-5995-4231-A9C2-79BC297A90A1}"/>
              </a:ext>
            </a:extLst>
          </p:cNvPr>
          <p:cNvGrpSpPr/>
          <p:nvPr userDrawn="1"/>
        </p:nvGrpSpPr>
        <p:grpSpPr>
          <a:xfrm>
            <a:off x="-175175" y="11436"/>
            <a:ext cx="21548529" cy="4891111"/>
            <a:chOff x="-175175" y="11436"/>
            <a:chExt cx="21548529" cy="4891111"/>
          </a:xfrm>
          <a:gradFill>
            <a:gsLst>
              <a:gs pos="0">
                <a:schemeClr val="bg1">
                  <a:alpha val="13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</a:gradFill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57C6F8D-4011-4362-93C3-08246CFC23EF}"/>
                </a:ext>
              </a:extLst>
            </p:cNvPr>
            <p:cNvSpPr/>
            <p:nvPr/>
          </p:nvSpPr>
          <p:spPr>
            <a:xfrm>
              <a:off x="-175175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CDCD957C-BB0D-46B4-B8DD-EE8AB555DB9A}"/>
                </a:ext>
              </a:extLst>
            </p:cNvPr>
            <p:cNvSpPr/>
            <p:nvPr/>
          </p:nvSpPr>
          <p:spPr>
            <a:xfrm>
              <a:off x="1476104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7C81D2B5-18B6-4376-A2C3-E10B97850725}"/>
                </a:ext>
              </a:extLst>
            </p:cNvPr>
            <p:cNvSpPr/>
            <p:nvPr/>
          </p:nvSpPr>
          <p:spPr>
            <a:xfrm>
              <a:off x="3127325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xmlns="" id="{ABDF0050-DEDB-40D2-BEF9-380AFD37834D}"/>
                </a:ext>
              </a:extLst>
            </p:cNvPr>
            <p:cNvSpPr/>
            <p:nvPr/>
          </p:nvSpPr>
          <p:spPr>
            <a:xfrm>
              <a:off x="4778604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2C8AEAB7-833C-4D6A-BB3F-3537A7D09905}"/>
                </a:ext>
              </a:extLst>
            </p:cNvPr>
            <p:cNvSpPr/>
            <p:nvPr/>
          </p:nvSpPr>
          <p:spPr>
            <a:xfrm>
              <a:off x="64298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ADB9216E-077E-4E4D-831A-4BCA48372766}"/>
                </a:ext>
              </a:extLst>
            </p:cNvPr>
            <p:cNvSpPr/>
            <p:nvPr/>
          </p:nvSpPr>
          <p:spPr>
            <a:xfrm>
              <a:off x="80811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C6018185-AFD6-4DDC-A7C4-B0CBD47ECB53}"/>
                </a:ext>
              </a:extLst>
            </p:cNvPr>
            <p:cNvSpPr/>
            <p:nvPr/>
          </p:nvSpPr>
          <p:spPr>
            <a:xfrm>
              <a:off x="97323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ABDE9AA6-BE53-459A-AF44-0F37677322CC}"/>
                </a:ext>
              </a:extLst>
            </p:cNvPr>
            <p:cNvSpPr/>
            <p:nvPr/>
          </p:nvSpPr>
          <p:spPr>
            <a:xfrm>
              <a:off x="113836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51990F12-71ED-4B97-958D-65B26FCD3B22}"/>
                </a:ext>
              </a:extLst>
            </p:cNvPr>
            <p:cNvSpPr/>
            <p:nvPr/>
          </p:nvSpPr>
          <p:spPr>
            <a:xfrm>
              <a:off x="129830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8F922CAF-5FF3-4BE4-97D6-3158872EC2A6}"/>
                </a:ext>
              </a:extLst>
            </p:cNvPr>
            <p:cNvSpPr/>
            <p:nvPr/>
          </p:nvSpPr>
          <p:spPr>
            <a:xfrm>
              <a:off x="146343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xmlns="" id="{D19BEABA-74C8-423A-991A-2C3412889402}"/>
                </a:ext>
              </a:extLst>
            </p:cNvPr>
            <p:cNvSpPr/>
            <p:nvPr/>
          </p:nvSpPr>
          <p:spPr>
            <a:xfrm>
              <a:off x="162855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B611827F-BC45-4A7E-AAF0-19B5B77F9EF2}"/>
                </a:ext>
              </a:extLst>
            </p:cNvPr>
            <p:cNvSpPr/>
            <p:nvPr/>
          </p:nvSpPr>
          <p:spPr>
            <a:xfrm>
              <a:off x="179368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59AD9BFB-7721-4F09-B0A2-7EA6135A5687}"/>
                </a:ext>
              </a:extLst>
            </p:cNvPr>
            <p:cNvSpPr/>
            <p:nvPr/>
          </p:nvSpPr>
          <p:spPr>
            <a:xfrm>
              <a:off x="19588141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71E8AAEE-C1F5-4EDC-B85B-25D6332E92CE}"/>
                </a:ext>
              </a:extLst>
            </p:cNvPr>
            <p:cNvSpPr/>
            <p:nvPr/>
          </p:nvSpPr>
          <p:spPr>
            <a:xfrm>
              <a:off x="695638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ADB2E563-AFAA-483E-9E64-2AF9C5DF2488}"/>
                </a:ext>
              </a:extLst>
            </p:cNvPr>
            <p:cNvSpPr/>
            <p:nvPr/>
          </p:nvSpPr>
          <p:spPr>
            <a:xfrm>
              <a:off x="2346917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EE271B87-4282-498D-B8F7-320A4807C602}"/>
                </a:ext>
              </a:extLst>
            </p:cNvPr>
            <p:cNvSpPr/>
            <p:nvPr/>
          </p:nvSpPr>
          <p:spPr>
            <a:xfrm>
              <a:off x="3998138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871581B8-FB63-4B44-990E-5E2FBE10C9A6}"/>
                </a:ext>
              </a:extLst>
            </p:cNvPr>
            <p:cNvSpPr/>
            <p:nvPr/>
          </p:nvSpPr>
          <p:spPr>
            <a:xfrm>
              <a:off x="5649417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A3940CC0-BEF0-4D42-80AE-7849698B4BD6}"/>
                </a:ext>
              </a:extLst>
            </p:cNvPr>
            <p:cNvSpPr/>
            <p:nvPr/>
          </p:nvSpPr>
          <p:spPr>
            <a:xfrm>
              <a:off x="73006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302C3528-6D84-4013-BF56-EB1E535E9DC9}"/>
                </a:ext>
              </a:extLst>
            </p:cNvPr>
            <p:cNvSpPr/>
            <p:nvPr/>
          </p:nvSpPr>
          <p:spPr>
            <a:xfrm>
              <a:off x="89519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99747EB8-4B71-4BAE-8E3C-C2AB5CA0DC24}"/>
                </a:ext>
              </a:extLst>
            </p:cNvPr>
            <p:cNvSpPr/>
            <p:nvPr/>
          </p:nvSpPr>
          <p:spPr>
            <a:xfrm>
              <a:off x="106031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E6E56F23-DCF1-41F8-89A1-D2D2192FFE8B}"/>
                </a:ext>
              </a:extLst>
            </p:cNvPr>
            <p:cNvSpPr/>
            <p:nvPr/>
          </p:nvSpPr>
          <p:spPr>
            <a:xfrm>
              <a:off x="122544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FCE51489-BAF8-4287-B61B-9000ABD5D1E6}"/>
                </a:ext>
              </a:extLst>
            </p:cNvPr>
            <p:cNvSpPr/>
            <p:nvPr/>
          </p:nvSpPr>
          <p:spPr>
            <a:xfrm>
              <a:off x="138538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66F58AEA-0CA2-42A9-9122-444D3BC33340}"/>
                </a:ext>
              </a:extLst>
            </p:cNvPr>
            <p:cNvSpPr/>
            <p:nvPr/>
          </p:nvSpPr>
          <p:spPr>
            <a:xfrm>
              <a:off x="155051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3693258A-4683-43FD-8DBA-8290E3C2326D}"/>
                </a:ext>
              </a:extLst>
            </p:cNvPr>
            <p:cNvSpPr/>
            <p:nvPr/>
          </p:nvSpPr>
          <p:spPr>
            <a:xfrm>
              <a:off x="171563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7540C263-A720-43A3-B930-0001054EC02A}"/>
                </a:ext>
              </a:extLst>
            </p:cNvPr>
            <p:cNvSpPr/>
            <p:nvPr/>
          </p:nvSpPr>
          <p:spPr>
            <a:xfrm>
              <a:off x="188076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C7B6E362-0A7A-403E-9596-2EB266785DD8}"/>
                </a:ext>
              </a:extLst>
            </p:cNvPr>
            <p:cNvSpPr/>
            <p:nvPr/>
          </p:nvSpPr>
          <p:spPr>
            <a:xfrm>
              <a:off x="20458954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xmlns="" id="{594B49A0-4FB5-4E10-9C3C-65891E681CAA}"/>
                </a:ext>
              </a:extLst>
            </p:cNvPr>
            <p:cNvSpPr/>
            <p:nvPr/>
          </p:nvSpPr>
          <p:spPr>
            <a:xfrm>
              <a:off x="-175175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40499DF5-EAF9-477B-9481-F03EF7F65E26}"/>
                </a:ext>
              </a:extLst>
            </p:cNvPr>
            <p:cNvSpPr/>
            <p:nvPr/>
          </p:nvSpPr>
          <p:spPr>
            <a:xfrm>
              <a:off x="1476104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402031C9-4878-451C-A1AF-9A42249C8FED}"/>
                </a:ext>
              </a:extLst>
            </p:cNvPr>
            <p:cNvSpPr/>
            <p:nvPr/>
          </p:nvSpPr>
          <p:spPr>
            <a:xfrm>
              <a:off x="3127325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8A1F0777-B02E-4061-B4BD-4D103C02FD5D}"/>
                </a:ext>
              </a:extLst>
            </p:cNvPr>
            <p:cNvSpPr/>
            <p:nvPr/>
          </p:nvSpPr>
          <p:spPr>
            <a:xfrm>
              <a:off x="4778604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5D22FDB4-AED7-4111-A8E1-EEF2E55E0910}"/>
                </a:ext>
              </a:extLst>
            </p:cNvPr>
            <p:cNvSpPr/>
            <p:nvPr/>
          </p:nvSpPr>
          <p:spPr>
            <a:xfrm>
              <a:off x="64298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xmlns="" id="{25DC35F1-BF00-4A99-81D8-DCCFF136B8DE}"/>
                </a:ext>
              </a:extLst>
            </p:cNvPr>
            <p:cNvSpPr/>
            <p:nvPr/>
          </p:nvSpPr>
          <p:spPr>
            <a:xfrm>
              <a:off x="80811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xmlns="" id="{02B1D27C-A536-45A2-9707-C99909DD8E92}"/>
                </a:ext>
              </a:extLst>
            </p:cNvPr>
            <p:cNvSpPr/>
            <p:nvPr/>
          </p:nvSpPr>
          <p:spPr>
            <a:xfrm>
              <a:off x="97323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193880BA-6039-4DF3-9158-15D2FBC3D5FD}"/>
                </a:ext>
              </a:extLst>
            </p:cNvPr>
            <p:cNvSpPr/>
            <p:nvPr/>
          </p:nvSpPr>
          <p:spPr>
            <a:xfrm>
              <a:off x="113836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xmlns="" id="{708FFE04-1B18-43AD-97FC-EA0750B6DFFD}"/>
                </a:ext>
              </a:extLst>
            </p:cNvPr>
            <p:cNvSpPr/>
            <p:nvPr/>
          </p:nvSpPr>
          <p:spPr>
            <a:xfrm>
              <a:off x="129830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xmlns="" id="{9251AD34-CF36-450F-B16E-FEA199B8895B}"/>
                </a:ext>
              </a:extLst>
            </p:cNvPr>
            <p:cNvSpPr/>
            <p:nvPr/>
          </p:nvSpPr>
          <p:spPr>
            <a:xfrm>
              <a:off x="146343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13F954DC-3EB1-440A-8A2D-C5A8CCCC1605}"/>
                </a:ext>
              </a:extLst>
            </p:cNvPr>
            <p:cNvSpPr/>
            <p:nvPr/>
          </p:nvSpPr>
          <p:spPr>
            <a:xfrm>
              <a:off x="162855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1AB83A92-1E74-4F81-AF3B-950915C61BE6}"/>
                </a:ext>
              </a:extLst>
            </p:cNvPr>
            <p:cNvSpPr/>
            <p:nvPr/>
          </p:nvSpPr>
          <p:spPr>
            <a:xfrm>
              <a:off x="179368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xmlns="" id="{3B8C00E7-645B-4DB4-A4C3-06EF627D16F9}"/>
                </a:ext>
              </a:extLst>
            </p:cNvPr>
            <p:cNvSpPr/>
            <p:nvPr/>
          </p:nvSpPr>
          <p:spPr>
            <a:xfrm>
              <a:off x="19588141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xmlns="" id="{5203B585-9DC0-4247-ACD3-9AE085ED4DC6}"/>
                </a:ext>
              </a:extLst>
            </p:cNvPr>
            <p:cNvSpPr/>
            <p:nvPr/>
          </p:nvSpPr>
          <p:spPr>
            <a:xfrm>
              <a:off x="695638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xmlns="" id="{45B48CD8-E57B-4F7B-B0DA-CB65E5CEA1E5}"/>
                </a:ext>
              </a:extLst>
            </p:cNvPr>
            <p:cNvSpPr/>
            <p:nvPr/>
          </p:nvSpPr>
          <p:spPr>
            <a:xfrm>
              <a:off x="2346917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78544B40-F6F5-4FCC-A34B-3691CAC58A1D}"/>
                </a:ext>
              </a:extLst>
            </p:cNvPr>
            <p:cNvSpPr/>
            <p:nvPr/>
          </p:nvSpPr>
          <p:spPr>
            <a:xfrm>
              <a:off x="3998138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09EC217D-012A-4D4F-BBE9-15D27BF68714}"/>
                </a:ext>
              </a:extLst>
            </p:cNvPr>
            <p:cNvSpPr/>
            <p:nvPr/>
          </p:nvSpPr>
          <p:spPr>
            <a:xfrm>
              <a:off x="5649417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1FE36221-C4F9-4438-B815-297B1263D6BE}"/>
                </a:ext>
              </a:extLst>
            </p:cNvPr>
            <p:cNvSpPr/>
            <p:nvPr/>
          </p:nvSpPr>
          <p:spPr>
            <a:xfrm>
              <a:off x="73006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xmlns="" id="{AA1BF95B-4A67-450E-9173-81438C726F79}"/>
                </a:ext>
              </a:extLst>
            </p:cNvPr>
            <p:cNvSpPr/>
            <p:nvPr/>
          </p:nvSpPr>
          <p:spPr>
            <a:xfrm>
              <a:off x="89519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xmlns="" id="{6C6C1DE2-D98A-4355-86F6-F918A06C54EC}"/>
                </a:ext>
              </a:extLst>
            </p:cNvPr>
            <p:cNvSpPr/>
            <p:nvPr/>
          </p:nvSpPr>
          <p:spPr>
            <a:xfrm>
              <a:off x="106031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xmlns="" id="{2573575E-54CA-4EE7-B90E-6AD691E57830}"/>
                </a:ext>
              </a:extLst>
            </p:cNvPr>
            <p:cNvSpPr/>
            <p:nvPr/>
          </p:nvSpPr>
          <p:spPr>
            <a:xfrm>
              <a:off x="122544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CB44C65A-8AAD-4C2B-A439-8B7FD54A2610}"/>
                </a:ext>
              </a:extLst>
            </p:cNvPr>
            <p:cNvSpPr/>
            <p:nvPr/>
          </p:nvSpPr>
          <p:spPr>
            <a:xfrm>
              <a:off x="138538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xmlns="" id="{31210912-F1B2-4AEE-9DFD-FDA81E862977}"/>
                </a:ext>
              </a:extLst>
            </p:cNvPr>
            <p:cNvSpPr/>
            <p:nvPr/>
          </p:nvSpPr>
          <p:spPr>
            <a:xfrm>
              <a:off x="155051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xmlns="" id="{0D7944AE-EBE3-4D18-8E81-E34FEF2B2023}"/>
                </a:ext>
              </a:extLst>
            </p:cNvPr>
            <p:cNvSpPr/>
            <p:nvPr/>
          </p:nvSpPr>
          <p:spPr>
            <a:xfrm>
              <a:off x="171563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xmlns="" id="{615DBE0F-7F6D-40AA-988F-BB0781011760}"/>
                </a:ext>
              </a:extLst>
            </p:cNvPr>
            <p:cNvSpPr/>
            <p:nvPr/>
          </p:nvSpPr>
          <p:spPr>
            <a:xfrm>
              <a:off x="188076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xmlns="" id="{6EA5C4A2-0A37-4049-A3A5-CDDCDD0F3FF1}"/>
                </a:ext>
              </a:extLst>
            </p:cNvPr>
            <p:cNvSpPr/>
            <p:nvPr/>
          </p:nvSpPr>
          <p:spPr>
            <a:xfrm>
              <a:off x="20458954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0" name="Picture 2" descr="Download Software Transparent Image HQ PNG Image | FreePNGImg">
            <a:extLst>
              <a:ext uri="{FF2B5EF4-FFF2-40B4-BE49-F238E27FC236}">
                <a16:creationId xmlns:a16="http://schemas.microsoft.com/office/drawing/2014/main" xmlns="" id="{CB5C13D5-90A5-40B7-A662-FC779C534E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2445" y="330456"/>
            <a:ext cx="7775327" cy="487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499E51C4-41A9-46DB-B45C-96BEA4D25923}"/>
              </a:ext>
            </a:extLst>
          </p:cNvPr>
          <p:cNvSpPr/>
          <p:nvPr userDrawn="1"/>
        </p:nvSpPr>
        <p:spPr>
          <a:xfrm>
            <a:off x="10676" y="-6114"/>
            <a:ext cx="21599525" cy="5868365"/>
          </a:xfrm>
          <a:prstGeom prst="rect">
            <a:avLst/>
          </a:prstGeom>
          <a:solidFill>
            <a:srgbClr val="ED7D31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평행 사변형 52">
            <a:extLst>
              <a:ext uri="{FF2B5EF4-FFF2-40B4-BE49-F238E27FC236}">
                <a16:creationId xmlns:a16="http://schemas.microsoft.com/office/drawing/2014/main" xmlns="" id="{07058FB3-4C49-4B60-8CF2-495C53DE3895}"/>
              </a:ext>
            </a:extLst>
          </p:cNvPr>
          <p:cNvSpPr/>
          <p:nvPr userDrawn="1"/>
        </p:nvSpPr>
        <p:spPr>
          <a:xfrm>
            <a:off x="10676" y="1955233"/>
            <a:ext cx="15606308" cy="2479072"/>
          </a:xfrm>
          <a:custGeom>
            <a:avLst/>
            <a:gdLst>
              <a:gd name="connsiteX0" fmla="*/ 0 w 15605760"/>
              <a:gd name="connsiteY0" fmla="*/ 2479072 h 2479072"/>
              <a:gd name="connsiteX1" fmla="*/ 1614892 w 15605760"/>
              <a:gd name="connsiteY1" fmla="*/ 0 h 2479072"/>
              <a:gd name="connsiteX2" fmla="*/ 15605760 w 15605760"/>
              <a:gd name="connsiteY2" fmla="*/ 0 h 2479072"/>
              <a:gd name="connsiteX3" fmla="*/ 13990868 w 15605760"/>
              <a:gd name="connsiteY3" fmla="*/ 2479072 h 2479072"/>
              <a:gd name="connsiteX4" fmla="*/ 0 w 15605760"/>
              <a:gd name="connsiteY4" fmla="*/ 2479072 h 2479072"/>
              <a:gd name="connsiteX0" fmla="*/ 548 w 15606308"/>
              <a:gd name="connsiteY0" fmla="*/ 2479072 h 2479072"/>
              <a:gd name="connsiteX1" fmla="*/ 0 w 15606308"/>
              <a:gd name="connsiteY1" fmla="*/ 15240 h 2479072"/>
              <a:gd name="connsiteX2" fmla="*/ 15606308 w 15606308"/>
              <a:gd name="connsiteY2" fmla="*/ 0 h 2479072"/>
              <a:gd name="connsiteX3" fmla="*/ 13991416 w 15606308"/>
              <a:gd name="connsiteY3" fmla="*/ 2479072 h 2479072"/>
              <a:gd name="connsiteX4" fmla="*/ 548 w 15606308"/>
              <a:gd name="connsiteY4" fmla="*/ 2479072 h 247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6308" h="2479072">
                <a:moveTo>
                  <a:pt x="548" y="2479072"/>
                </a:moveTo>
                <a:cubicBezTo>
                  <a:pt x="365" y="1657795"/>
                  <a:pt x="183" y="836517"/>
                  <a:pt x="0" y="15240"/>
                </a:cubicBezTo>
                <a:lnTo>
                  <a:pt x="15606308" y="0"/>
                </a:lnTo>
                <a:lnTo>
                  <a:pt x="13991416" y="2479072"/>
                </a:lnTo>
                <a:lnTo>
                  <a:pt x="548" y="2479072"/>
                </a:lnTo>
                <a:close/>
              </a:path>
            </a:pathLst>
          </a:custGeom>
          <a:gradFill>
            <a:gsLst>
              <a:gs pos="100000">
                <a:schemeClr val="accent2">
                  <a:lumMod val="75000"/>
                  <a:alpha val="82000"/>
                </a:schemeClr>
              </a:gs>
              <a:gs pos="0">
                <a:schemeClr val="accent2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0CA3F34A-A42C-4AED-91BD-45A4D5FE10B7}"/>
              </a:ext>
            </a:extLst>
          </p:cNvPr>
          <p:cNvSpPr txBox="1"/>
          <p:nvPr userDrawn="1"/>
        </p:nvSpPr>
        <p:spPr>
          <a:xfrm>
            <a:off x="4942812" y="418477"/>
            <a:ext cx="11713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2020</a:t>
            </a:r>
            <a:r>
              <a:rPr lang="ko-KR" altLang="en-US" sz="4400" b="1" dirty="0" smtClean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학년도 </a:t>
            </a:r>
            <a:r>
              <a:rPr lang="en-US" altLang="ko-KR" sz="4400" b="1" dirty="0" smtClean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ko-KR" altLang="en-US" sz="4400" b="1" dirty="0" smtClean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학기 캡스톤디자인</a:t>
            </a:r>
            <a:r>
              <a:rPr lang="ko-KR" altLang="en-US" sz="4400" b="1" baseline="0" dirty="0" smtClean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경진대회</a:t>
            </a:r>
            <a:endParaRPr lang="ko-KR" altLang="en-US" sz="4400" b="1" dirty="0">
              <a:solidFill>
                <a:schemeClr val="bg1">
                  <a:alpha val="88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D7CDEDB8-B727-404E-8E4C-B389F0C4CC92}"/>
              </a:ext>
            </a:extLst>
          </p:cNvPr>
          <p:cNvGrpSpPr/>
          <p:nvPr userDrawn="1"/>
        </p:nvGrpSpPr>
        <p:grpSpPr>
          <a:xfrm>
            <a:off x="0" y="4777032"/>
            <a:ext cx="21599525" cy="25451819"/>
            <a:chOff x="0" y="4777032"/>
            <a:chExt cx="21599525" cy="25451819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xmlns="" id="{4612AA7A-27C0-4C4C-AB99-909933BFC4C7}"/>
                </a:ext>
              </a:extLst>
            </p:cNvPr>
            <p:cNvGrpSpPr/>
            <p:nvPr userDrawn="1"/>
          </p:nvGrpSpPr>
          <p:grpSpPr>
            <a:xfrm>
              <a:off x="0" y="4777032"/>
              <a:ext cx="21599525" cy="25451819"/>
              <a:chOff x="0" y="4777032"/>
              <a:chExt cx="21599525" cy="25451819"/>
            </a:xfrm>
          </p:grpSpPr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xmlns="" id="{518929ED-9ADD-423C-8776-8835F02758EE}"/>
                  </a:ext>
                </a:extLst>
              </p:cNvPr>
              <p:cNvGrpSpPr/>
              <p:nvPr userDrawn="1"/>
            </p:nvGrpSpPr>
            <p:grpSpPr>
              <a:xfrm>
                <a:off x="0" y="5054846"/>
                <a:ext cx="21599525" cy="25174005"/>
                <a:chOff x="0" y="5054846"/>
                <a:chExt cx="21599525" cy="25174005"/>
              </a:xfrm>
            </p:grpSpPr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xmlns="" id="{EBD28F1A-A4AC-45C0-8795-5A0305E0F22B}"/>
                    </a:ext>
                  </a:extLst>
                </p:cNvPr>
                <p:cNvSpPr/>
                <p:nvPr/>
              </p:nvSpPr>
              <p:spPr>
                <a:xfrm>
                  <a:off x="0" y="5868364"/>
                  <a:ext cx="21599525" cy="2436048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84" name="그룹 83">
                  <a:extLst>
                    <a:ext uri="{FF2B5EF4-FFF2-40B4-BE49-F238E27FC236}">
                      <a16:creationId xmlns:a16="http://schemas.microsoft.com/office/drawing/2014/main" xmlns="" id="{485F8DFB-0C11-410A-903E-50E74F063049}"/>
                    </a:ext>
                  </a:extLst>
                </p:cNvPr>
                <p:cNvGrpSpPr/>
                <p:nvPr/>
              </p:nvGrpSpPr>
              <p:grpSpPr>
                <a:xfrm>
                  <a:off x="736879" y="5054846"/>
                  <a:ext cx="20031983" cy="24762140"/>
                  <a:chOff x="783771" y="5059671"/>
                  <a:chExt cx="20031983" cy="24762140"/>
                </a:xfrm>
              </p:grpSpPr>
              <p:sp>
                <p:nvSpPr>
                  <p:cNvPr id="86" name="직사각형 85">
                    <a:extLst>
                      <a:ext uri="{FF2B5EF4-FFF2-40B4-BE49-F238E27FC236}">
                        <a16:creationId xmlns:a16="http://schemas.microsoft.com/office/drawing/2014/main" xmlns="" id="{749799A1-DB59-482C-850F-920394B9E785}"/>
                      </a:ext>
                    </a:extLst>
                  </p:cNvPr>
                  <p:cNvSpPr/>
                  <p:nvPr/>
                </p:nvSpPr>
                <p:spPr>
                  <a:xfrm>
                    <a:off x="783771" y="5059672"/>
                    <a:ext cx="20031983" cy="24636557"/>
                  </a:xfrm>
                  <a:prstGeom prst="rect">
                    <a:avLst/>
                  </a:prstGeom>
                  <a:solidFill>
                    <a:srgbClr val="FBFBFB"/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7" name="직사각형 86">
                    <a:extLst>
                      <a:ext uri="{FF2B5EF4-FFF2-40B4-BE49-F238E27FC236}">
                        <a16:creationId xmlns:a16="http://schemas.microsoft.com/office/drawing/2014/main" xmlns="" id="{F61872D3-771E-4E80-86EC-E31CFF93ACEB}"/>
                      </a:ext>
                    </a:extLst>
                  </p:cNvPr>
                  <p:cNvSpPr/>
                  <p:nvPr/>
                </p:nvSpPr>
                <p:spPr>
                  <a:xfrm>
                    <a:off x="783771" y="5059671"/>
                    <a:ext cx="20031983" cy="1584000"/>
                  </a:xfrm>
                  <a:prstGeom prst="rect">
                    <a:avLst/>
                  </a:prstGeom>
                  <a:gradFill>
                    <a:gsLst>
                      <a:gs pos="53700">
                        <a:schemeClr val="bg1">
                          <a:lumMod val="85000"/>
                          <a:alpha val="50000"/>
                        </a:schemeClr>
                      </a:gs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</a:gra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xmlns="" id="{56611F8A-B84B-4429-9EB5-6F7D6A401DF8}"/>
                      </a:ext>
                    </a:extLst>
                  </p:cNvPr>
                  <p:cNvSpPr/>
                  <p:nvPr/>
                </p:nvSpPr>
                <p:spPr>
                  <a:xfrm>
                    <a:off x="783771" y="29161902"/>
                    <a:ext cx="20031983" cy="659909"/>
                  </a:xfrm>
                  <a:prstGeom prst="rect">
                    <a:avLst/>
                  </a:prstGeom>
                  <a:gradFill>
                    <a:gsLst>
                      <a:gs pos="53700">
                        <a:schemeClr val="bg1">
                          <a:lumMod val="85000"/>
                        </a:schemeClr>
                      </a:gs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</a:gra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85" name="직각 삼각형 84">
                  <a:extLst>
                    <a:ext uri="{FF2B5EF4-FFF2-40B4-BE49-F238E27FC236}">
                      <a16:creationId xmlns:a16="http://schemas.microsoft.com/office/drawing/2014/main" xmlns="" id="{9FF8DA5E-D2FB-49C3-BDFF-BDD5EEDF05A2}"/>
                    </a:ext>
                  </a:extLst>
                </p:cNvPr>
                <p:cNvSpPr/>
                <p:nvPr/>
              </p:nvSpPr>
              <p:spPr>
                <a:xfrm flipH="1">
                  <a:off x="19588141" y="28155900"/>
                  <a:ext cx="1634456" cy="1913182"/>
                </a:xfrm>
                <a:prstGeom prst="rtTriangle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xmlns="" id="{B85DB31F-168C-4FCC-BB17-FC247B2574C2}"/>
                  </a:ext>
                </a:extLst>
              </p:cNvPr>
              <p:cNvGrpSpPr/>
              <p:nvPr userDrawn="1"/>
            </p:nvGrpSpPr>
            <p:grpSpPr>
              <a:xfrm>
                <a:off x="667523" y="4777032"/>
                <a:ext cx="12637222" cy="2122200"/>
                <a:chOff x="-6879657" y="8606760"/>
                <a:chExt cx="12637222" cy="2122200"/>
              </a:xfrm>
            </p:grpSpPr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xmlns="" id="{DB9B3FEF-6865-48F1-A68D-AAB335507B24}"/>
                    </a:ext>
                  </a:extLst>
                </p:cNvPr>
                <p:cNvSpPr/>
                <p:nvPr userDrawn="1"/>
              </p:nvSpPr>
              <p:spPr>
                <a:xfrm>
                  <a:off x="-6879657" y="8606760"/>
                  <a:ext cx="6676759" cy="2122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 err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교과목명</a:t>
                  </a:r>
                  <a:r>
                    <a:rPr lang="en-US" altLang="ko-KR" sz="3200" b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 </a:t>
                  </a:r>
                  <a:r>
                    <a:rPr lang="ko-KR" altLang="en-US" sz="3200" b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빅데이터캡스톤디자인</a:t>
                  </a:r>
                  <a:endParaRPr lang="en-US" altLang="ko-KR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지도교수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  <a:endParaRPr lang="ko-KR" altLang="en-US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xmlns="" id="{03E6DEE5-EA0C-4E14-9FC0-C36E9911DE55}"/>
                    </a:ext>
                  </a:extLst>
                </p:cNvPr>
                <p:cNvSpPr/>
                <p:nvPr userDrawn="1"/>
              </p:nvSpPr>
              <p:spPr>
                <a:xfrm>
                  <a:off x="3263564" y="8606760"/>
                  <a:ext cx="2494001" cy="2122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팀명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팀원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  <a:endParaRPr lang="ko-KR" altLang="en-US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</p:grpSp>
        </p:grp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xmlns="" id="{6B674053-5EC5-4D71-977A-237B12B72C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0412" y="28975552"/>
              <a:ext cx="6181348" cy="1069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929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8F8BE3A-E493-4F81-B667-7C6E2AEDD27A}"/>
              </a:ext>
            </a:extLst>
          </p:cNvPr>
          <p:cNvSpPr/>
          <p:nvPr userDrawn="1"/>
        </p:nvSpPr>
        <p:spPr>
          <a:xfrm>
            <a:off x="0" y="0"/>
            <a:ext cx="21599525" cy="586836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6EB4C1D4-9D86-4A06-BB3A-DB875F9CB33B}"/>
              </a:ext>
            </a:extLst>
          </p:cNvPr>
          <p:cNvGrpSpPr/>
          <p:nvPr userDrawn="1"/>
        </p:nvGrpSpPr>
        <p:grpSpPr>
          <a:xfrm>
            <a:off x="-175175" y="11436"/>
            <a:ext cx="21548529" cy="4891111"/>
            <a:chOff x="-175175" y="11436"/>
            <a:chExt cx="21548529" cy="4891111"/>
          </a:xfrm>
          <a:gradFill>
            <a:gsLst>
              <a:gs pos="0">
                <a:schemeClr val="bg1">
                  <a:alpha val="13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</a:gradFill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F974537F-D76D-423B-AE9A-AFAF11B2CD32}"/>
                </a:ext>
              </a:extLst>
            </p:cNvPr>
            <p:cNvSpPr/>
            <p:nvPr/>
          </p:nvSpPr>
          <p:spPr>
            <a:xfrm>
              <a:off x="-175175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xmlns="" id="{2416E4DC-D628-4E82-80E3-B36989BF73D9}"/>
                </a:ext>
              </a:extLst>
            </p:cNvPr>
            <p:cNvSpPr/>
            <p:nvPr/>
          </p:nvSpPr>
          <p:spPr>
            <a:xfrm>
              <a:off x="1476104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C63C080B-DEC8-480E-B1B6-65E653E5C328}"/>
                </a:ext>
              </a:extLst>
            </p:cNvPr>
            <p:cNvSpPr/>
            <p:nvPr/>
          </p:nvSpPr>
          <p:spPr>
            <a:xfrm>
              <a:off x="3127325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B7883FE3-7E87-4B0B-A36A-B5AD593ACC61}"/>
                </a:ext>
              </a:extLst>
            </p:cNvPr>
            <p:cNvSpPr/>
            <p:nvPr/>
          </p:nvSpPr>
          <p:spPr>
            <a:xfrm>
              <a:off x="4778604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2E122D6A-A9C0-4FA4-884C-E8653936BB08}"/>
                </a:ext>
              </a:extLst>
            </p:cNvPr>
            <p:cNvSpPr/>
            <p:nvPr/>
          </p:nvSpPr>
          <p:spPr>
            <a:xfrm>
              <a:off x="64298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C18F5951-D969-47E1-9AB6-46505A866879}"/>
                </a:ext>
              </a:extLst>
            </p:cNvPr>
            <p:cNvSpPr/>
            <p:nvPr/>
          </p:nvSpPr>
          <p:spPr>
            <a:xfrm>
              <a:off x="80811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6C61655F-20BF-4A87-A23C-CD6B055AD3EA}"/>
                </a:ext>
              </a:extLst>
            </p:cNvPr>
            <p:cNvSpPr/>
            <p:nvPr/>
          </p:nvSpPr>
          <p:spPr>
            <a:xfrm>
              <a:off x="97323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99ED4AB5-87F9-4EBC-BD22-C7E1E859837B}"/>
                </a:ext>
              </a:extLst>
            </p:cNvPr>
            <p:cNvSpPr/>
            <p:nvPr/>
          </p:nvSpPr>
          <p:spPr>
            <a:xfrm>
              <a:off x="113836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60E990E3-6F54-456A-8B83-B1498B748E07}"/>
                </a:ext>
              </a:extLst>
            </p:cNvPr>
            <p:cNvSpPr/>
            <p:nvPr/>
          </p:nvSpPr>
          <p:spPr>
            <a:xfrm>
              <a:off x="129830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DDEC759B-39BA-4E73-B024-6F17F24BFD44}"/>
                </a:ext>
              </a:extLst>
            </p:cNvPr>
            <p:cNvSpPr/>
            <p:nvPr/>
          </p:nvSpPr>
          <p:spPr>
            <a:xfrm>
              <a:off x="146343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3EFC9119-48A8-430E-A9D6-8441522B01C0}"/>
                </a:ext>
              </a:extLst>
            </p:cNvPr>
            <p:cNvSpPr/>
            <p:nvPr/>
          </p:nvSpPr>
          <p:spPr>
            <a:xfrm>
              <a:off x="162855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A1E04A81-BC45-450F-98FA-5024125DAE99}"/>
                </a:ext>
              </a:extLst>
            </p:cNvPr>
            <p:cNvSpPr/>
            <p:nvPr/>
          </p:nvSpPr>
          <p:spPr>
            <a:xfrm>
              <a:off x="179368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68CD3C94-FA53-4ECB-B31C-6545D5424033}"/>
                </a:ext>
              </a:extLst>
            </p:cNvPr>
            <p:cNvSpPr/>
            <p:nvPr/>
          </p:nvSpPr>
          <p:spPr>
            <a:xfrm>
              <a:off x="19588141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1214713F-9412-4FFB-9CE4-2F4C61106052}"/>
                </a:ext>
              </a:extLst>
            </p:cNvPr>
            <p:cNvSpPr/>
            <p:nvPr/>
          </p:nvSpPr>
          <p:spPr>
            <a:xfrm>
              <a:off x="695638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2D046E2C-1633-4E8D-A840-803857EA6B2C}"/>
                </a:ext>
              </a:extLst>
            </p:cNvPr>
            <p:cNvSpPr/>
            <p:nvPr/>
          </p:nvSpPr>
          <p:spPr>
            <a:xfrm>
              <a:off x="2346917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CE1A067A-606E-4DDD-AF8D-AAC452F7018F}"/>
                </a:ext>
              </a:extLst>
            </p:cNvPr>
            <p:cNvSpPr/>
            <p:nvPr/>
          </p:nvSpPr>
          <p:spPr>
            <a:xfrm>
              <a:off x="3998138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B725749F-4F6C-48DC-B027-07C8DFDCF267}"/>
                </a:ext>
              </a:extLst>
            </p:cNvPr>
            <p:cNvSpPr/>
            <p:nvPr/>
          </p:nvSpPr>
          <p:spPr>
            <a:xfrm>
              <a:off x="5649417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xmlns="" id="{C6389F32-2FC1-4C53-AAB8-30132D274F81}"/>
                </a:ext>
              </a:extLst>
            </p:cNvPr>
            <p:cNvSpPr/>
            <p:nvPr/>
          </p:nvSpPr>
          <p:spPr>
            <a:xfrm>
              <a:off x="73006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38849896-EB9B-4032-BD24-0124AD38E427}"/>
                </a:ext>
              </a:extLst>
            </p:cNvPr>
            <p:cNvSpPr/>
            <p:nvPr/>
          </p:nvSpPr>
          <p:spPr>
            <a:xfrm>
              <a:off x="89519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C577E004-E6AD-49F5-8644-138F179DDD8A}"/>
                </a:ext>
              </a:extLst>
            </p:cNvPr>
            <p:cNvSpPr/>
            <p:nvPr/>
          </p:nvSpPr>
          <p:spPr>
            <a:xfrm>
              <a:off x="106031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C92017F6-9689-4975-A5C4-CA87FF9E07C1}"/>
                </a:ext>
              </a:extLst>
            </p:cNvPr>
            <p:cNvSpPr/>
            <p:nvPr/>
          </p:nvSpPr>
          <p:spPr>
            <a:xfrm>
              <a:off x="122544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7352CF3B-1AF7-4D61-BAD1-F48D7F567976}"/>
                </a:ext>
              </a:extLst>
            </p:cNvPr>
            <p:cNvSpPr/>
            <p:nvPr/>
          </p:nvSpPr>
          <p:spPr>
            <a:xfrm>
              <a:off x="138538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xmlns="" id="{AF42108A-62E3-4C3C-8985-A53949D78200}"/>
                </a:ext>
              </a:extLst>
            </p:cNvPr>
            <p:cNvSpPr/>
            <p:nvPr/>
          </p:nvSpPr>
          <p:spPr>
            <a:xfrm>
              <a:off x="155051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xmlns="" id="{2B4687D0-47C0-4093-9B82-FA171B92B73E}"/>
                </a:ext>
              </a:extLst>
            </p:cNvPr>
            <p:cNvSpPr/>
            <p:nvPr/>
          </p:nvSpPr>
          <p:spPr>
            <a:xfrm>
              <a:off x="171563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FEDA771E-BF00-4C87-9F89-132727D9A7EA}"/>
                </a:ext>
              </a:extLst>
            </p:cNvPr>
            <p:cNvSpPr/>
            <p:nvPr/>
          </p:nvSpPr>
          <p:spPr>
            <a:xfrm>
              <a:off x="188076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xmlns="" id="{53EA248C-D1C2-4E0A-896B-7B5ED7027445}"/>
                </a:ext>
              </a:extLst>
            </p:cNvPr>
            <p:cNvSpPr/>
            <p:nvPr/>
          </p:nvSpPr>
          <p:spPr>
            <a:xfrm>
              <a:off x="20458954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xmlns="" id="{6A803699-1B0D-45EA-BFD5-1278CF50D803}"/>
                </a:ext>
              </a:extLst>
            </p:cNvPr>
            <p:cNvSpPr/>
            <p:nvPr/>
          </p:nvSpPr>
          <p:spPr>
            <a:xfrm>
              <a:off x="-175175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3F2045D6-D978-4948-A268-CB6FE973F65B}"/>
                </a:ext>
              </a:extLst>
            </p:cNvPr>
            <p:cNvSpPr/>
            <p:nvPr/>
          </p:nvSpPr>
          <p:spPr>
            <a:xfrm>
              <a:off x="1476104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64AB2294-5412-4E62-A461-78159AC7CA84}"/>
                </a:ext>
              </a:extLst>
            </p:cNvPr>
            <p:cNvSpPr/>
            <p:nvPr/>
          </p:nvSpPr>
          <p:spPr>
            <a:xfrm>
              <a:off x="3127325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xmlns="" id="{006EE347-60DA-4E74-9F21-DE5E393ACA87}"/>
                </a:ext>
              </a:extLst>
            </p:cNvPr>
            <p:cNvSpPr/>
            <p:nvPr/>
          </p:nvSpPr>
          <p:spPr>
            <a:xfrm>
              <a:off x="4778604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xmlns="" id="{CCB9D94C-5790-483F-83E2-1AC8B0FDFADF}"/>
                </a:ext>
              </a:extLst>
            </p:cNvPr>
            <p:cNvSpPr/>
            <p:nvPr/>
          </p:nvSpPr>
          <p:spPr>
            <a:xfrm>
              <a:off x="64298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xmlns="" id="{404619FF-874E-432D-84D8-4A35B3BFB49B}"/>
                </a:ext>
              </a:extLst>
            </p:cNvPr>
            <p:cNvSpPr/>
            <p:nvPr/>
          </p:nvSpPr>
          <p:spPr>
            <a:xfrm>
              <a:off x="80811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A03058CA-52BC-407F-992D-88134E75894F}"/>
                </a:ext>
              </a:extLst>
            </p:cNvPr>
            <p:cNvSpPr/>
            <p:nvPr/>
          </p:nvSpPr>
          <p:spPr>
            <a:xfrm>
              <a:off x="97323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F23B4059-AA7F-4FDE-8DDF-03D493C8ED51}"/>
                </a:ext>
              </a:extLst>
            </p:cNvPr>
            <p:cNvSpPr/>
            <p:nvPr/>
          </p:nvSpPr>
          <p:spPr>
            <a:xfrm>
              <a:off x="113836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1732886C-6347-4E17-BD63-06DA9610A2FC}"/>
                </a:ext>
              </a:extLst>
            </p:cNvPr>
            <p:cNvSpPr/>
            <p:nvPr/>
          </p:nvSpPr>
          <p:spPr>
            <a:xfrm>
              <a:off x="129830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xmlns="" id="{A6C98F36-6C77-4EA8-BEF9-EA88789BB81D}"/>
                </a:ext>
              </a:extLst>
            </p:cNvPr>
            <p:cNvSpPr/>
            <p:nvPr/>
          </p:nvSpPr>
          <p:spPr>
            <a:xfrm>
              <a:off x="146343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xmlns="" id="{2372CF78-1799-41F9-B75A-3F01D2D4E45E}"/>
                </a:ext>
              </a:extLst>
            </p:cNvPr>
            <p:cNvSpPr/>
            <p:nvPr/>
          </p:nvSpPr>
          <p:spPr>
            <a:xfrm>
              <a:off x="162855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xmlns="" id="{F60709FD-BE07-43CB-9ABC-E9CBFB6A3811}"/>
                </a:ext>
              </a:extLst>
            </p:cNvPr>
            <p:cNvSpPr/>
            <p:nvPr/>
          </p:nvSpPr>
          <p:spPr>
            <a:xfrm>
              <a:off x="179368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0E18DBCD-9672-4B8C-BA1E-8D871F7F1270}"/>
                </a:ext>
              </a:extLst>
            </p:cNvPr>
            <p:cNvSpPr/>
            <p:nvPr/>
          </p:nvSpPr>
          <p:spPr>
            <a:xfrm>
              <a:off x="19588141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xmlns="" id="{2D7F2A8D-3A18-4A01-80BA-EA3A6E99C30D}"/>
                </a:ext>
              </a:extLst>
            </p:cNvPr>
            <p:cNvSpPr/>
            <p:nvPr/>
          </p:nvSpPr>
          <p:spPr>
            <a:xfrm>
              <a:off x="695638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xmlns="" id="{913CD810-E68F-486F-B497-5BD1EB21AAB8}"/>
                </a:ext>
              </a:extLst>
            </p:cNvPr>
            <p:cNvSpPr/>
            <p:nvPr/>
          </p:nvSpPr>
          <p:spPr>
            <a:xfrm>
              <a:off x="2346917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xmlns="" id="{5832D29B-0DCA-46C5-8EC5-0151462B033E}"/>
                </a:ext>
              </a:extLst>
            </p:cNvPr>
            <p:cNvSpPr/>
            <p:nvPr/>
          </p:nvSpPr>
          <p:spPr>
            <a:xfrm>
              <a:off x="3998138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xmlns="" id="{F8D8FE36-D98D-4647-B565-7D5399AC16B9}"/>
                </a:ext>
              </a:extLst>
            </p:cNvPr>
            <p:cNvSpPr/>
            <p:nvPr/>
          </p:nvSpPr>
          <p:spPr>
            <a:xfrm>
              <a:off x="5649417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xmlns="" id="{3E5B3A82-E197-48E9-BC36-79813A194202}"/>
                </a:ext>
              </a:extLst>
            </p:cNvPr>
            <p:cNvSpPr/>
            <p:nvPr/>
          </p:nvSpPr>
          <p:spPr>
            <a:xfrm>
              <a:off x="73006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xmlns="" id="{A5634E51-7639-4159-973B-1529D68CD356}"/>
                </a:ext>
              </a:extLst>
            </p:cNvPr>
            <p:cNvSpPr/>
            <p:nvPr/>
          </p:nvSpPr>
          <p:spPr>
            <a:xfrm>
              <a:off x="89519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xmlns="" id="{6EE2E534-6E0E-4302-9F84-D3E2BDCAF818}"/>
                </a:ext>
              </a:extLst>
            </p:cNvPr>
            <p:cNvSpPr/>
            <p:nvPr/>
          </p:nvSpPr>
          <p:spPr>
            <a:xfrm>
              <a:off x="106031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xmlns="" id="{66818485-496E-497C-8E1D-666971700531}"/>
                </a:ext>
              </a:extLst>
            </p:cNvPr>
            <p:cNvSpPr/>
            <p:nvPr/>
          </p:nvSpPr>
          <p:spPr>
            <a:xfrm>
              <a:off x="122544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xmlns="" id="{5F74E0D8-E61B-4CCD-9C1A-3C2E5A58081A}"/>
                </a:ext>
              </a:extLst>
            </p:cNvPr>
            <p:cNvSpPr/>
            <p:nvPr/>
          </p:nvSpPr>
          <p:spPr>
            <a:xfrm>
              <a:off x="138538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xmlns="" id="{0BFC8790-1BEB-4143-8A93-39E1C4EF91AF}"/>
                </a:ext>
              </a:extLst>
            </p:cNvPr>
            <p:cNvSpPr/>
            <p:nvPr/>
          </p:nvSpPr>
          <p:spPr>
            <a:xfrm>
              <a:off x="155051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xmlns="" id="{5FBCA899-B9CA-4956-99CA-2941406E7763}"/>
                </a:ext>
              </a:extLst>
            </p:cNvPr>
            <p:cNvSpPr/>
            <p:nvPr/>
          </p:nvSpPr>
          <p:spPr>
            <a:xfrm>
              <a:off x="171563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xmlns="" id="{A7E6797D-8128-4720-9D0D-450BF2634651}"/>
                </a:ext>
              </a:extLst>
            </p:cNvPr>
            <p:cNvSpPr/>
            <p:nvPr/>
          </p:nvSpPr>
          <p:spPr>
            <a:xfrm>
              <a:off x="188076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xmlns="" id="{8C648976-ED39-455F-9296-581A37094664}"/>
                </a:ext>
              </a:extLst>
            </p:cNvPr>
            <p:cNvSpPr/>
            <p:nvPr/>
          </p:nvSpPr>
          <p:spPr>
            <a:xfrm>
              <a:off x="20458954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4" name="Picture 2" descr="Download Software Transparent Image HQ PNG Image | FreePNGImg">
            <a:extLst>
              <a:ext uri="{FF2B5EF4-FFF2-40B4-BE49-F238E27FC236}">
                <a16:creationId xmlns:a16="http://schemas.microsoft.com/office/drawing/2014/main" xmlns="" id="{A94EF0D4-A90B-4758-9898-FE08D01532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2445" y="330456"/>
            <a:ext cx="7775327" cy="487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8B9D214C-2BCE-4EC0-BEA7-6C95E442517D}"/>
              </a:ext>
            </a:extLst>
          </p:cNvPr>
          <p:cNvSpPr/>
          <p:nvPr userDrawn="1"/>
        </p:nvSpPr>
        <p:spPr>
          <a:xfrm>
            <a:off x="-593" y="4884"/>
            <a:ext cx="21599525" cy="5868365"/>
          </a:xfrm>
          <a:prstGeom prst="rect">
            <a:avLst/>
          </a:prstGeom>
          <a:solidFill>
            <a:srgbClr val="5B9BD5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평행 사변형 52">
            <a:extLst>
              <a:ext uri="{FF2B5EF4-FFF2-40B4-BE49-F238E27FC236}">
                <a16:creationId xmlns:a16="http://schemas.microsoft.com/office/drawing/2014/main" xmlns="" id="{7D6E873C-E2D3-4C63-B3DA-56A93F59EB98}"/>
              </a:ext>
            </a:extLst>
          </p:cNvPr>
          <p:cNvSpPr/>
          <p:nvPr userDrawn="1"/>
        </p:nvSpPr>
        <p:spPr>
          <a:xfrm>
            <a:off x="10676" y="1955233"/>
            <a:ext cx="15606308" cy="2479072"/>
          </a:xfrm>
          <a:custGeom>
            <a:avLst/>
            <a:gdLst>
              <a:gd name="connsiteX0" fmla="*/ 0 w 15605760"/>
              <a:gd name="connsiteY0" fmla="*/ 2479072 h 2479072"/>
              <a:gd name="connsiteX1" fmla="*/ 1614892 w 15605760"/>
              <a:gd name="connsiteY1" fmla="*/ 0 h 2479072"/>
              <a:gd name="connsiteX2" fmla="*/ 15605760 w 15605760"/>
              <a:gd name="connsiteY2" fmla="*/ 0 h 2479072"/>
              <a:gd name="connsiteX3" fmla="*/ 13990868 w 15605760"/>
              <a:gd name="connsiteY3" fmla="*/ 2479072 h 2479072"/>
              <a:gd name="connsiteX4" fmla="*/ 0 w 15605760"/>
              <a:gd name="connsiteY4" fmla="*/ 2479072 h 2479072"/>
              <a:gd name="connsiteX0" fmla="*/ 548 w 15606308"/>
              <a:gd name="connsiteY0" fmla="*/ 2479072 h 2479072"/>
              <a:gd name="connsiteX1" fmla="*/ 0 w 15606308"/>
              <a:gd name="connsiteY1" fmla="*/ 15240 h 2479072"/>
              <a:gd name="connsiteX2" fmla="*/ 15606308 w 15606308"/>
              <a:gd name="connsiteY2" fmla="*/ 0 h 2479072"/>
              <a:gd name="connsiteX3" fmla="*/ 13991416 w 15606308"/>
              <a:gd name="connsiteY3" fmla="*/ 2479072 h 2479072"/>
              <a:gd name="connsiteX4" fmla="*/ 548 w 15606308"/>
              <a:gd name="connsiteY4" fmla="*/ 2479072 h 247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6308" h="2479072">
                <a:moveTo>
                  <a:pt x="548" y="2479072"/>
                </a:moveTo>
                <a:cubicBezTo>
                  <a:pt x="365" y="1657795"/>
                  <a:pt x="183" y="836517"/>
                  <a:pt x="0" y="15240"/>
                </a:cubicBezTo>
                <a:lnTo>
                  <a:pt x="15606308" y="0"/>
                </a:lnTo>
                <a:lnTo>
                  <a:pt x="13991416" y="2479072"/>
                </a:lnTo>
                <a:lnTo>
                  <a:pt x="548" y="2479072"/>
                </a:lnTo>
                <a:close/>
              </a:path>
            </a:pathLst>
          </a:custGeom>
          <a:gradFill>
            <a:gsLst>
              <a:gs pos="53000">
                <a:srgbClr val="0070C0"/>
              </a:gs>
              <a:gs pos="0">
                <a:srgbClr val="0070C0">
                  <a:alpha val="22000"/>
                </a:srgb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7E2BC7F0-4DD8-4C3B-BEC5-CFBDD368A4F3}"/>
              </a:ext>
            </a:extLst>
          </p:cNvPr>
          <p:cNvSpPr txBox="1"/>
          <p:nvPr userDrawn="1"/>
        </p:nvSpPr>
        <p:spPr>
          <a:xfrm>
            <a:off x="5475262" y="418477"/>
            <a:ext cx="106490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2020</a:t>
            </a:r>
            <a:r>
              <a:rPr lang="ko-KR" altLang="en-US" sz="4400" b="1" dirty="0" smtClean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학년도 </a:t>
            </a:r>
            <a:r>
              <a:rPr lang="en-US" altLang="ko-KR" sz="4400" b="1" dirty="0" smtClean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ko-KR" altLang="en-US" sz="4400" b="1" dirty="0" smtClean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학기 캡스톤디자인</a:t>
            </a:r>
            <a:r>
              <a:rPr lang="ko-KR" altLang="en-US" sz="4400" b="1" baseline="0" dirty="0" smtClean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경진대회</a:t>
            </a:r>
            <a:endParaRPr lang="ko-KR" altLang="en-US" sz="4400" b="1" dirty="0">
              <a:solidFill>
                <a:schemeClr val="bg1">
                  <a:alpha val="88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64528BDB-1429-4325-9DE7-720F5F87B11A}"/>
              </a:ext>
            </a:extLst>
          </p:cNvPr>
          <p:cNvGrpSpPr/>
          <p:nvPr userDrawn="1"/>
        </p:nvGrpSpPr>
        <p:grpSpPr>
          <a:xfrm>
            <a:off x="0" y="4777032"/>
            <a:ext cx="21599525" cy="25451819"/>
            <a:chOff x="0" y="4777032"/>
            <a:chExt cx="21599525" cy="25451819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xmlns="" id="{00CB2083-7A40-43C3-8E3C-A0FB4ACB5E6D}"/>
                </a:ext>
              </a:extLst>
            </p:cNvPr>
            <p:cNvGrpSpPr/>
            <p:nvPr userDrawn="1"/>
          </p:nvGrpSpPr>
          <p:grpSpPr>
            <a:xfrm>
              <a:off x="0" y="4777032"/>
              <a:ext cx="21599525" cy="25451819"/>
              <a:chOff x="0" y="4777032"/>
              <a:chExt cx="21599525" cy="25451819"/>
            </a:xfrm>
          </p:grpSpPr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xmlns="" id="{049314E6-71F5-46BE-B503-F3876BFB03C6}"/>
                  </a:ext>
                </a:extLst>
              </p:cNvPr>
              <p:cNvGrpSpPr/>
              <p:nvPr userDrawn="1"/>
            </p:nvGrpSpPr>
            <p:grpSpPr>
              <a:xfrm>
                <a:off x="0" y="5054846"/>
                <a:ext cx="21599525" cy="25174005"/>
                <a:chOff x="0" y="5054846"/>
                <a:chExt cx="21599525" cy="25174005"/>
              </a:xfrm>
            </p:grpSpPr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xmlns="" id="{7A6A88DD-F1E2-4D41-84B4-0583F3E25B28}"/>
                    </a:ext>
                  </a:extLst>
                </p:cNvPr>
                <p:cNvSpPr/>
                <p:nvPr/>
              </p:nvSpPr>
              <p:spPr>
                <a:xfrm>
                  <a:off x="0" y="5868364"/>
                  <a:ext cx="21599525" cy="2436048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xmlns="" id="{96E70A1C-E036-4AD7-B0CB-B2B557450FFC}"/>
                    </a:ext>
                  </a:extLst>
                </p:cNvPr>
                <p:cNvGrpSpPr/>
                <p:nvPr/>
              </p:nvGrpSpPr>
              <p:grpSpPr>
                <a:xfrm>
                  <a:off x="736879" y="5054846"/>
                  <a:ext cx="20031983" cy="24762140"/>
                  <a:chOff x="783771" y="5059671"/>
                  <a:chExt cx="20031983" cy="24762140"/>
                </a:xfrm>
              </p:grpSpPr>
              <p:sp>
                <p:nvSpPr>
                  <p:cNvPr id="85" name="직사각형 84">
                    <a:extLst>
                      <a:ext uri="{FF2B5EF4-FFF2-40B4-BE49-F238E27FC236}">
                        <a16:creationId xmlns:a16="http://schemas.microsoft.com/office/drawing/2014/main" xmlns="" id="{7D66811E-5836-4649-89F8-CE751014EF66}"/>
                      </a:ext>
                    </a:extLst>
                  </p:cNvPr>
                  <p:cNvSpPr/>
                  <p:nvPr/>
                </p:nvSpPr>
                <p:spPr>
                  <a:xfrm>
                    <a:off x="783771" y="5059672"/>
                    <a:ext cx="20031983" cy="24636557"/>
                  </a:xfrm>
                  <a:prstGeom prst="rect">
                    <a:avLst/>
                  </a:prstGeom>
                  <a:solidFill>
                    <a:srgbClr val="FBFBFB"/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6" name="직사각형 85">
                    <a:extLst>
                      <a:ext uri="{FF2B5EF4-FFF2-40B4-BE49-F238E27FC236}">
                        <a16:creationId xmlns:a16="http://schemas.microsoft.com/office/drawing/2014/main" xmlns="" id="{5F315AC8-F2FC-4471-9F24-CB44BDF933DF}"/>
                      </a:ext>
                    </a:extLst>
                  </p:cNvPr>
                  <p:cNvSpPr/>
                  <p:nvPr/>
                </p:nvSpPr>
                <p:spPr>
                  <a:xfrm>
                    <a:off x="783771" y="5059671"/>
                    <a:ext cx="20031983" cy="1584000"/>
                  </a:xfrm>
                  <a:prstGeom prst="rect">
                    <a:avLst/>
                  </a:prstGeom>
                  <a:gradFill>
                    <a:gsLst>
                      <a:gs pos="53700">
                        <a:schemeClr val="bg1">
                          <a:lumMod val="85000"/>
                          <a:alpha val="50000"/>
                        </a:schemeClr>
                      </a:gs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</a:gra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7" name="직사각형 86">
                    <a:extLst>
                      <a:ext uri="{FF2B5EF4-FFF2-40B4-BE49-F238E27FC236}">
                        <a16:creationId xmlns:a16="http://schemas.microsoft.com/office/drawing/2014/main" xmlns="" id="{EC1F2511-375A-4CEF-8E45-2D6F591ED465}"/>
                      </a:ext>
                    </a:extLst>
                  </p:cNvPr>
                  <p:cNvSpPr/>
                  <p:nvPr/>
                </p:nvSpPr>
                <p:spPr>
                  <a:xfrm>
                    <a:off x="783771" y="29161902"/>
                    <a:ext cx="20031983" cy="659909"/>
                  </a:xfrm>
                  <a:prstGeom prst="rect">
                    <a:avLst/>
                  </a:prstGeom>
                  <a:gradFill>
                    <a:gsLst>
                      <a:gs pos="53700">
                        <a:schemeClr val="bg1">
                          <a:lumMod val="85000"/>
                        </a:schemeClr>
                      </a:gs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</a:gra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84" name="직각 삼각형 83">
                  <a:extLst>
                    <a:ext uri="{FF2B5EF4-FFF2-40B4-BE49-F238E27FC236}">
                      <a16:creationId xmlns:a16="http://schemas.microsoft.com/office/drawing/2014/main" xmlns="" id="{D58AE331-E54B-45E1-8259-74DB814177FD}"/>
                    </a:ext>
                  </a:extLst>
                </p:cNvPr>
                <p:cNvSpPr/>
                <p:nvPr/>
              </p:nvSpPr>
              <p:spPr>
                <a:xfrm flipH="1">
                  <a:off x="19588141" y="28155900"/>
                  <a:ext cx="1634456" cy="1913182"/>
                </a:xfrm>
                <a:prstGeom prst="rtTriangle">
                  <a:avLst/>
                </a:prstGeom>
                <a:solidFill>
                  <a:srgbClr val="5B9BD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xmlns="" id="{11E1121A-1D1B-4970-B7EF-2A64E7212F4D}"/>
                  </a:ext>
                </a:extLst>
              </p:cNvPr>
              <p:cNvGrpSpPr/>
              <p:nvPr userDrawn="1"/>
            </p:nvGrpSpPr>
            <p:grpSpPr>
              <a:xfrm>
                <a:off x="667524" y="4777032"/>
                <a:ext cx="12637221" cy="2122200"/>
                <a:chOff x="-6879656" y="8606760"/>
                <a:chExt cx="12637221" cy="2122200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xmlns="" id="{3B639DF1-CDF1-428D-BB56-BDA0D68CD898}"/>
                    </a:ext>
                  </a:extLst>
                </p:cNvPr>
                <p:cNvSpPr/>
                <p:nvPr userDrawn="1"/>
              </p:nvSpPr>
              <p:spPr>
                <a:xfrm>
                  <a:off x="-6879656" y="8606760"/>
                  <a:ext cx="7547572" cy="2122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 err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교과목명</a:t>
                  </a:r>
                  <a:r>
                    <a:rPr lang="en-US" altLang="ko-KR" sz="3200" b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 </a:t>
                  </a:r>
                  <a:r>
                    <a:rPr lang="ko-KR" altLang="en-US" sz="3200" b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스마트</a:t>
                  </a:r>
                  <a:r>
                    <a:rPr lang="en-US" altLang="ko-KR" sz="3200" b="0" dirty="0" err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IoT</a:t>
                  </a:r>
                  <a:r>
                    <a:rPr lang="ko-KR" altLang="en-US" sz="3200" b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캡스톤디자인</a:t>
                  </a:r>
                  <a:endParaRPr lang="en-US" altLang="ko-KR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지도교수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  <a:endParaRPr lang="ko-KR" altLang="en-US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xmlns="" id="{92382D7D-9AB5-4255-BB8C-FBA5F94AB15E}"/>
                    </a:ext>
                  </a:extLst>
                </p:cNvPr>
                <p:cNvSpPr/>
                <p:nvPr userDrawn="1"/>
              </p:nvSpPr>
              <p:spPr>
                <a:xfrm>
                  <a:off x="3263564" y="8606760"/>
                  <a:ext cx="2494001" cy="2122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팀명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팀원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  <a:endParaRPr lang="ko-KR" altLang="en-US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</p:grpSp>
        </p:grp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xmlns="" id="{88F8585E-2BA1-45D0-B385-F143D05412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0412" y="28975552"/>
              <a:ext cx="6181348" cy="1069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753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E1C8ED3-EB93-4F4C-8C56-FD55124D9106}"/>
              </a:ext>
            </a:extLst>
          </p:cNvPr>
          <p:cNvSpPr/>
          <p:nvPr userDrawn="1"/>
        </p:nvSpPr>
        <p:spPr>
          <a:xfrm>
            <a:off x="0" y="0"/>
            <a:ext cx="21599525" cy="5868365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F1E5FD9A-78FA-416F-8BAC-63F8C64C8C1D}"/>
              </a:ext>
            </a:extLst>
          </p:cNvPr>
          <p:cNvGrpSpPr/>
          <p:nvPr userDrawn="1"/>
        </p:nvGrpSpPr>
        <p:grpSpPr>
          <a:xfrm>
            <a:off x="-175175" y="11436"/>
            <a:ext cx="21548529" cy="4891111"/>
            <a:chOff x="-175175" y="11436"/>
            <a:chExt cx="21548529" cy="4891111"/>
          </a:xfrm>
          <a:gradFill>
            <a:gsLst>
              <a:gs pos="0">
                <a:schemeClr val="bg1">
                  <a:alpha val="13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</a:gradFill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0ED997E5-2A6E-492A-876A-866D93AE93FC}"/>
                </a:ext>
              </a:extLst>
            </p:cNvPr>
            <p:cNvSpPr/>
            <p:nvPr/>
          </p:nvSpPr>
          <p:spPr>
            <a:xfrm>
              <a:off x="-175175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172C0AE8-BC72-43BF-AA13-927DF117164A}"/>
                </a:ext>
              </a:extLst>
            </p:cNvPr>
            <p:cNvSpPr/>
            <p:nvPr/>
          </p:nvSpPr>
          <p:spPr>
            <a:xfrm>
              <a:off x="1476104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xmlns="" id="{258205FB-604A-47F6-92EE-574876366764}"/>
                </a:ext>
              </a:extLst>
            </p:cNvPr>
            <p:cNvSpPr/>
            <p:nvPr/>
          </p:nvSpPr>
          <p:spPr>
            <a:xfrm>
              <a:off x="3127325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7286D45E-6383-4839-855F-2B693AFF4A51}"/>
                </a:ext>
              </a:extLst>
            </p:cNvPr>
            <p:cNvSpPr/>
            <p:nvPr/>
          </p:nvSpPr>
          <p:spPr>
            <a:xfrm>
              <a:off x="4778604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B879F9DC-10B0-4BA4-B532-D715A1B25911}"/>
                </a:ext>
              </a:extLst>
            </p:cNvPr>
            <p:cNvSpPr/>
            <p:nvPr/>
          </p:nvSpPr>
          <p:spPr>
            <a:xfrm>
              <a:off x="64298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890E473-ED24-4497-976E-EBB782378E16}"/>
                </a:ext>
              </a:extLst>
            </p:cNvPr>
            <p:cNvSpPr/>
            <p:nvPr/>
          </p:nvSpPr>
          <p:spPr>
            <a:xfrm>
              <a:off x="80811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FED29C3F-8A52-4478-AEFF-95C04239576A}"/>
                </a:ext>
              </a:extLst>
            </p:cNvPr>
            <p:cNvSpPr/>
            <p:nvPr/>
          </p:nvSpPr>
          <p:spPr>
            <a:xfrm>
              <a:off x="97323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327395D9-C51D-4B49-BC8C-6DCD8FEE35D1}"/>
                </a:ext>
              </a:extLst>
            </p:cNvPr>
            <p:cNvSpPr/>
            <p:nvPr/>
          </p:nvSpPr>
          <p:spPr>
            <a:xfrm>
              <a:off x="113836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ED2D30F2-55AA-4934-9DB5-E2EF4FED5B70}"/>
                </a:ext>
              </a:extLst>
            </p:cNvPr>
            <p:cNvSpPr/>
            <p:nvPr/>
          </p:nvSpPr>
          <p:spPr>
            <a:xfrm>
              <a:off x="129830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89EF4210-D95E-48B3-97C1-AA3BAF5D0849}"/>
                </a:ext>
              </a:extLst>
            </p:cNvPr>
            <p:cNvSpPr/>
            <p:nvPr/>
          </p:nvSpPr>
          <p:spPr>
            <a:xfrm>
              <a:off x="146343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26C55830-A643-4E76-AD5A-0FBCDBC06736}"/>
                </a:ext>
              </a:extLst>
            </p:cNvPr>
            <p:cNvSpPr/>
            <p:nvPr/>
          </p:nvSpPr>
          <p:spPr>
            <a:xfrm>
              <a:off x="162855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DC81CAAC-6F47-4D66-97AE-EBA223A6A361}"/>
                </a:ext>
              </a:extLst>
            </p:cNvPr>
            <p:cNvSpPr/>
            <p:nvPr/>
          </p:nvSpPr>
          <p:spPr>
            <a:xfrm>
              <a:off x="179368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68C8943D-C1A6-4F14-9279-C768A42C6236}"/>
                </a:ext>
              </a:extLst>
            </p:cNvPr>
            <p:cNvSpPr/>
            <p:nvPr/>
          </p:nvSpPr>
          <p:spPr>
            <a:xfrm>
              <a:off x="19588141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1F025780-5660-40E3-949E-6D8B01F12A7E}"/>
                </a:ext>
              </a:extLst>
            </p:cNvPr>
            <p:cNvSpPr/>
            <p:nvPr/>
          </p:nvSpPr>
          <p:spPr>
            <a:xfrm>
              <a:off x="695638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80D32E85-8FCB-40FC-A691-BA566C901887}"/>
                </a:ext>
              </a:extLst>
            </p:cNvPr>
            <p:cNvSpPr/>
            <p:nvPr/>
          </p:nvSpPr>
          <p:spPr>
            <a:xfrm>
              <a:off x="2346917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8179C3E2-F52C-419D-8CE8-B22FE2C69432}"/>
                </a:ext>
              </a:extLst>
            </p:cNvPr>
            <p:cNvSpPr/>
            <p:nvPr/>
          </p:nvSpPr>
          <p:spPr>
            <a:xfrm>
              <a:off x="3998138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0E1CAE86-5822-4342-B275-6819A453CC90}"/>
                </a:ext>
              </a:extLst>
            </p:cNvPr>
            <p:cNvSpPr/>
            <p:nvPr/>
          </p:nvSpPr>
          <p:spPr>
            <a:xfrm>
              <a:off x="5649417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A75B70B4-CE91-4D5F-AA10-1CAE5E72450A}"/>
                </a:ext>
              </a:extLst>
            </p:cNvPr>
            <p:cNvSpPr/>
            <p:nvPr/>
          </p:nvSpPr>
          <p:spPr>
            <a:xfrm>
              <a:off x="73006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xmlns="" id="{085F6C39-1867-47B6-9753-868C47A58440}"/>
                </a:ext>
              </a:extLst>
            </p:cNvPr>
            <p:cNvSpPr/>
            <p:nvPr/>
          </p:nvSpPr>
          <p:spPr>
            <a:xfrm>
              <a:off x="89519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342FA211-3F0B-47B2-9A1C-D558DCBD6C76}"/>
                </a:ext>
              </a:extLst>
            </p:cNvPr>
            <p:cNvSpPr/>
            <p:nvPr/>
          </p:nvSpPr>
          <p:spPr>
            <a:xfrm>
              <a:off x="106031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72D73048-C377-4A98-919B-1D80307F3C9B}"/>
                </a:ext>
              </a:extLst>
            </p:cNvPr>
            <p:cNvSpPr/>
            <p:nvPr/>
          </p:nvSpPr>
          <p:spPr>
            <a:xfrm>
              <a:off x="122544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AF2A4388-4EC1-455A-AF6E-88EC6F3AB0F0}"/>
                </a:ext>
              </a:extLst>
            </p:cNvPr>
            <p:cNvSpPr/>
            <p:nvPr/>
          </p:nvSpPr>
          <p:spPr>
            <a:xfrm>
              <a:off x="138538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B593B2CF-A51D-423E-85E0-6CD6B12047DD}"/>
                </a:ext>
              </a:extLst>
            </p:cNvPr>
            <p:cNvSpPr/>
            <p:nvPr/>
          </p:nvSpPr>
          <p:spPr>
            <a:xfrm>
              <a:off x="155051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xmlns="" id="{DFA21E04-ED39-4A2E-A2DC-E0B205A572DB}"/>
                </a:ext>
              </a:extLst>
            </p:cNvPr>
            <p:cNvSpPr/>
            <p:nvPr/>
          </p:nvSpPr>
          <p:spPr>
            <a:xfrm>
              <a:off x="171563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xmlns="" id="{08483CD1-1494-4640-8410-F1D563F2B5F0}"/>
                </a:ext>
              </a:extLst>
            </p:cNvPr>
            <p:cNvSpPr/>
            <p:nvPr/>
          </p:nvSpPr>
          <p:spPr>
            <a:xfrm>
              <a:off x="188076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DC79EEE4-F810-4758-A7BD-AE0404B43D59}"/>
                </a:ext>
              </a:extLst>
            </p:cNvPr>
            <p:cNvSpPr/>
            <p:nvPr/>
          </p:nvSpPr>
          <p:spPr>
            <a:xfrm>
              <a:off x="20458954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xmlns="" id="{AEFEC271-155F-4E11-95C6-33E2D121A0B8}"/>
                </a:ext>
              </a:extLst>
            </p:cNvPr>
            <p:cNvSpPr/>
            <p:nvPr/>
          </p:nvSpPr>
          <p:spPr>
            <a:xfrm>
              <a:off x="-175175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xmlns="" id="{9998ACEB-1B5A-4176-8DCC-E484822F4BCF}"/>
                </a:ext>
              </a:extLst>
            </p:cNvPr>
            <p:cNvSpPr/>
            <p:nvPr/>
          </p:nvSpPr>
          <p:spPr>
            <a:xfrm>
              <a:off x="1476104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0AFB9354-B06B-4CEB-A508-CF00C2083E61}"/>
                </a:ext>
              </a:extLst>
            </p:cNvPr>
            <p:cNvSpPr/>
            <p:nvPr/>
          </p:nvSpPr>
          <p:spPr>
            <a:xfrm>
              <a:off x="3127325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2A1C116B-F965-484A-B916-4202FF91CB68}"/>
                </a:ext>
              </a:extLst>
            </p:cNvPr>
            <p:cNvSpPr/>
            <p:nvPr/>
          </p:nvSpPr>
          <p:spPr>
            <a:xfrm>
              <a:off x="4778604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xmlns="" id="{D76D954E-05DC-4F6B-89FE-4CD86AFAD9F5}"/>
                </a:ext>
              </a:extLst>
            </p:cNvPr>
            <p:cNvSpPr/>
            <p:nvPr/>
          </p:nvSpPr>
          <p:spPr>
            <a:xfrm>
              <a:off x="64298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xmlns="" id="{A8E1DFEF-8F1F-4713-87E7-73EE3E8B7205}"/>
                </a:ext>
              </a:extLst>
            </p:cNvPr>
            <p:cNvSpPr/>
            <p:nvPr/>
          </p:nvSpPr>
          <p:spPr>
            <a:xfrm>
              <a:off x="80811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xmlns="" id="{CB4C1674-610A-4302-8B86-B5DBDA14431D}"/>
                </a:ext>
              </a:extLst>
            </p:cNvPr>
            <p:cNvSpPr/>
            <p:nvPr/>
          </p:nvSpPr>
          <p:spPr>
            <a:xfrm>
              <a:off x="97323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55087178-5A89-49E5-9EF1-26646D10C5E8}"/>
                </a:ext>
              </a:extLst>
            </p:cNvPr>
            <p:cNvSpPr/>
            <p:nvPr/>
          </p:nvSpPr>
          <p:spPr>
            <a:xfrm>
              <a:off x="113836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59FA8D34-949E-4C92-B3CE-94614367A9A2}"/>
                </a:ext>
              </a:extLst>
            </p:cNvPr>
            <p:cNvSpPr/>
            <p:nvPr/>
          </p:nvSpPr>
          <p:spPr>
            <a:xfrm>
              <a:off x="129830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8076E951-8B59-4B3A-8FAB-E1F329A399DE}"/>
                </a:ext>
              </a:extLst>
            </p:cNvPr>
            <p:cNvSpPr/>
            <p:nvPr/>
          </p:nvSpPr>
          <p:spPr>
            <a:xfrm>
              <a:off x="146343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xmlns="" id="{F8FAC1F4-630F-4EEC-9AD9-E95EB7087A11}"/>
                </a:ext>
              </a:extLst>
            </p:cNvPr>
            <p:cNvSpPr/>
            <p:nvPr/>
          </p:nvSpPr>
          <p:spPr>
            <a:xfrm>
              <a:off x="162855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xmlns="" id="{01DF46A0-FB2E-4F39-905D-73D2B94512E6}"/>
                </a:ext>
              </a:extLst>
            </p:cNvPr>
            <p:cNvSpPr/>
            <p:nvPr/>
          </p:nvSpPr>
          <p:spPr>
            <a:xfrm>
              <a:off x="179368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xmlns="" id="{6F80E73F-F770-475C-B538-5AD76CE7617F}"/>
                </a:ext>
              </a:extLst>
            </p:cNvPr>
            <p:cNvSpPr/>
            <p:nvPr/>
          </p:nvSpPr>
          <p:spPr>
            <a:xfrm>
              <a:off x="19588141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6B43B528-5AFF-4428-BB6E-A1FAF4E0FDAD}"/>
                </a:ext>
              </a:extLst>
            </p:cNvPr>
            <p:cNvSpPr/>
            <p:nvPr/>
          </p:nvSpPr>
          <p:spPr>
            <a:xfrm>
              <a:off x="695638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xmlns="" id="{2FED5A08-4B2A-4175-8D6E-A4CBE9F42C8A}"/>
                </a:ext>
              </a:extLst>
            </p:cNvPr>
            <p:cNvSpPr/>
            <p:nvPr/>
          </p:nvSpPr>
          <p:spPr>
            <a:xfrm>
              <a:off x="2346917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xmlns="" id="{C033F0CB-6484-4CCB-9358-FAFE3FA1CD44}"/>
                </a:ext>
              </a:extLst>
            </p:cNvPr>
            <p:cNvSpPr/>
            <p:nvPr/>
          </p:nvSpPr>
          <p:spPr>
            <a:xfrm>
              <a:off x="3998138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xmlns="" id="{2D94C61E-EE5B-42C8-87CD-DED380D94B24}"/>
                </a:ext>
              </a:extLst>
            </p:cNvPr>
            <p:cNvSpPr/>
            <p:nvPr/>
          </p:nvSpPr>
          <p:spPr>
            <a:xfrm>
              <a:off x="5649417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xmlns="" id="{7C49AF5D-92FA-4730-8054-7BA4FB789F36}"/>
                </a:ext>
              </a:extLst>
            </p:cNvPr>
            <p:cNvSpPr/>
            <p:nvPr/>
          </p:nvSpPr>
          <p:spPr>
            <a:xfrm>
              <a:off x="73006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xmlns="" id="{42F6D15D-49C1-418F-9EB4-38A775CEF16E}"/>
                </a:ext>
              </a:extLst>
            </p:cNvPr>
            <p:cNvSpPr/>
            <p:nvPr/>
          </p:nvSpPr>
          <p:spPr>
            <a:xfrm>
              <a:off x="89519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xmlns="" id="{123EA7FA-7F85-4B5E-978B-ED90AC79D900}"/>
                </a:ext>
              </a:extLst>
            </p:cNvPr>
            <p:cNvSpPr/>
            <p:nvPr/>
          </p:nvSpPr>
          <p:spPr>
            <a:xfrm>
              <a:off x="106031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xmlns="" id="{0C7FB428-6965-407F-A1A1-25E50ED5031F}"/>
                </a:ext>
              </a:extLst>
            </p:cNvPr>
            <p:cNvSpPr/>
            <p:nvPr/>
          </p:nvSpPr>
          <p:spPr>
            <a:xfrm>
              <a:off x="122544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xmlns="" id="{6C9FB5C3-510E-4518-96FF-00C2910E2CB2}"/>
                </a:ext>
              </a:extLst>
            </p:cNvPr>
            <p:cNvSpPr/>
            <p:nvPr/>
          </p:nvSpPr>
          <p:spPr>
            <a:xfrm>
              <a:off x="138538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xmlns="" id="{0CB0332A-45D8-4E6B-BCD4-C107BE62BE3C}"/>
                </a:ext>
              </a:extLst>
            </p:cNvPr>
            <p:cNvSpPr/>
            <p:nvPr/>
          </p:nvSpPr>
          <p:spPr>
            <a:xfrm>
              <a:off x="155051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xmlns="" id="{CAB4C233-EFF1-4428-958E-F66BDA81EA0C}"/>
                </a:ext>
              </a:extLst>
            </p:cNvPr>
            <p:cNvSpPr/>
            <p:nvPr/>
          </p:nvSpPr>
          <p:spPr>
            <a:xfrm>
              <a:off x="171563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xmlns="" id="{2BBCA5E0-1550-4D01-9F88-6F04EBB3199E}"/>
                </a:ext>
              </a:extLst>
            </p:cNvPr>
            <p:cNvSpPr/>
            <p:nvPr/>
          </p:nvSpPr>
          <p:spPr>
            <a:xfrm>
              <a:off x="188076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xmlns="" id="{63295724-FFE1-4238-91CD-C14FCF595EC1}"/>
                </a:ext>
              </a:extLst>
            </p:cNvPr>
            <p:cNvSpPr/>
            <p:nvPr/>
          </p:nvSpPr>
          <p:spPr>
            <a:xfrm>
              <a:off x="20458954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4" name="Picture 2" descr="Download Software Transparent Image HQ PNG Image | FreePNGImg">
            <a:extLst>
              <a:ext uri="{FF2B5EF4-FFF2-40B4-BE49-F238E27FC236}">
                <a16:creationId xmlns:a16="http://schemas.microsoft.com/office/drawing/2014/main" xmlns="" id="{B901D0AD-6E75-45DB-A2E9-51CFD64BE2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2445" y="330456"/>
            <a:ext cx="7775327" cy="487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A36E6423-B135-4F36-BB03-4EBB58CA9117}"/>
              </a:ext>
            </a:extLst>
          </p:cNvPr>
          <p:cNvSpPr/>
          <p:nvPr userDrawn="1"/>
        </p:nvSpPr>
        <p:spPr>
          <a:xfrm>
            <a:off x="-1173" y="-2049"/>
            <a:ext cx="21599525" cy="5868365"/>
          </a:xfrm>
          <a:prstGeom prst="rect">
            <a:avLst/>
          </a:prstGeom>
          <a:solidFill>
            <a:srgbClr val="009999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평행 사변형 52">
            <a:extLst>
              <a:ext uri="{FF2B5EF4-FFF2-40B4-BE49-F238E27FC236}">
                <a16:creationId xmlns:a16="http://schemas.microsoft.com/office/drawing/2014/main" xmlns="" id="{89F7D1D6-EE5B-4984-924A-108DEB7C2A81}"/>
              </a:ext>
            </a:extLst>
          </p:cNvPr>
          <p:cNvSpPr/>
          <p:nvPr userDrawn="1"/>
        </p:nvSpPr>
        <p:spPr>
          <a:xfrm>
            <a:off x="10676" y="1955233"/>
            <a:ext cx="15606308" cy="2479072"/>
          </a:xfrm>
          <a:custGeom>
            <a:avLst/>
            <a:gdLst>
              <a:gd name="connsiteX0" fmla="*/ 0 w 15605760"/>
              <a:gd name="connsiteY0" fmla="*/ 2479072 h 2479072"/>
              <a:gd name="connsiteX1" fmla="*/ 1614892 w 15605760"/>
              <a:gd name="connsiteY1" fmla="*/ 0 h 2479072"/>
              <a:gd name="connsiteX2" fmla="*/ 15605760 w 15605760"/>
              <a:gd name="connsiteY2" fmla="*/ 0 h 2479072"/>
              <a:gd name="connsiteX3" fmla="*/ 13990868 w 15605760"/>
              <a:gd name="connsiteY3" fmla="*/ 2479072 h 2479072"/>
              <a:gd name="connsiteX4" fmla="*/ 0 w 15605760"/>
              <a:gd name="connsiteY4" fmla="*/ 2479072 h 2479072"/>
              <a:gd name="connsiteX0" fmla="*/ 548 w 15606308"/>
              <a:gd name="connsiteY0" fmla="*/ 2479072 h 2479072"/>
              <a:gd name="connsiteX1" fmla="*/ 0 w 15606308"/>
              <a:gd name="connsiteY1" fmla="*/ 15240 h 2479072"/>
              <a:gd name="connsiteX2" fmla="*/ 15606308 w 15606308"/>
              <a:gd name="connsiteY2" fmla="*/ 0 h 2479072"/>
              <a:gd name="connsiteX3" fmla="*/ 13991416 w 15606308"/>
              <a:gd name="connsiteY3" fmla="*/ 2479072 h 2479072"/>
              <a:gd name="connsiteX4" fmla="*/ 548 w 15606308"/>
              <a:gd name="connsiteY4" fmla="*/ 2479072 h 247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6308" h="2479072">
                <a:moveTo>
                  <a:pt x="548" y="2479072"/>
                </a:moveTo>
                <a:cubicBezTo>
                  <a:pt x="365" y="1657795"/>
                  <a:pt x="183" y="836517"/>
                  <a:pt x="0" y="15240"/>
                </a:cubicBezTo>
                <a:lnTo>
                  <a:pt x="15606308" y="0"/>
                </a:lnTo>
                <a:lnTo>
                  <a:pt x="13991416" y="2479072"/>
                </a:lnTo>
                <a:lnTo>
                  <a:pt x="548" y="2479072"/>
                </a:lnTo>
                <a:close/>
              </a:path>
            </a:pathLst>
          </a:custGeom>
          <a:gradFill>
            <a:gsLst>
              <a:gs pos="53000">
                <a:srgbClr val="008582"/>
              </a:gs>
              <a:gs pos="0">
                <a:srgbClr val="009999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B35BABAD-1C1D-4193-9216-84D02C2A57F8}"/>
              </a:ext>
            </a:extLst>
          </p:cNvPr>
          <p:cNvSpPr txBox="1"/>
          <p:nvPr userDrawn="1"/>
        </p:nvSpPr>
        <p:spPr>
          <a:xfrm>
            <a:off x="4942812" y="418477"/>
            <a:ext cx="11713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2020</a:t>
            </a:r>
            <a:r>
              <a:rPr lang="ko-KR" altLang="en-US" sz="4400" b="1" dirty="0" smtClean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학년도 </a:t>
            </a:r>
            <a:r>
              <a:rPr lang="en-US" altLang="ko-KR" sz="4400" b="1" dirty="0" smtClean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ko-KR" altLang="en-US" sz="4400" b="1" dirty="0" smtClean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학기 캡스톤디자인</a:t>
            </a:r>
            <a:r>
              <a:rPr lang="ko-KR" altLang="en-US" sz="4400" b="1" baseline="0" dirty="0" smtClean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경진대회</a:t>
            </a:r>
            <a:endParaRPr lang="ko-KR" altLang="en-US" sz="4400" b="1" dirty="0">
              <a:solidFill>
                <a:schemeClr val="bg1">
                  <a:alpha val="88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BEE2D321-2CB0-4728-A2B3-84BABDF0296C}"/>
              </a:ext>
            </a:extLst>
          </p:cNvPr>
          <p:cNvGrpSpPr/>
          <p:nvPr userDrawn="1"/>
        </p:nvGrpSpPr>
        <p:grpSpPr>
          <a:xfrm>
            <a:off x="0" y="4777032"/>
            <a:ext cx="21599525" cy="25451819"/>
            <a:chOff x="0" y="4777032"/>
            <a:chExt cx="21599525" cy="25451819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xmlns="" id="{74A943EC-5E9B-4FCC-A6AF-F8B1CF863749}"/>
                </a:ext>
              </a:extLst>
            </p:cNvPr>
            <p:cNvGrpSpPr/>
            <p:nvPr userDrawn="1"/>
          </p:nvGrpSpPr>
          <p:grpSpPr>
            <a:xfrm>
              <a:off x="0" y="4777032"/>
              <a:ext cx="21599525" cy="25451819"/>
              <a:chOff x="0" y="4777032"/>
              <a:chExt cx="21599525" cy="25451819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xmlns="" id="{2A174DB1-1AFE-4CC1-A81D-14D2DB8A02E4}"/>
                  </a:ext>
                </a:extLst>
              </p:cNvPr>
              <p:cNvGrpSpPr/>
              <p:nvPr userDrawn="1"/>
            </p:nvGrpSpPr>
            <p:grpSpPr>
              <a:xfrm>
                <a:off x="0" y="5054846"/>
                <a:ext cx="21599525" cy="25174005"/>
                <a:chOff x="0" y="5054846"/>
                <a:chExt cx="21599525" cy="25174005"/>
              </a:xfrm>
            </p:grpSpPr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xmlns="" id="{22D0BBC1-CE1F-4720-8204-B151803ECF3B}"/>
                    </a:ext>
                  </a:extLst>
                </p:cNvPr>
                <p:cNvSpPr/>
                <p:nvPr/>
              </p:nvSpPr>
              <p:spPr>
                <a:xfrm>
                  <a:off x="0" y="5868364"/>
                  <a:ext cx="21599525" cy="2436048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82" name="그룹 81">
                  <a:extLst>
                    <a:ext uri="{FF2B5EF4-FFF2-40B4-BE49-F238E27FC236}">
                      <a16:creationId xmlns:a16="http://schemas.microsoft.com/office/drawing/2014/main" xmlns="" id="{72CC5D5A-84A1-48D5-A91C-F46286AFE5B0}"/>
                    </a:ext>
                  </a:extLst>
                </p:cNvPr>
                <p:cNvGrpSpPr/>
                <p:nvPr/>
              </p:nvGrpSpPr>
              <p:grpSpPr>
                <a:xfrm>
                  <a:off x="736879" y="5054846"/>
                  <a:ext cx="20031983" cy="24762140"/>
                  <a:chOff x="783771" y="5059671"/>
                  <a:chExt cx="20031983" cy="24762140"/>
                </a:xfrm>
              </p:grpSpPr>
              <p:sp>
                <p:nvSpPr>
                  <p:cNvPr id="84" name="직사각형 83">
                    <a:extLst>
                      <a:ext uri="{FF2B5EF4-FFF2-40B4-BE49-F238E27FC236}">
                        <a16:creationId xmlns:a16="http://schemas.microsoft.com/office/drawing/2014/main" xmlns="" id="{7C501478-C66E-4812-BDE5-FB7DCDEC2EF3}"/>
                      </a:ext>
                    </a:extLst>
                  </p:cNvPr>
                  <p:cNvSpPr/>
                  <p:nvPr/>
                </p:nvSpPr>
                <p:spPr>
                  <a:xfrm>
                    <a:off x="783771" y="5059672"/>
                    <a:ext cx="20031983" cy="24636557"/>
                  </a:xfrm>
                  <a:prstGeom prst="rect">
                    <a:avLst/>
                  </a:prstGeom>
                  <a:solidFill>
                    <a:srgbClr val="FBFBFB"/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5" name="직사각형 84">
                    <a:extLst>
                      <a:ext uri="{FF2B5EF4-FFF2-40B4-BE49-F238E27FC236}">
                        <a16:creationId xmlns:a16="http://schemas.microsoft.com/office/drawing/2014/main" xmlns="" id="{ECC2B981-A748-4DE5-8B0B-E71DC940925E}"/>
                      </a:ext>
                    </a:extLst>
                  </p:cNvPr>
                  <p:cNvSpPr/>
                  <p:nvPr/>
                </p:nvSpPr>
                <p:spPr>
                  <a:xfrm>
                    <a:off x="783771" y="5059671"/>
                    <a:ext cx="20031983" cy="1584000"/>
                  </a:xfrm>
                  <a:prstGeom prst="rect">
                    <a:avLst/>
                  </a:prstGeom>
                  <a:gradFill>
                    <a:gsLst>
                      <a:gs pos="53700">
                        <a:schemeClr val="bg1">
                          <a:lumMod val="85000"/>
                          <a:alpha val="50000"/>
                        </a:schemeClr>
                      </a:gs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</a:gra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6" name="직사각형 85">
                    <a:extLst>
                      <a:ext uri="{FF2B5EF4-FFF2-40B4-BE49-F238E27FC236}">
                        <a16:creationId xmlns:a16="http://schemas.microsoft.com/office/drawing/2014/main" xmlns="" id="{15162D80-DE4F-425A-9B37-DA28939F7C00}"/>
                      </a:ext>
                    </a:extLst>
                  </p:cNvPr>
                  <p:cNvSpPr/>
                  <p:nvPr/>
                </p:nvSpPr>
                <p:spPr>
                  <a:xfrm>
                    <a:off x="783771" y="29161902"/>
                    <a:ext cx="20031983" cy="659909"/>
                  </a:xfrm>
                  <a:prstGeom prst="rect">
                    <a:avLst/>
                  </a:prstGeom>
                  <a:gradFill>
                    <a:gsLst>
                      <a:gs pos="53700">
                        <a:schemeClr val="bg1">
                          <a:lumMod val="85000"/>
                        </a:schemeClr>
                      </a:gs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</a:gra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83" name="직각 삼각형 82">
                  <a:extLst>
                    <a:ext uri="{FF2B5EF4-FFF2-40B4-BE49-F238E27FC236}">
                      <a16:creationId xmlns:a16="http://schemas.microsoft.com/office/drawing/2014/main" xmlns="" id="{B85887B5-77BE-4FE5-973D-A939940AB717}"/>
                    </a:ext>
                  </a:extLst>
                </p:cNvPr>
                <p:cNvSpPr/>
                <p:nvPr/>
              </p:nvSpPr>
              <p:spPr>
                <a:xfrm flipH="1">
                  <a:off x="19588141" y="28155900"/>
                  <a:ext cx="1634456" cy="1913182"/>
                </a:xfrm>
                <a:prstGeom prst="rtTriangle">
                  <a:avLst/>
                </a:prstGeom>
                <a:solidFill>
                  <a:srgbClr val="0099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xmlns="" id="{789EA2CB-EDF5-4AC9-95CD-DE796B210DB6}"/>
                  </a:ext>
                </a:extLst>
              </p:cNvPr>
              <p:cNvGrpSpPr/>
              <p:nvPr userDrawn="1"/>
            </p:nvGrpSpPr>
            <p:grpSpPr>
              <a:xfrm>
                <a:off x="667524" y="4777032"/>
                <a:ext cx="12637221" cy="2122200"/>
                <a:chOff x="-6879656" y="8606760"/>
                <a:chExt cx="12637221" cy="2122200"/>
              </a:xfrm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24F5179D-C94D-4E95-827D-F79F79CEFB3B}"/>
                    </a:ext>
                  </a:extLst>
                </p:cNvPr>
                <p:cNvSpPr/>
                <p:nvPr userDrawn="1"/>
              </p:nvSpPr>
              <p:spPr>
                <a:xfrm>
                  <a:off x="-6879656" y="8606760"/>
                  <a:ext cx="7547572" cy="2122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 err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교과목명</a:t>
                  </a:r>
                  <a:r>
                    <a:rPr lang="en-US" altLang="ko-KR" sz="3200" b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 </a:t>
                  </a:r>
                  <a:r>
                    <a:rPr lang="ko-KR" altLang="en-US" sz="3200" b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콘텐츠</a:t>
                  </a:r>
                  <a:r>
                    <a:rPr lang="en-US" altLang="ko-KR" sz="3200" b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IT</a:t>
                  </a:r>
                  <a:r>
                    <a:rPr lang="ko-KR" altLang="en-US" sz="3200" b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캡스톤디자인</a:t>
                  </a:r>
                  <a:endParaRPr lang="en-US" altLang="ko-KR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지도교수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  <a:endParaRPr lang="ko-KR" altLang="en-US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xmlns="" id="{F9E3501E-0C0C-4B71-8A27-0CD186F967DD}"/>
                    </a:ext>
                  </a:extLst>
                </p:cNvPr>
                <p:cNvSpPr/>
                <p:nvPr userDrawn="1"/>
              </p:nvSpPr>
              <p:spPr>
                <a:xfrm>
                  <a:off x="3263564" y="8606760"/>
                  <a:ext cx="2494001" cy="2122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팀명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팀원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  <a:endParaRPr lang="ko-KR" altLang="en-US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</p:grpSp>
        </p:grp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xmlns="" id="{A49713D0-08ED-4A83-9F91-9A1EE643A9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0412" y="28975552"/>
              <a:ext cx="6181348" cy="1069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153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610022"/>
            <a:ext cx="18629590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050077"/>
            <a:ext cx="18629590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8028274"/>
            <a:ext cx="485989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62C76-06F6-4FBB-9DED-545C07DB4039}" type="datetimeFigureOut">
              <a:rPr lang="ko-KR" altLang="en-US" smtClean="0"/>
              <a:pPr/>
              <a:t>2020-12-02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8028274"/>
            <a:ext cx="7289840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8028274"/>
            <a:ext cx="485989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8E237-470E-4B08-939D-F062AD2686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28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</p:sldLayoutIdLst>
  <p:txStyles>
    <p:titleStyle>
      <a:lvl1pPr algn="l" defTabSz="2159996" rtl="0" eaLnBrk="1" latinLnBrk="1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1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그룹 147">
            <a:extLst>
              <a:ext uri="{FF2B5EF4-FFF2-40B4-BE49-F238E27FC236}">
                <a16:creationId xmlns:a16="http://schemas.microsoft.com/office/drawing/2014/main" xmlns="" id="{87B6A7E4-C32E-4CD3-AE39-EE06452D2527}"/>
              </a:ext>
            </a:extLst>
          </p:cNvPr>
          <p:cNvGrpSpPr/>
          <p:nvPr/>
        </p:nvGrpSpPr>
        <p:grpSpPr>
          <a:xfrm>
            <a:off x="1177750" y="7479001"/>
            <a:ext cx="3322155" cy="750446"/>
            <a:chOff x="1224642" y="7174200"/>
            <a:chExt cx="3322155" cy="750446"/>
          </a:xfrm>
        </p:grpSpPr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xmlns="" id="{96DE5832-98A6-4F7C-8B8B-EC7207B6C559}"/>
                </a:ext>
              </a:extLst>
            </p:cNvPr>
            <p:cNvGrpSpPr/>
            <p:nvPr/>
          </p:nvGrpSpPr>
          <p:grpSpPr>
            <a:xfrm>
              <a:off x="1393371" y="7174200"/>
              <a:ext cx="3153426" cy="750446"/>
              <a:chOff x="2500298" y="285728"/>
              <a:chExt cx="1714512" cy="571504"/>
            </a:xfrm>
            <a:solidFill>
              <a:srgbClr val="002060"/>
            </a:solidFill>
          </p:grpSpPr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xmlns="" id="{DE99E3D8-66DA-4743-9B5E-0A47D180120B}"/>
                  </a:ext>
                </a:extLst>
              </p:cNvPr>
              <p:cNvSpPr/>
              <p:nvPr/>
            </p:nvSpPr>
            <p:spPr>
              <a:xfrm>
                <a:off x="2500298" y="285728"/>
                <a:ext cx="1357322" cy="571504"/>
              </a:xfrm>
              <a:prstGeom prst="rect">
                <a:avLst/>
              </a:prstGeom>
              <a:solidFill>
                <a:srgbClr val="2F9ED8"/>
              </a:solidFill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32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과제목적</a:t>
                </a:r>
              </a:p>
            </p:txBody>
          </p:sp>
          <p:sp>
            <p:nvSpPr>
              <p:cNvPr id="152" name="직각 삼각형 151">
                <a:extLst>
                  <a:ext uri="{FF2B5EF4-FFF2-40B4-BE49-F238E27FC236}">
                    <a16:creationId xmlns:a16="http://schemas.microsoft.com/office/drawing/2014/main" xmlns="" id="{64CEDF7F-7F95-4580-A200-C26E89639E2E}"/>
                  </a:ext>
                </a:extLst>
              </p:cNvPr>
              <p:cNvSpPr/>
              <p:nvPr/>
            </p:nvSpPr>
            <p:spPr>
              <a:xfrm flipV="1">
                <a:off x="3857620" y="285728"/>
                <a:ext cx="357190" cy="571504"/>
              </a:xfrm>
              <a:prstGeom prst="rtTriangle">
                <a:avLst/>
              </a:prstGeom>
              <a:solidFill>
                <a:srgbClr val="2F9ED8"/>
              </a:solidFill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</p:grp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xmlns="" id="{6C09D282-8634-4CAA-9C01-FB2DE11B1AC8}"/>
                </a:ext>
              </a:extLst>
            </p:cNvPr>
            <p:cNvSpPr/>
            <p:nvPr/>
          </p:nvSpPr>
          <p:spPr>
            <a:xfrm>
              <a:off x="1224642" y="7174200"/>
              <a:ext cx="168729" cy="75044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xmlns="" id="{6847E87A-5281-4834-8203-05C9D0254569}"/>
              </a:ext>
            </a:extLst>
          </p:cNvPr>
          <p:cNvGrpSpPr/>
          <p:nvPr/>
        </p:nvGrpSpPr>
        <p:grpSpPr>
          <a:xfrm>
            <a:off x="1177750" y="12726956"/>
            <a:ext cx="3153426" cy="750446"/>
            <a:chOff x="2500298" y="285728"/>
            <a:chExt cx="1714512" cy="571504"/>
          </a:xfrm>
          <a:solidFill>
            <a:srgbClr val="002060"/>
          </a:solidFill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xmlns="" id="{BD7A3BF0-DD8C-42F9-9DD2-E5B974E7B9D5}"/>
                </a:ext>
              </a:extLst>
            </p:cNvPr>
            <p:cNvSpPr/>
            <p:nvPr/>
          </p:nvSpPr>
          <p:spPr>
            <a:xfrm>
              <a:off x="2500298" y="285728"/>
              <a:ext cx="1357322" cy="571504"/>
            </a:xfrm>
            <a:prstGeom prst="rect">
              <a:avLst/>
            </a:prstGeom>
            <a:solidFill>
              <a:srgbClr val="2F9ED8"/>
            </a:solidFill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3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과제내용</a:t>
              </a:r>
            </a:p>
          </p:txBody>
        </p:sp>
        <p:sp>
          <p:nvSpPr>
            <p:cNvPr id="155" name="직각 삼각형 154">
              <a:extLst>
                <a:ext uri="{FF2B5EF4-FFF2-40B4-BE49-F238E27FC236}">
                  <a16:creationId xmlns:a16="http://schemas.microsoft.com/office/drawing/2014/main" xmlns="" id="{73EAE61F-603A-45F6-A22F-63FC48C48D9A}"/>
                </a:ext>
              </a:extLst>
            </p:cNvPr>
            <p:cNvSpPr/>
            <p:nvPr/>
          </p:nvSpPr>
          <p:spPr>
            <a:xfrm flipV="1">
              <a:off x="3857620" y="285728"/>
              <a:ext cx="357190" cy="571504"/>
            </a:xfrm>
            <a:prstGeom prst="rtTriangle">
              <a:avLst/>
            </a:prstGeom>
            <a:solidFill>
              <a:srgbClr val="2F9ED8"/>
            </a:solidFill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56" name="직사각형 155">
            <a:extLst>
              <a:ext uri="{FF2B5EF4-FFF2-40B4-BE49-F238E27FC236}">
                <a16:creationId xmlns:a16="http://schemas.microsoft.com/office/drawing/2014/main" xmlns="" id="{C393927F-20F6-423F-98B2-55E99C3B981D}"/>
              </a:ext>
            </a:extLst>
          </p:cNvPr>
          <p:cNvSpPr/>
          <p:nvPr/>
        </p:nvSpPr>
        <p:spPr>
          <a:xfrm>
            <a:off x="1009021" y="12726956"/>
            <a:ext cx="168729" cy="75044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xmlns="" id="{66E0674F-31A8-4E9C-8800-75A3292D0CC9}"/>
              </a:ext>
            </a:extLst>
          </p:cNvPr>
          <p:cNvGrpSpPr/>
          <p:nvPr/>
        </p:nvGrpSpPr>
        <p:grpSpPr>
          <a:xfrm>
            <a:off x="1093385" y="25488906"/>
            <a:ext cx="5041211" cy="750446"/>
            <a:chOff x="1224642" y="23461188"/>
            <a:chExt cx="5041211" cy="750446"/>
          </a:xfrm>
        </p:grpSpPr>
        <p:sp>
          <p:nvSpPr>
            <p:cNvPr id="158" name="직사각형 43">
              <a:extLst>
                <a:ext uri="{FF2B5EF4-FFF2-40B4-BE49-F238E27FC236}">
                  <a16:creationId xmlns:a16="http://schemas.microsoft.com/office/drawing/2014/main" xmlns="" id="{51D582DE-BC6A-4041-AC03-C4632DBC998F}"/>
                </a:ext>
              </a:extLst>
            </p:cNvPr>
            <p:cNvSpPr/>
            <p:nvPr/>
          </p:nvSpPr>
          <p:spPr>
            <a:xfrm>
              <a:off x="1370961" y="23461188"/>
              <a:ext cx="4894892" cy="750446"/>
            </a:xfrm>
            <a:custGeom>
              <a:avLst/>
              <a:gdLst>
                <a:gd name="connsiteX0" fmla="*/ 0 w 5030875"/>
                <a:gd name="connsiteY0" fmla="*/ 0 h 750446"/>
                <a:gd name="connsiteX1" fmla="*/ 5030875 w 5030875"/>
                <a:gd name="connsiteY1" fmla="*/ 0 h 750446"/>
                <a:gd name="connsiteX2" fmla="*/ 5030875 w 5030875"/>
                <a:gd name="connsiteY2" fmla="*/ 750446 h 750446"/>
                <a:gd name="connsiteX3" fmla="*/ 0 w 5030875"/>
                <a:gd name="connsiteY3" fmla="*/ 750446 h 750446"/>
                <a:gd name="connsiteX4" fmla="*/ 0 w 5030875"/>
                <a:gd name="connsiteY4" fmla="*/ 0 h 750446"/>
                <a:gd name="connsiteX0" fmla="*/ 0 w 5758585"/>
                <a:gd name="connsiteY0" fmla="*/ 0 h 750446"/>
                <a:gd name="connsiteX1" fmla="*/ 5758585 w 5758585"/>
                <a:gd name="connsiteY1" fmla="*/ 3810 h 750446"/>
                <a:gd name="connsiteX2" fmla="*/ 5030875 w 5758585"/>
                <a:gd name="connsiteY2" fmla="*/ 750446 h 750446"/>
                <a:gd name="connsiteX3" fmla="*/ 0 w 5758585"/>
                <a:gd name="connsiteY3" fmla="*/ 750446 h 750446"/>
                <a:gd name="connsiteX4" fmla="*/ 0 w 5758585"/>
                <a:gd name="connsiteY4" fmla="*/ 0 h 750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8585" h="750446">
                  <a:moveTo>
                    <a:pt x="0" y="0"/>
                  </a:moveTo>
                  <a:lnTo>
                    <a:pt x="5758585" y="3810"/>
                  </a:lnTo>
                  <a:lnTo>
                    <a:pt x="5030875" y="750446"/>
                  </a:lnTo>
                  <a:lnTo>
                    <a:pt x="0" y="7504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9ED8"/>
            </a:solidFill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3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활용방안 및 기대효과</a:t>
              </a: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xmlns="" id="{9DF2774D-99F7-436F-A02B-A141C49ACB06}"/>
                </a:ext>
              </a:extLst>
            </p:cNvPr>
            <p:cNvSpPr/>
            <p:nvPr/>
          </p:nvSpPr>
          <p:spPr>
            <a:xfrm>
              <a:off x="1224642" y="23461188"/>
              <a:ext cx="168729" cy="75044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015DC0A-D665-4CED-AD12-D176D4DFE4C1}"/>
              </a:ext>
            </a:extLst>
          </p:cNvPr>
          <p:cNvSpPr txBox="1"/>
          <p:nvPr/>
        </p:nvSpPr>
        <p:spPr>
          <a:xfrm>
            <a:off x="783770" y="2518475"/>
            <a:ext cx="14821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err="1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WiFi</a:t>
            </a:r>
            <a:r>
              <a:rPr lang="en-US" altLang="ko-KR" sz="7200" b="1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7200" b="1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서비스 관리 시스템 개발</a:t>
            </a:r>
            <a:endParaRPr lang="ko-KR" altLang="en-US" sz="72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7672FD52-0540-4579-B354-EBCC7CAF0CBF}"/>
              </a:ext>
            </a:extLst>
          </p:cNvPr>
          <p:cNvSpPr/>
          <p:nvPr/>
        </p:nvSpPr>
        <p:spPr>
          <a:xfrm>
            <a:off x="2900740" y="5100066"/>
            <a:ext cx="2494001" cy="732814"/>
          </a:xfrm>
          <a:prstGeom prst="rect">
            <a:avLst/>
          </a:prstGeom>
          <a:noFill/>
          <a:ln>
            <a:noFill/>
          </a:ln>
          <a:effectLst/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ko-KR" altLang="en-US" sz="3200" b="0" dirty="0">
              <a:solidFill>
                <a:schemeClr val="tx1">
                  <a:lumMod val="85000"/>
                  <a:lumOff val="1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D4E4184-09B5-4403-8C92-C4898579102B}"/>
              </a:ext>
            </a:extLst>
          </p:cNvPr>
          <p:cNvSpPr/>
          <p:nvPr/>
        </p:nvSpPr>
        <p:spPr>
          <a:xfrm>
            <a:off x="12410913" y="5100066"/>
            <a:ext cx="2494001" cy="732814"/>
          </a:xfrm>
          <a:prstGeom prst="rect">
            <a:avLst/>
          </a:prstGeom>
          <a:noFill/>
          <a:ln>
            <a:noFill/>
          </a:ln>
          <a:effectLst/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3200" b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와이몬</a:t>
            </a:r>
            <a:endParaRPr lang="ko-KR" altLang="en-US" sz="3200" b="0" dirty="0">
              <a:solidFill>
                <a:schemeClr val="tx1">
                  <a:lumMod val="85000"/>
                  <a:lumOff val="1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23C1A1F-0CFA-45E8-8AC8-3AFEF5E7768A}"/>
              </a:ext>
            </a:extLst>
          </p:cNvPr>
          <p:cNvSpPr/>
          <p:nvPr/>
        </p:nvSpPr>
        <p:spPr>
          <a:xfrm>
            <a:off x="2638870" y="5832880"/>
            <a:ext cx="3017741" cy="732814"/>
          </a:xfrm>
          <a:prstGeom prst="rect">
            <a:avLst/>
          </a:prstGeom>
          <a:noFill/>
          <a:ln>
            <a:noFill/>
          </a:ln>
          <a:effectLst/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김태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운</a:t>
            </a:r>
            <a:endParaRPr lang="ko-KR" altLang="en-US" sz="3200" b="0" dirty="0">
              <a:solidFill>
                <a:schemeClr val="tx1">
                  <a:lumMod val="85000"/>
                  <a:lumOff val="1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E47D0470-14AB-4B43-B393-A813FEE10F1F}"/>
              </a:ext>
            </a:extLst>
          </p:cNvPr>
          <p:cNvSpPr/>
          <p:nvPr/>
        </p:nvSpPr>
        <p:spPr>
          <a:xfrm>
            <a:off x="12410913" y="5832880"/>
            <a:ext cx="8400831" cy="732814"/>
          </a:xfrm>
          <a:prstGeom prst="rect">
            <a:avLst/>
          </a:prstGeom>
          <a:noFill/>
          <a:ln>
            <a:noFill/>
          </a:ln>
          <a:effectLst/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32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강동우</a:t>
            </a:r>
            <a:r>
              <a:rPr lang="en-US" altLang="ko-KR" sz="32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권지우</a:t>
            </a:r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김영임</a:t>
            </a:r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이하은</a:t>
            </a:r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허재웅</a:t>
            </a:r>
            <a:endParaRPr lang="ko-KR" altLang="en-US" sz="3200" b="0" dirty="0">
              <a:solidFill>
                <a:schemeClr val="tx1">
                  <a:lumMod val="85000"/>
                  <a:lumOff val="1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2114" y="8425600"/>
            <a:ext cx="187975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150" dirty="0" smtClean="0">
                <a:latin typeface="+mn-ea"/>
              </a:rPr>
              <a:t>  </a:t>
            </a:r>
            <a:r>
              <a:rPr lang="en-US" altLang="ko-KR" sz="3150" dirty="0" err="1" smtClean="0">
                <a:latin typeface="+mn-ea"/>
              </a:rPr>
              <a:t>WiFi</a:t>
            </a:r>
            <a:r>
              <a:rPr lang="en-US" altLang="ko-KR" sz="3150" dirty="0" smtClean="0">
                <a:latin typeface="+mn-ea"/>
              </a:rPr>
              <a:t> </a:t>
            </a:r>
            <a:r>
              <a:rPr lang="en-US" altLang="ko-KR" sz="3150" dirty="0" err="1">
                <a:latin typeface="+mn-ea"/>
              </a:rPr>
              <a:t>통신</a:t>
            </a:r>
            <a:r>
              <a:rPr lang="en-US" altLang="ko-KR" sz="3150" dirty="0">
                <a:latin typeface="+mn-ea"/>
              </a:rPr>
              <a:t> </a:t>
            </a:r>
            <a:r>
              <a:rPr lang="en-US" altLang="ko-KR" sz="3150" dirty="0" err="1">
                <a:latin typeface="+mn-ea"/>
              </a:rPr>
              <a:t>기술은</a:t>
            </a:r>
            <a:r>
              <a:rPr lang="en-US" altLang="ko-KR" sz="3150" dirty="0">
                <a:latin typeface="+mn-ea"/>
              </a:rPr>
              <a:t> </a:t>
            </a:r>
            <a:r>
              <a:rPr lang="en-US" altLang="ko-KR" sz="3150" dirty="0" err="1">
                <a:latin typeface="+mn-ea"/>
              </a:rPr>
              <a:t>가장</a:t>
            </a:r>
            <a:r>
              <a:rPr lang="en-US" altLang="ko-KR" sz="3150" dirty="0">
                <a:latin typeface="+mn-ea"/>
              </a:rPr>
              <a:t> </a:t>
            </a:r>
            <a:r>
              <a:rPr lang="en-US" altLang="ko-KR" sz="3150" dirty="0" err="1">
                <a:latin typeface="+mn-ea"/>
              </a:rPr>
              <a:t>널리</a:t>
            </a:r>
            <a:r>
              <a:rPr lang="en-US" altLang="ko-KR" sz="3150" dirty="0">
                <a:latin typeface="+mn-ea"/>
              </a:rPr>
              <a:t> </a:t>
            </a:r>
            <a:r>
              <a:rPr lang="en-US" altLang="ko-KR" sz="3150" dirty="0" err="1">
                <a:latin typeface="+mn-ea"/>
              </a:rPr>
              <a:t>사용되는</a:t>
            </a:r>
            <a:r>
              <a:rPr lang="en-US" altLang="ko-KR" sz="3150" dirty="0">
                <a:latin typeface="+mn-ea"/>
              </a:rPr>
              <a:t> </a:t>
            </a:r>
            <a:r>
              <a:rPr lang="en-US" altLang="ko-KR" sz="3150" dirty="0" err="1">
                <a:latin typeface="+mn-ea"/>
              </a:rPr>
              <a:t>기술의</a:t>
            </a:r>
            <a:r>
              <a:rPr lang="en-US" altLang="ko-KR" sz="3150" dirty="0">
                <a:latin typeface="+mn-ea"/>
              </a:rPr>
              <a:t> </a:t>
            </a:r>
            <a:r>
              <a:rPr lang="en-US" altLang="ko-KR" sz="3150" dirty="0" err="1">
                <a:latin typeface="+mn-ea"/>
              </a:rPr>
              <a:t>하나로서</a:t>
            </a:r>
            <a:r>
              <a:rPr lang="en-US" altLang="ko-KR" sz="3150" dirty="0">
                <a:latin typeface="+mn-ea"/>
              </a:rPr>
              <a:t>, </a:t>
            </a:r>
            <a:r>
              <a:rPr lang="en-US" altLang="ko-KR" sz="3150" dirty="0" err="1">
                <a:latin typeface="+mn-ea"/>
              </a:rPr>
              <a:t>대규모의</a:t>
            </a:r>
            <a:r>
              <a:rPr lang="en-US" altLang="ko-KR" sz="3150" dirty="0">
                <a:latin typeface="+mn-ea"/>
              </a:rPr>
              <a:t> </a:t>
            </a:r>
            <a:r>
              <a:rPr lang="en-US" altLang="ko-KR" sz="3150" dirty="0" err="1">
                <a:latin typeface="+mn-ea"/>
              </a:rPr>
              <a:t>WiFi</a:t>
            </a:r>
            <a:r>
              <a:rPr lang="en-US" altLang="ko-KR" sz="3150" dirty="0">
                <a:latin typeface="+mn-ea"/>
              </a:rPr>
              <a:t> </a:t>
            </a:r>
            <a:r>
              <a:rPr lang="en-US" altLang="ko-KR" sz="3150" dirty="0" err="1">
                <a:latin typeface="+mn-ea"/>
              </a:rPr>
              <a:t>공유기를</a:t>
            </a:r>
            <a:r>
              <a:rPr lang="en-US" altLang="ko-KR" sz="3150" dirty="0">
                <a:latin typeface="+mn-ea"/>
              </a:rPr>
              <a:t> </a:t>
            </a:r>
            <a:r>
              <a:rPr lang="en-US" altLang="ko-KR" sz="3150" dirty="0" err="1">
                <a:latin typeface="+mn-ea"/>
              </a:rPr>
              <a:t>사용하는</a:t>
            </a:r>
            <a:r>
              <a:rPr lang="en-US" altLang="ko-KR" sz="3150" dirty="0">
                <a:latin typeface="+mn-ea"/>
              </a:rPr>
              <a:t> </a:t>
            </a:r>
            <a:r>
              <a:rPr lang="en-US" altLang="ko-KR" sz="3150" dirty="0" err="1">
                <a:latin typeface="+mn-ea"/>
              </a:rPr>
              <a:t>환경에선</a:t>
            </a:r>
            <a:r>
              <a:rPr lang="en-US" altLang="ko-KR" sz="3150" dirty="0">
                <a:latin typeface="+mn-ea"/>
              </a:rPr>
              <a:t> </a:t>
            </a:r>
            <a:r>
              <a:rPr lang="en-US" altLang="ko-KR" sz="3150" dirty="0" err="1">
                <a:latin typeface="+mn-ea"/>
              </a:rPr>
              <a:t>공유기를</a:t>
            </a:r>
            <a:r>
              <a:rPr lang="en-US" altLang="ko-KR" sz="3150" dirty="0">
                <a:latin typeface="+mn-ea"/>
              </a:rPr>
              <a:t> </a:t>
            </a:r>
            <a:r>
              <a:rPr lang="en-US" altLang="ko-KR" sz="3150" dirty="0" err="1">
                <a:latin typeface="+mn-ea"/>
              </a:rPr>
              <a:t>하나씩</a:t>
            </a:r>
            <a:r>
              <a:rPr lang="en-US" altLang="ko-KR" sz="3150" dirty="0">
                <a:latin typeface="+mn-ea"/>
              </a:rPr>
              <a:t> </a:t>
            </a:r>
            <a:r>
              <a:rPr lang="en-US" altLang="ko-KR" sz="3150" dirty="0" err="1">
                <a:latin typeface="+mn-ea"/>
              </a:rPr>
              <a:t>따로</a:t>
            </a:r>
            <a:r>
              <a:rPr lang="en-US" altLang="ko-KR" sz="3150" dirty="0">
                <a:latin typeface="+mn-ea"/>
              </a:rPr>
              <a:t> </a:t>
            </a:r>
            <a:r>
              <a:rPr lang="en-US" altLang="ko-KR" sz="3150" dirty="0" err="1">
                <a:latin typeface="+mn-ea"/>
              </a:rPr>
              <a:t>관리해야</a:t>
            </a:r>
            <a:r>
              <a:rPr lang="en-US" altLang="ko-KR" sz="3150" dirty="0">
                <a:latin typeface="+mn-ea"/>
              </a:rPr>
              <a:t> </a:t>
            </a:r>
            <a:r>
              <a:rPr lang="en-US" altLang="ko-KR" sz="3150" dirty="0" err="1">
                <a:latin typeface="+mn-ea"/>
              </a:rPr>
              <a:t>하므로</a:t>
            </a:r>
            <a:r>
              <a:rPr lang="en-US" altLang="ko-KR" sz="3150" dirty="0">
                <a:latin typeface="+mn-ea"/>
              </a:rPr>
              <a:t> </a:t>
            </a:r>
            <a:r>
              <a:rPr lang="en-US" altLang="ko-KR" sz="3150" dirty="0" err="1">
                <a:latin typeface="+mn-ea"/>
              </a:rPr>
              <a:t>공유기의</a:t>
            </a:r>
            <a:r>
              <a:rPr lang="en-US" altLang="ko-KR" sz="3150" dirty="0">
                <a:latin typeface="+mn-ea"/>
              </a:rPr>
              <a:t> </a:t>
            </a:r>
            <a:r>
              <a:rPr lang="en-US" altLang="ko-KR" sz="3150" dirty="0" err="1">
                <a:latin typeface="+mn-ea"/>
              </a:rPr>
              <a:t>관리가</a:t>
            </a:r>
            <a:r>
              <a:rPr lang="en-US" altLang="ko-KR" sz="3150" dirty="0">
                <a:latin typeface="+mn-ea"/>
              </a:rPr>
              <a:t> </a:t>
            </a:r>
            <a:r>
              <a:rPr lang="en-US" altLang="ko-KR" sz="3150" dirty="0" err="1" smtClean="0">
                <a:latin typeface="+mn-ea"/>
              </a:rPr>
              <a:t>어렵다</a:t>
            </a:r>
            <a:r>
              <a:rPr lang="en-US" altLang="ko-KR" sz="3150" dirty="0">
                <a:latin typeface="+mn-ea"/>
              </a:rPr>
              <a:t>. </a:t>
            </a:r>
            <a:r>
              <a:rPr lang="ko-KR" altLang="en-US" sz="3150" dirty="0">
                <a:latin typeface="+mn-ea"/>
              </a:rPr>
              <a:t>또한</a:t>
            </a:r>
            <a:r>
              <a:rPr lang="en-US" altLang="ko-KR" sz="3150" dirty="0">
                <a:latin typeface="+mn-ea"/>
              </a:rPr>
              <a:t>, </a:t>
            </a:r>
            <a:r>
              <a:rPr lang="en-US" altLang="ko-KR" sz="3150" dirty="0" err="1">
                <a:latin typeface="+mn-ea"/>
              </a:rPr>
              <a:t>WiFi</a:t>
            </a:r>
            <a:r>
              <a:rPr lang="ko-KR" altLang="en-US" sz="3150" dirty="0" err="1">
                <a:latin typeface="+mn-ea"/>
              </a:rPr>
              <a:t>를</a:t>
            </a:r>
            <a:r>
              <a:rPr lang="ko-KR" altLang="en-US" sz="3150" dirty="0">
                <a:latin typeface="+mn-ea"/>
              </a:rPr>
              <a:t> 사용하다 </a:t>
            </a:r>
            <a:r>
              <a:rPr lang="ko-KR" altLang="en-US" sz="3150" dirty="0" smtClean="0">
                <a:latin typeface="+mn-ea"/>
              </a:rPr>
              <a:t>보면 사용자가 </a:t>
            </a:r>
            <a:r>
              <a:rPr lang="ko-KR" altLang="en-US" sz="3150" dirty="0">
                <a:latin typeface="+mn-ea"/>
              </a:rPr>
              <a:t>많아 품질이 좋지 않거나 </a:t>
            </a:r>
            <a:r>
              <a:rPr lang="ko-KR" altLang="en-US" sz="3150" dirty="0" err="1">
                <a:latin typeface="+mn-ea"/>
              </a:rPr>
              <a:t>트래픽</a:t>
            </a:r>
            <a:r>
              <a:rPr lang="ko-KR" altLang="en-US" sz="3150" dirty="0">
                <a:latin typeface="+mn-ea"/>
              </a:rPr>
              <a:t> 과다 사용자 때문에 </a:t>
            </a:r>
            <a:r>
              <a:rPr lang="en-US" altLang="ko-KR" sz="3150" dirty="0" err="1">
                <a:latin typeface="+mn-ea"/>
              </a:rPr>
              <a:t>WiFi</a:t>
            </a:r>
            <a:r>
              <a:rPr lang="ko-KR" altLang="en-US" sz="3150" dirty="0" err="1">
                <a:latin typeface="+mn-ea"/>
              </a:rPr>
              <a:t>를</a:t>
            </a:r>
            <a:r>
              <a:rPr lang="ko-KR" altLang="en-US" sz="3150" dirty="0">
                <a:latin typeface="+mn-ea"/>
              </a:rPr>
              <a:t> 원활하게 사용하지 못하는 경우가 종종 있기도 </a:t>
            </a:r>
            <a:r>
              <a:rPr lang="ko-KR" altLang="en-US" sz="3150" dirty="0">
                <a:latin typeface="+mn-ea"/>
              </a:rPr>
              <a:t>하</a:t>
            </a:r>
            <a:r>
              <a:rPr lang="ko-KR" altLang="en-US" sz="3150" dirty="0" smtClean="0">
                <a:latin typeface="+mn-ea"/>
              </a:rPr>
              <a:t>다</a:t>
            </a:r>
            <a:r>
              <a:rPr lang="en-US" altLang="ko-KR" sz="3150" dirty="0">
                <a:latin typeface="+mn-ea"/>
              </a:rPr>
              <a:t>. </a:t>
            </a:r>
            <a:r>
              <a:rPr lang="ko-KR" altLang="en-US" sz="3150" dirty="0">
                <a:latin typeface="+mn-ea"/>
              </a:rPr>
              <a:t>따라서 공유기를 통합 관리해 품질 관리 및 보안 등 다양한 서비스를 구현하는 시스템을 구현하도록 </a:t>
            </a:r>
            <a:r>
              <a:rPr lang="ko-KR" altLang="en-US" sz="3150" dirty="0" smtClean="0">
                <a:latin typeface="+mn-ea"/>
              </a:rPr>
              <a:t>했다</a:t>
            </a:r>
            <a:r>
              <a:rPr lang="en-US" altLang="ko-KR" sz="3150" dirty="0">
                <a:latin typeface="+mn-ea"/>
              </a:rPr>
              <a:t>. </a:t>
            </a:r>
            <a:r>
              <a:rPr lang="en-US" altLang="ko-KR" sz="3150" dirty="0" err="1" smtClean="0">
                <a:latin typeface="+mn-ea"/>
              </a:rPr>
              <a:t>OpenWrt</a:t>
            </a:r>
            <a:r>
              <a:rPr lang="ko-KR" altLang="en-US" sz="3150" dirty="0" smtClean="0">
                <a:latin typeface="+mn-ea"/>
              </a:rPr>
              <a:t>는 공유기 전용 </a:t>
            </a:r>
            <a:r>
              <a:rPr lang="ko-KR" altLang="en-US" sz="3150" dirty="0" err="1" smtClean="0">
                <a:latin typeface="+mn-ea"/>
              </a:rPr>
              <a:t>리눅스</a:t>
            </a:r>
            <a:r>
              <a:rPr lang="ko-KR" altLang="en-US" sz="3150" dirty="0" smtClean="0">
                <a:latin typeface="+mn-ea"/>
              </a:rPr>
              <a:t> 기반의 오픈 소스 운영체제로</a:t>
            </a:r>
            <a:r>
              <a:rPr lang="en-US" altLang="ko-KR" sz="3150" dirty="0" smtClean="0">
                <a:latin typeface="+mn-ea"/>
              </a:rPr>
              <a:t>, </a:t>
            </a:r>
            <a:r>
              <a:rPr lang="ko-KR" altLang="en-US" sz="3150" dirty="0" smtClean="0">
                <a:latin typeface="+mn-ea"/>
              </a:rPr>
              <a:t>공유기를 보다 쉽게 관리할 수 있도록 도와준다</a:t>
            </a:r>
            <a:r>
              <a:rPr lang="en-US" altLang="ko-KR" sz="3150" dirty="0" smtClean="0">
                <a:latin typeface="+mn-ea"/>
              </a:rPr>
              <a:t>. </a:t>
            </a:r>
            <a:r>
              <a:rPr lang="ko-KR" altLang="en-US" sz="3150" dirty="0" err="1" smtClean="0">
                <a:latin typeface="+mn-ea"/>
              </a:rPr>
              <a:t>대시보드</a:t>
            </a:r>
            <a:r>
              <a:rPr lang="ko-KR" altLang="en-US" sz="3150" dirty="0" smtClean="0">
                <a:latin typeface="+mn-ea"/>
              </a:rPr>
              <a:t> 서버 또한 </a:t>
            </a:r>
            <a:r>
              <a:rPr lang="en-US" altLang="ko-KR" sz="3150" dirty="0" smtClean="0">
                <a:latin typeface="+mn-ea"/>
              </a:rPr>
              <a:t>Ubuntu</a:t>
            </a:r>
            <a:r>
              <a:rPr lang="ko-KR" altLang="en-US" sz="3150" dirty="0" smtClean="0">
                <a:latin typeface="+mn-ea"/>
              </a:rPr>
              <a:t>로 운영되어 </a:t>
            </a:r>
            <a:r>
              <a:rPr lang="en-US" altLang="ko-KR" sz="3150" dirty="0" err="1" smtClean="0">
                <a:latin typeface="+mn-ea"/>
              </a:rPr>
              <a:t>OpenWrt</a:t>
            </a:r>
            <a:r>
              <a:rPr lang="ko-KR" altLang="en-US" sz="3150" dirty="0" smtClean="0">
                <a:latin typeface="+mn-ea"/>
              </a:rPr>
              <a:t>와 쉽게 통신하며 명령어를 보내 공유기를 쉽게 제어할 수 있다</a:t>
            </a:r>
            <a:r>
              <a:rPr lang="en-US" altLang="ko-KR" sz="3150" dirty="0" smtClean="0">
                <a:latin typeface="+mn-ea"/>
              </a:rPr>
              <a:t>. </a:t>
            </a:r>
            <a:r>
              <a:rPr lang="ko-KR" altLang="en-US" sz="3150" dirty="0" smtClean="0">
                <a:latin typeface="+mn-ea"/>
              </a:rPr>
              <a:t>이를 활용해 대규모로 공유기가 운영되는 환경에서 쉽고 편리하게 공유기를 관리하고자 만들게 되었다</a:t>
            </a:r>
            <a:r>
              <a:rPr lang="en-US" altLang="ko-KR" sz="3150" dirty="0" smtClean="0">
                <a:latin typeface="+mn-ea"/>
              </a:rPr>
              <a:t>.</a:t>
            </a:r>
            <a:endParaRPr lang="ko-KR" altLang="en-US" sz="315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7749" y="26239352"/>
            <a:ext cx="18081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대학교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공공시설과</a:t>
            </a:r>
            <a:r>
              <a:rPr lang="en-US" altLang="ko-KR" sz="3200" dirty="0"/>
              <a:t> </a:t>
            </a:r>
            <a:r>
              <a:rPr lang="en-US" altLang="ko-KR" sz="3200" dirty="0" err="1"/>
              <a:t>같이</a:t>
            </a:r>
            <a:r>
              <a:rPr lang="en-US" altLang="ko-KR" sz="3200" dirty="0"/>
              <a:t> </a:t>
            </a:r>
            <a:r>
              <a:rPr lang="en-US" altLang="ko-KR" sz="3200" dirty="0" err="1"/>
              <a:t>대규모의</a:t>
            </a:r>
            <a:r>
              <a:rPr lang="en-US" altLang="ko-KR" sz="3200" dirty="0"/>
              <a:t> </a:t>
            </a:r>
            <a:r>
              <a:rPr lang="en-US" altLang="ko-KR" sz="3200" dirty="0" err="1"/>
              <a:t>WiFi</a:t>
            </a:r>
            <a:r>
              <a:rPr lang="en-US" altLang="ko-KR" sz="3200" dirty="0"/>
              <a:t> </a:t>
            </a:r>
            <a:r>
              <a:rPr lang="en-US" altLang="ko-KR" sz="3200" dirty="0" err="1"/>
              <a:t>공유기를</a:t>
            </a:r>
            <a:r>
              <a:rPr lang="en-US" altLang="ko-KR" sz="3200" dirty="0"/>
              <a:t> </a:t>
            </a:r>
            <a:r>
              <a:rPr lang="en-US" altLang="ko-KR" sz="3200" dirty="0" err="1"/>
              <a:t>사용하는</a:t>
            </a:r>
            <a:r>
              <a:rPr lang="en-US" altLang="ko-KR" sz="3200" dirty="0"/>
              <a:t> </a:t>
            </a:r>
            <a:r>
              <a:rPr lang="en-US" altLang="ko-KR" sz="3200" dirty="0" err="1"/>
              <a:t>환경에선</a:t>
            </a:r>
            <a:r>
              <a:rPr lang="en-US" altLang="ko-KR" sz="3200" dirty="0"/>
              <a:t> </a:t>
            </a:r>
            <a:r>
              <a:rPr lang="en-US" altLang="ko-KR" sz="3200" dirty="0" err="1"/>
              <a:t>WiFi나</a:t>
            </a:r>
            <a:r>
              <a:rPr lang="en-US" altLang="ko-KR" sz="3200" dirty="0"/>
              <a:t> </a:t>
            </a:r>
            <a:r>
              <a:rPr lang="en-US" altLang="ko-KR" sz="3200" dirty="0" err="1"/>
              <a:t>공유기의</a:t>
            </a:r>
            <a:r>
              <a:rPr lang="en-US" altLang="ko-KR" sz="3200" dirty="0"/>
              <a:t> </a:t>
            </a:r>
            <a:r>
              <a:rPr lang="en-US" altLang="ko-KR" sz="3200" dirty="0" err="1"/>
              <a:t>관리가</a:t>
            </a:r>
            <a:r>
              <a:rPr lang="en-US" altLang="ko-KR" sz="3200" dirty="0"/>
              <a:t> </a:t>
            </a:r>
            <a:r>
              <a:rPr lang="en-US" altLang="ko-KR" sz="3200" dirty="0" err="1"/>
              <a:t>어려울</a:t>
            </a:r>
            <a:r>
              <a:rPr lang="en-US" altLang="ko-KR" sz="3200" dirty="0"/>
              <a:t> 수 </a:t>
            </a:r>
            <a:r>
              <a:rPr lang="en-US" altLang="ko-KR" sz="3200" dirty="0" err="1" smtClean="0"/>
              <a:t>있다</a:t>
            </a:r>
            <a:r>
              <a:rPr lang="en-US" altLang="ko-KR" sz="3200" dirty="0"/>
              <a:t>. </a:t>
            </a:r>
            <a:r>
              <a:rPr lang="en-US" altLang="ko-KR" sz="3200" dirty="0" err="1"/>
              <a:t>공유기를</a:t>
            </a:r>
            <a:r>
              <a:rPr lang="en-US" altLang="ko-KR" sz="3200" dirty="0"/>
              <a:t> </a:t>
            </a:r>
            <a:r>
              <a:rPr lang="en-US" altLang="ko-KR" sz="3200" dirty="0" err="1"/>
              <a:t>하나의</a:t>
            </a:r>
            <a:r>
              <a:rPr lang="en-US" altLang="ko-KR" sz="3200" dirty="0"/>
              <a:t> </a:t>
            </a:r>
            <a:r>
              <a:rPr lang="en-US" altLang="ko-KR" sz="3200" dirty="0" err="1"/>
              <a:t>대시보드에서</a:t>
            </a:r>
            <a:r>
              <a:rPr lang="en-US" altLang="ko-KR" sz="3200" dirty="0"/>
              <a:t> </a:t>
            </a:r>
            <a:r>
              <a:rPr lang="en-US" altLang="ko-KR" sz="3200" dirty="0" err="1"/>
              <a:t>관리할</a:t>
            </a:r>
            <a:r>
              <a:rPr lang="en-US" altLang="ko-KR" sz="3200" dirty="0"/>
              <a:t> 수 </a:t>
            </a:r>
            <a:r>
              <a:rPr lang="en-US" altLang="ko-KR" sz="3200" dirty="0" err="1"/>
              <a:t>있다면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모든</a:t>
            </a:r>
            <a:r>
              <a:rPr lang="en-US" altLang="ko-KR" sz="3200" dirty="0"/>
              <a:t> </a:t>
            </a:r>
            <a:r>
              <a:rPr lang="en-US" altLang="ko-KR" sz="3200" dirty="0" err="1" smtClean="0"/>
              <a:t>공유기에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개별로</a:t>
            </a:r>
            <a:r>
              <a:rPr lang="en-US" altLang="ko-KR" sz="3200" dirty="0" smtClean="0"/>
              <a:t> </a:t>
            </a:r>
            <a:r>
              <a:rPr lang="en-US" altLang="ko-KR" sz="3200" dirty="0" err="1"/>
              <a:t>접속해</a:t>
            </a:r>
            <a:r>
              <a:rPr lang="en-US" altLang="ko-KR" sz="3200" dirty="0"/>
              <a:t> </a:t>
            </a:r>
            <a:r>
              <a:rPr lang="en-US" altLang="ko-KR" sz="3200" dirty="0" err="1"/>
              <a:t>설정하는</a:t>
            </a:r>
            <a:r>
              <a:rPr lang="en-US" altLang="ko-KR" sz="3200" dirty="0"/>
              <a:t> </a:t>
            </a:r>
            <a:r>
              <a:rPr lang="en-US" altLang="ko-KR" sz="3200" dirty="0" err="1"/>
              <a:t>것이</a:t>
            </a:r>
            <a:r>
              <a:rPr lang="en-US" altLang="ko-KR" sz="3200" dirty="0"/>
              <a:t> </a:t>
            </a:r>
            <a:r>
              <a:rPr lang="en-US" altLang="ko-KR" sz="3200" dirty="0" err="1"/>
              <a:t>아닌</a:t>
            </a:r>
            <a:r>
              <a:rPr lang="en-US" altLang="ko-KR" sz="3200" dirty="0"/>
              <a:t> </a:t>
            </a:r>
            <a:r>
              <a:rPr lang="en-US" altLang="ko-KR" sz="3200" dirty="0" err="1"/>
              <a:t>대시보드에서</a:t>
            </a:r>
            <a:r>
              <a:rPr lang="en-US" altLang="ko-KR" sz="3200" dirty="0"/>
              <a:t> </a:t>
            </a:r>
            <a:r>
              <a:rPr lang="en-US" altLang="ko-KR" sz="3200" dirty="0" err="1"/>
              <a:t>명령어를</a:t>
            </a:r>
            <a:r>
              <a:rPr lang="en-US" altLang="ko-KR" sz="3200" dirty="0"/>
              <a:t> </a:t>
            </a:r>
            <a:r>
              <a:rPr lang="en-US" altLang="ko-KR" sz="3200" dirty="0" err="1"/>
              <a:t>전송하는</a:t>
            </a:r>
            <a:r>
              <a:rPr lang="en-US" altLang="ko-KR" sz="3200" dirty="0"/>
              <a:t> </a:t>
            </a:r>
            <a:r>
              <a:rPr lang="en-US" altLang="ko-KR" sz="3200" dirty="0" err="1"/>
              <a:t>것만으로도</a:t>
            </a:r>
            <a:r>
              <a:rPr lang="en-US" altLang="ko-KR" sz="3200" dirty="0"/>
              <a:t> </a:t>
            </a:r>
            <a:r>
              <a:rPr lang="en-US" altLang="ko-KR" sz="3200" dirty="0" err="1"/>
              <a:t>모든</a:t>
            </a:r>
            <a:r>
              <a:rPr lang="en-US" altLang="ko-KR" sz="3200" dirty="0"/>
              <a:t> </a:t>
            </a:r>
            <a:r>
              <a:rPr lang="en-US" altLang="ko-KR" sz="3200" dirty="0" err="1"/>
              <a:t>공유기를</a:t>
            </a:r>
            <a:r>
              <a:rPr lang="en-US" altLang="ko-KR" sz="3200" dirty="0"/>
              <a:t> </a:t>
            </a:r>
            <a:r>
              <a:rPr lang="en-US" altLang="ko-KR" sz="3200" dirty="0" err="1"/>
              <a:t>관리할</a:t>
            </a:r>
            <a:r>
              <a:rPr lang="en-US" altLang="ko-KR" sz="3200" dirty="0"/>
              <a:t> 수 </a:t>
            </a:r>
            <a:r>
              <a:rPr lang="ko-KR" altLang="en-US" sz="3200" dirty="0" smtClean="0"/>
              <a:t>있게 된다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또한 </a:t>
            </a:r>
            <a:r>
              <a:rPr lang="ko-KR" altLang="en-US" sz="3200" dirty="0" err="1" smtClean="0"/>
              <a:t>대시보드를</a:t>
            </a:r>
            <a:r>
              <a:rPr lang="ko-KR" altLang="en-US" sz="3200" dirty="0" smtClean="0"/>
              <a:t> 통해 공유기의 상태를 확인할 수 있으므로 비정상적으로 통계가 나오는 공유기가 있다면 문제가 있는 것을 파악해 바로 공유기에 조치를 취할 수 있다</a:t>
            </a:r>
            <a:r>
              <a:rPr lang="en-US" altLang="ko-KR" sz="3200" dirty="0" smtClean="0"/>
              <a:t>.</a:t>
            </a:r>
            <a:endParaRPr lang="en-US" altLang="ko-KR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177750" y="13801724"/>
            <a:ext cx="1946013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150" dirty="0" smtClean="0"/>
              <a:t> </a:t>
            </a:r>
            <a:r>
              <a:rPr lang="en-US" altLang="ko-KR" sz="3150" dirty="0" err="1" smtClean="0"/>
              <a:t>OpenWrt</a:t>
            </a:r>
            <a:r>
              <a:rPr lang="ko-KR" altLang="en-US" sz="3150" dirty="0" smtClean="0"/>
              <a:t>를 활용한다면 공유기의 기능을 </a:t>
            </a:r>
            <a:r>
              <a:rPr lang="ko-KR" altLang="en-US" sz="3150" dirty="0" err="1" smtClean="0"/>
              <a:t>대시보드에서</a:t>
            </a:r>
            <a:r>
              <a:rPr lang="ko-KR" altLang="en-US" sz="3150" dirty="0" smtClean="0"/>
              <a:t> 쉽게 사용이 가능하다</a:t>
            </a:r>
            <a:r>
              <a:rPr lang="en-US" altLang="ko-KR" sz="3150" dirty="0" smtClean="0"/>
              <a:t>. </a:t>
            </a:r>
            <a:r>
              <a:rPr lang="ko-KR" altLang="en-US" sz="3150" dirty="0" err="1" smtClean="0"/>
              <a:t>대시보드에서</a:t>
            </a:r>
            <a:r>
              <a:rPr lang="ko-KR" altLang="en-US" sz="3150" dirty="0" smtClean="0"/>
              <a:t> 공유기를 제어할 </a:t>
            </a:r>
            <a:endParaRPr lang="en-US" altLang="ko-KR" sz="3150" dirty="0" smtClean="0"/>
          </a:p>
          <a:p>
            <a:r>
              <a:rPr lang="ko-KR" altLang="en-US" sz="3150" dirty="0" smtClean="0"/>
              <a:t>수 있도록 </a:t>
            </a:r>
            <a:r>
              <a:rPr lang="en-US" altLang="ko-KR" sz="3150" dirty="0" smtClean="0"/>
              <a:t> </a:t>
            </a:r>
            <a:r>
              <a:rPr lang="ko-KR" altLang="en-US" sz="3150" dirty="0" smtClean="0"/>
              <a:t>공유기와 </a:t>
            </a:r>
            <a:r>
              <a:rPr lang="ko-KR" altLang="en-US" sz="3150" dirty="0" err="1" smtClean="0"/>
              <a:t>대시보드간</a:t>
            </a:r>
            <a:r>
              <a:rPr lang="ko-KR" altLang="en-US" sz="3150" dirty="0" smtClean="0"/>
              <a:t> 스크립트를 작성했다</a:t>
            </a:r>
            <a:r>
              <a:rPr lang="en-US" altLang="ko-KR" sz="3150" dirty="0" smtClean="0"/>
              <a:t>. </a:t>
            </a:r>
            <a:r>
              <a:rPr lang="ko-KR" altLang="en-US" sz="3150" dirty="0" err="1" smtClean="0"/>
              <a:t>대시보드는</a:t>
            </a:r>
            <a:r>
              <a:rPr lang="ko-KR" altLang="en-US" sz="3150" dirty="0" smtClean="0"/>
              <a:t> 스크립트를 통해 공유기에 명령어를 보내 </a:t>
            </a:r>
            <a:endParaRPr lang="en-US" altLang="ko-KR" sz="3150" dirty="0" smtClean="0"/>
          </a:p>
          <a:p>
            <a:r>
              <a:rPr lang="ko-KR" altLang="en-US" sz="3150" dirty="0" smtClean="0"/>
              <a:t>제어할 수 있다</a:t>
            </a:r>
            <a:r>
              <a:rPr lang="en-US" altLang="ko-KR" sz="3150" dirty="0" smtClean="0"/>
              <a:t>. </a:t>
            </a:r>
          </a:p>
          <a:p>
            <a:pPr marL="514350" indent="-514350">
              <a:buAutoNum type="arabicPeriod"/>
            </a:pPr>
            <a:r>
              <a:rPr lang="ko-KR" altLang="en-US" sz="3150" b="1" dirty="0" smtClean="0">
                <a:solidFill>
                  <a:schemeClr val="accent5">
                    <a:lumMod val="75000"/>
                  </a:schemeClr>
                </a:solidFill>
              </a:rPr>
              <a:t>공유기에 연결된 기기들의 정보를 조회</a:t>
            </a:r>
            <a:endParaRPr lang="en-US" altLang="ko-KR" sz="315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3150" dirty="0"/>
              <a:t> </a:t>
            </a:r>
            <a:r>
              <a:rPr lang="ko-KR" altLang="en-US" sz="3150" dirty="0" err="1" smtClean="0"/>
              <a:t>대시보드에서</a:t>
            </a:r>
            <a:r>
              <a:rPr lang="ko-KR" altLang="en-US" sz="3150" dirty="0" smtClean="0"/>
              <a:t> 공유기에 연결된 기기들의 </a:t>
            </a:r>
            <a:endParaRPr lang="en-US" altLang="ko-KR" sz="3150" dirty="0" smtClean="0"/>
          </a:p>
          <a:p>
            <a:r>
              <a:rPr lang="ko-KR" altLang="en-US" sz="3150" dirty="0" smtClean="0"/>
              <a:t>정보를 텍스트 파일로 저장해 출력할 수 있다</a:t>
            </a:r>
            <a:r>
              <a:rPr lang="en-US" altLang="ko-KR" sz="3150" dirty="0" smtClean="0"/>
              <a:t>.</a:t>
            </a:r>
          </a:p>
          <a:p>
            <a:endParaRPr lang="en-US" altLang="ko-KR" sz="3150" dirty="0"/>
          </a:p>
          <a:p>
            <a:endParaRPr lang="en-US" altLang="ko-KR" sz="3150" dirty="0"/>
          </a:p>
        </p:txBody>
      </p:sp>
      <p:sp>
        <p:nvSpPr>
          <p:cNvPr id="7" name="TextBox 6"/>
          <p:cNvSpPr txBox="1"/>
          <p:nvPr/>
        </p:nvSpPr>
        <p:spPr>
          <a:xfrm>
            <a:off x="1262114" y="17153006"/>
            <a:ext cx="6500754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150" b="1" dirty="0" smtClean="0">
                <a:solidFill>
                  <a:schemeClr val="accent5">
                    <a:lumMod val="75000"/>
                  </a:schemeClr>
                </a:solidFill>
              </a:rPr>
              <a:t>2. </a:t>
            </a:r>
            <a:r>
              <a:rPr lang="ko-KR" altLang="en-US" sz="3150" b="1" dirty="0" smtClean="0">
                <a:solidFill>
                  <a:schemeClr val="accent5">
                    <a:lumMod val="75000"/>
                  </a:schemeClr>
                </a:solidFill>
              </a:rPr>
              <a:t>공유기에 연결된 기기 연결 해제</a:t>
            </a:r>
            <a:endParaRPr lang="en-US" altLang="ko-KR" sz="315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sz="3150" dirty="0" err="1" smtClean="0"/>
              <a:t>대시보드에서</a:t>
            </a:r>
            <a:r>
              <a:rPr lang="ko-KR" altLang="en-US" sz="3150" dirty="0" smtClean="0"/>
              <a:t> </a:t>
            </a:r>
            <a:r>
              <a:rPr lang="en-US" altLang="ko-KR" sz="3150" dirty="0" smtClean="0"/>
              <a:t>MAC</a:t>
            </a:r>
            <a:r>
              <a:rPr lang="ko-KR" altLang="en-US" sz="3150" dirty="0" smtClean="0"/>
              <a:t>주소를 기반으로 </a:t>
            </a:r>
            <a:endParaRPr lang="en-US" altLang="ko-KR" sz="3150" dirty="0" smtClean="0"/>
          </a:p>
          <a:p>
            <a:r>
              <a:rPr lang="ko-KR" altLang="en-US" sz="3150" dirty="0" smtClean="0"/>
              <a:t>기기 연결 해제가 가능하다</a:t>
            </a:r>
            <a:r>
              <a:rPr lang="en-US" altLang="ko-KR" sz="3150" dirty="0" smtClean="0"/>
              <a:t>.</a:t>
            </a:r>
            <a:endParaRPr lang="ko-KR" altLang="en-US" sz="315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223" y="15153450"/>
            <a:ext cx="11499662" cy="199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377" y="17265894"/>
            <a:ext cx="12318509" cy="1054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11519" y="20612909"/>
            <a:ext cx="12721752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150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altLang="ko-KR" sz="315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ko-KR" altLang="en-US" sz="3150" b="1" dirty="0" smtClean="0">
                <a:solidFill>
                  <a:schemeClr val="accent5">
                    <a:lumMod val="75000"/>
                  </a:schemeClr>
                </a:solidFill>
              </a:rPr>
              <a:t> 기기를 다른 공유기로 유도</a:t>
            </a:r>
            <a:endParaRPr lang="en-US" altLang="ko-KR" sz="315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sz="3150" dirty="0" smtClean="0"/>
              <a:t>기기를 지정한 공유기로 유도</a:t>
            </a:r>
            <a:endParaRPr lang="en-US" altLang="ko-KR" sz="3150" dirty="0" smtClean="0"/>
          </a:p>
          <a:p>
            <a:r>
              <a:rPr lang="ko-KR" altLang="en-US" sz="3150" dirty="0" smtClean="0"/>
              <a:t>하기 위해 지정공유기를 제외한 다른 </a:t>
            </a:r>
            <a:r>
              <a:rPr lang="ko-KR" altLang="en-US" sz="3150" dirty="0" err="1" smtClean="0"/>
              <a:t>공유기에서</a:t>
            </a:r>
            <a:r>
              <a:rPr lang="ko-KR" altLang="en-US" sz="3150" dirty="0"/>
              <a:t> </a:t>
            </a:r>
            <a:r>
              <a:rPr lang="ko-KR" altLang="en-US" sz="3150" dirty="0" smtClean="0"/>
              <a:t>기기 접속을 제한한다</a:t>
            </a:r>
            <a:r>
              <a:rPr lang="en-US" altLang="ko-KR" sz="3150" dirty="0" smtClean="0"/>
              <a:t>.</a:t>
            </a:r>
            <a:r>
              <a:rPr lang="ko-KR" altLang="en-US" sz="3150" dirty="0" smtClean="0"/>
              <a:t> </a:t>
            </a:r>
            <a:endParaRPr lang="en-US" altLang="ko-KR" sz="3150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942" y="18736799"/>
            <a:ext cx="12024944" cy="129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262114" y="18736799"/>
            <a:ext cx="6700873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150" b="1" dirty="0" smtClean="0">
                <a:solidFill>
                  <a:schemeClr val="accent5">
                    <a:lumMod val="75000"/>
                  </a:schemeClr>
                </a:solidFill>
              </a:rPr>
              <a:t>3.</a:t>
            </a:r>
            <a:r>
              <a:rPr lang="ko-KR" altLang="en-US" sz="3150" b="1" dirty="0" smtClean="0">
                <a:solidFill>
                  <a:schemeClr val="accent5">
                    <a:lumMod val="75000"/>
                  </a:schemeClr>
                </a:solidFill>
              </a:rPr>
              <a:t> 기기의 </a:t>
            </a:r>
            <a:r>
              <a:rPr lang="en-US" altLang="ko-KR" sz="3150" b="1" dirty="0" smtClean="0">
                <a:solidFill>
                  <a:schemeClr val="accent5">
                    <a:lumMod val="75000"/>
                  </a:schemeClr>
                </a:solidFill>
              </a:rPr>
              <a:t>RX, TX </a:t>
            </a:r>
            <a:r>
              <a:rPr lang="ko-KR" altLang="en-US" sz="3150" b="1" dirty="0" smtClean="0">
                <a:solidFill>
                  <a:schemeClr val="accent5">
                    <a:lumMod val="75000"/>
                  </a:schemeClr>
                </a:solidFill>
              </a:rPr>
              <a:t>제한 설정</a:t>
            </a:r>
            <a:endParaRPr lang="en-US" altLang="ko-KR" sz="315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3150" dirty="0" smtClean="0"/>
              <a:t> </a:t>
            </a:r>
            <a:r>
              <a:rPr lang="ko-KR" altLang="en-US" sz="3150" dirty="0" smtClean="0"/>
              <a:t>기기 정보를 통해 일정 </a:t>
            </a:r>
            <a:r>
              <a:rPr lang="en-US" altLang="ko-KR" sz="3150" dirty="0" smtClean="0"/>
              <a:t>RX, TX</a:t>
            </a:r>
            <a:r>
              <a:rPr lang="ko-KR" altLang="en-US" sz="3150" dirty="0" smtClean="0"/>
              <a:t>가 넘는 </a:t>
            </a:r>
            <a:endParaRPr lang="en-US" altLang="ko-KR" sz="3150" dirty="0" smtClean="0"/>
          </a:p>
          <a:p>
            <a:r>
              <a:rPr lang="ko-KR" altLang="en-US" sz="3150" dirty="0" smtClean="0"/>
              <a:t>기기의 사용 제한한다</a:t>
            </a:r>
            <a:r>
              <a:rPr lang="en-US" altLang="ko-KR" sz="3150" dirty="0" smtClean="0"/>
              <a:t>.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868" y="20393381"/>
            <a:ext cx="13759017" cy="110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1311519" y="22173347"/>
            <a:ext cx="19601841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150" b="1" dirty="0" smtClean="0">
                <a:solidFill>
                  <a:schemeClr val="accent5">
                    <a:lumMod val="75000"/>
                  </a:schemeClr>
                </a:solidFill>
              </a:rPr>
              <a:t>5.</a:t>
            </a:r>
            <a:r>
              <a:rPr lang="ko-KR" altLang="en-US" sz="3150" b="1" dirty="0" smtClean="0">
                <a:solidFill>
                  <a:schemeClr val="accent5">
                    <a:lumMod val="75000"/>
                  </a:schemeClr>
                </a:solidFill>
              </a:rPr>
              <a:t> 공유기에 접속한 특정 기기의 기능 차단</a:t>
            </a:r>
            <a:endParaRPr lang="en-US" altLang="ko-KR" sz="315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sz="3150" dirty="0" err="1" smtClean="0"/>
              <a:t>라즈베리와</a:t>
            </a:r>
            <a:r>
              <a:rPr lang="ko-KR" altLang="en-US" sz="3150" dirty="0" smtClean="0"/>
              <a:t> 같이 </a:t>
            </a:r>
            <a:r>
              <a:rPr lang="ko-KR" altLang="en-US" sz="3150" dirty="0" err="1" smtClean="0"/>
              <a:t>리눅스</a:t>
            </a:r>
            <a:r>
              <a:rPr lang="ko-KR" altLang="en-US" sz="3150" dirty="0" smtClean="0"/>
              <a:t> 명령어를 사용할 수 있는 환경의 기기가 있다면 </a:t>
            </a:r>
            <a:r>
              <a:rPr lang="en-US" altLang="ko-KR" sz="3150" dirty="0" err="1" smtClean="0"/>
              <a:t>lsusb</a:t>
            </a:r>
            <a:r>
              <a:rPr lang="ko-KR" altLang="en-US" sz="3150" dirty="0" smtClean="0"/>
              <a:t>를 통해 </a:t>
            </a:r>
            <a:r>
              <a:rPr lang="en-US" altLang="ko-KR" sz="3150" dirty="0" smtClean="0"/>
              <a:t>USB </a:t>
            </a:r>
            <a:r>
              <a:rPr lang="ko-KR" altLang="en-US" sz="3150" dirty="0" smtClean="0"/>
              <a:t>목록을 확인</a:t>
            </a:r>
            <a:r>
              <a:rPr lang="en-US" altLang="ko-KR" sz="3150" dirty="0" smtClean="0"/>
              <a:t>, </a:t>
            </a:r>
            <a:r>
              <a:rPr lang="ko-KR" altLang="en-US" sz="3150" dirty="0" smtClean="0"/>
              <a:t>해당 </a:t>
            </a:r>
            <a:endParaRPr lang="en-US" altLang="ko-KR" sz="3150" dirty="0" smtClean="0"/>
          </a:p>
          <a:p>
            <a:r>
              <a:rPr lang="ko-KR" altLang="en-US" sz="3150" dirty="0" smtClean="0"/>
              <a:t>기기의 </a:t>
            </a:r>
            <a:r>
              <a:rPr lang="en-US" altLang="ko-KR" sz="3150" dirty="0" smtClean="0"/>
              <a:t>USB</a:t>
            </a:r>
            <a:r>
              <a:rPr lang="ko-KR" altLang="en-US" sz="3150" dirty="0" smtClean="0"/>
              <a:t>를 연결 해제시킬 수 있다</a:t>
            </a:r>
            <a:r>
              <a:rPr lang="en-US" altLang="ko-KR" sz="3150" dirty="0" smtClean="0"/>
              <a:t>. </a:t>
            </a:r>
            <a:r>
              <a:rPr lang="ko-KR" altLang="en-US" sz="3150" dirty="0" smtClean="0"/>
              <a:t>카메라 사용이 </a:t>
            </a:r>
            <a:r>
              <a:rPr lang="ko-KR" altLang="en-US" sz="3150" dirty="0" err="1" smtClean="0"/>
              <a:t>안되는</a:t>
            </a:r>
            <a:r>
              <a:rPr lang="ko-KR" altLang="en-US" sz="3150" dirty="0" smtClean="0"/>
              <a:t> 구역의 공유기에 접속하면 카메라를 차단 가능하다</a:t>
            </a:r>
            <a:r>
              <a:rPr lang="en-US" altLang="ko-KR" sz="3150" dirty="0" smtClean="0"/>
              <a:t>.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3854" y="23974424"/>
            <a:ext cx="3133253" cy="176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346479" y="23974424"/>
            <a:ext cx="1165094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150" b="1" dirty="0" smtClean="0">
                <a:solidFill>
                  <a:srgbClr val="0070C0"/>
                </a:solidFill>
                <a:latin typeface="+mn-ea"/>
              </a:rPr>
              <a:t>6. </a:t>
            </a:r>
            <a:r>
              <a:rPr lang="ko-KR" altLang="en-US" sz="3150" b="1" dirty="0" err="1" smtClean="0">
                <a:solidFill>
                  <a:srgbClr val="0070C0"/>
                </a:solidFill>
                <a:latin typeface="+mn-ea"/>
              </a:rPr>
              <a:t>대시보드에서</a:t>
            </a:r>
            <a:r>
              <a:rPr lang="ko-KR" altLang="en-US" sz="3150" b="1" dirty="0" smtClean="0">
                <a:solidFill>
                  <a:srgbClr val="0070C0"/>
                </a:solidFill>
                <a:latin typeface="+mn-ea"/>
              </a:rPr>
              <a:t> 공유기 정보</a:t>
            </a:r>
            <a:r>
              <a:rPr lang="en-US" altLang="ko-KR" sz="3150" b="1" dirty="0" smtClean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3150" b="1" dirty="0" smtClean="0">
                <a:solidFill>
                  <a:srgbClr val="0070C0"/>
                </a:solidFill>
                <a:latin typeface="+mn-ea"/>
              </a:rPr>
              <a:t>네트워크 구성을 조회 할 수 있다</a:t>
            </a:r>
            <a:r>
              <a:rPr lang="en-US" altLang="ko-KR" sz="3150" b="1" dirty="0" smtClean="0">
                <a:solidFill>
                  <a:srgbClr val="0070C0"/>
                </a:solidFill>
                <a:latin typeface="+mn-ea"/>
              </a:rPr>
              <a:t>.</a:t>
            </a:r>
            <a:endParaRPr lang="ko-KR" altLang="en-US" sz="3150" b="1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063A3D79-7E67-4EF7-9950-622D50EF51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83388" y="23708755"/>
            <a:ext cx="4376261" cy="216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0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668</TotalTime>
  <Words>366</Words>
  <Application>Microsoft Office PowerPoint</Application>
  <PresentationFormat>사용자 지정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굴림</vt:lpstr>
      <vt:lpstr>Arial</vt:lpstr>
      <vt:lpstr>Calibri Light</vt:lpstr>
      <vt:lpstr>Calibri</vt:lpstr>
      <vt:lpstr>맑은 고딕</vt:lpstr>
      <vt:lpstr>KoPubWorld돋움체 Bold</vt:lpstr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jiho</dc:creator>
  <cp:lastModifiedBy>MYCOM</cp:lastModifiedBy>
  <cp:revision>38</cp:revision>
  <dcterms:created xsi:type="dcterms:W3CDTF">2020-11-19T05:40:31Z</dcterms:created>
  <dcterms:modified xsi:type="dcterms:W3CDTF">2020-12-02T11:53:19Z</dcterms:modified>
</cp:coreProperties>
</file>