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72" r:id="rId16"/>
    <p:sldId id="273" r:id="rId17"/>
    <p:sldId id="274" r:id="rId18"/>
    <p:sldId id="261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239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07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40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052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8445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91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096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03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17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373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300672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537656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70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21222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084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3209-6E97-4835-BF25-A07CE5456F57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EA4F8-88D5-4F36-B8C2-D82C98151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254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웹사이트 벤치마킹</a:t>
            </a:r>
            <a:r>
              <a:rPr lang="en-US" altLang="ko-KR" dirty="0" smtClean="0">
                <a:latin typeface="+mj-ea"/>
              </a:rPr>
              <a:t>&amp; </a:t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OUR SITE </a:t>
            </a:r>
            <a:r>
              <a:rPr lang="ko-KR" altLang="en-US" dirty="0" smtClean="0">
                <a:latin typeface="+mj-ea"/>
              </a:rPr>
              <a:t>제안 발표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ko-KR" altLang="en-US" sz="3500" dirty="0" smtClean="0"/>
              <a:t>박서윤</a:t>
            </a:r>
            <a:r>
              <a:rPr lang="en-US" altLang="ko-KR" sz="3500" dirty="0" smtClean="0"/>
              <a:t>, </a:t>
            </a:r>
            <a:r>
              <a:rPr lang="ko-KR" altLang="en-US" sz="3500" dirty="0" smtClean="0"/>
              <a:t>이소은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xmlns="" val="13324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309563"/>
            <a:ext cx="84201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" y="3905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회원가입 완료 후 창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438275"/>
            <a:ext cx="59721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88" y="-23813"/>
            <a:ext cx="12372975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276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" y="3905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메인 창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75" y="1362076"/>
            <a:ext cx="8870126" cy="46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814388"/>
            <a:ext cx="7810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676275"/>
            <a:ext cx="8970402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638300"/>
            <a:ext cx="9296400" cy="279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1" y="1905000"/>
            <a:ext cx="9428802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+mj-ea"/>
              </a:rPr>
              <a:t>Q&amp;A</a:t>
            </a:r>
            <a:endParaRPr lang="ko-KR" altLang="en-US" sz="4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3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>
                <a:solidFill>
                  <a:schemeClr val="accent1"/>
                </a:solidFill>
              </a:rPr>
              <a:t>THANK YOU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697" y="38512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+mj-ea"/>
              </a:rPr>
              <a:t>벤치마킹</a:t>
            </a:r>
            <a:endParaRPr lang="ko-KR" altLang="en-US" sz="4000" dirty="0">
              <a:latin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7802" y="1402859"/>
            <a:ext cx="4017132" cy="1153735"/>
            <a:chOff x="2959402" y="2004332"/>
            <a:chExt cx="4767944" cy="13716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28154" b="38822" l="53917" r="74772">
                          <a14:foregroundMark x1="59167" y1="32069" x2="59167" y2="32069"/>
                          <a14:foregroundMark x1="59167" y1="32069" x2="59167" y2="32069"/>
                        </a14:backgroundRemoval>
                      </a14:imgEffect>
                    </a14:imgLayer>
                  </a14:imgProps>
                </a:ext>
              </a:extLst>
            </a:blip>
            <a:srcRect l="51310" t="26820" r="22621" b="59844"/>
            <a:stretch/>
          </p:blipFill>
          <p:spPr>
            <a:xfrm>
              <a:off x="2959402" y="2004332"/>
              <a:ext cx="4767944" cy="13716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35648" b="75741" l="37396" r="60573">
                          <a14:foregroundMark x1="42188" y1="42407" x2="57292" y2="67685"/>
                          <a14:foregroundMark x1="40729" y1="38056" x2="56250" y2="36759"/>
                          <a14:foregroundMark x1="39583" y1="67407" x2="47813" y2="73426"/>
                          <a14:foregroundMark x1="41198" y1="72130" x2="60573" y2="71667"/>
                          <a14:foregroundMark x1="40885" y1="75556" x2="55417" y2="75833"/>
                          <a14:foregroundMark x1="38281" y1="51111" x2="42708" y2="38056"/>
                          <a14:foregroundMark x1="38542" y1="42685" x2="41302" y2="35648"/>
                          <a14:backgroundMark x1="15260" y1="41481" x2="58177" y2="8148"/>
                        </a14:backgroundRemoval>
                      </a14:imgEffect>
                    </a14:imgLayer>
                  </a14:imgProps>
                </a:ext>
              </a:extLst>
            </a:blip>
            <a:srcRect l="34583" t="32469" r="36806" b="21852"/>
            <a:stretch/>
          </p:blipFill>
          <p:spPr>
            <a:xfrm>
              <a:off x="3292566" y="2431264"/>
              <a:ext cx="779135" cy="69970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98502" y="2526992"/>
            <a:ext cx="5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온라인 사진 및 비디오 공유 어플리케이션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8502" y="3427212"/>
            <a:ext cx="533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성공요인</a:t>
            </a:r>
            <a:endParaRPr lang="en-US" altLang="ko-KR" sz="2800" dirty="0" smtClean="0"/>
          </a:p>
          <a:p>
            <a:r>
              <a:rPr lang="ko-KR" altLang="en-US" sz="2000" dirty="0" smtClean="0"/>
              <a:t>사진에만 집중</a:t>
            </a:r>
            <a:endParaRPr lang="en-US" altLang="ko-KR" sz="2000" dirty="0" smtClean="0"/>
          </a:p>
          <a:p>
            <a:r>
              <a:rPr lang="ko-KR" altLang="en-US" sz="2000" dirty="0" smtClean="0"/>
              <a:t>해시태그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2027" y="4663638"/>
            <a:ext cx="64939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단점</a:t>
            </a:r>
            <a:endParaRPr lang="en-US" altLang="ko-KR" sz="2800" dirty="0" smtClean="0"/>
          </a:p>
          <a:p>
            <a:r>
              <a:rPr lang="ko-KR" altLang="en-US" sz="2000" dirty="0" smtClean="0"/>
              <a:t>사진저장기능이 없음</a:t>
            </a:r>
            <a:endParaRPr lang="en-US" altLang="ko-KR" sz="2000" dirty="0" smtClean="0"/>
          </a:p>
          <a:p>
            <a:r>
              <a:rPr lang="ko-KR" altLang="en-US" sz="2000" dirty="0" smtClean="0"/>
              <a:t>비디오만 올렸을 경우 </a:t>
            </a:r>
            <a:r>
              <a:rPr lang="ko-KR" altLang="en-US" sz="2000" dirty="0" err="1" smtClean="0"/>
              <a:t>좋아요가</a:t>
            </a:r>
            <a:r>
              <a:rPr lang="ko-KR" altLang="en-US" sz="2000" dirty="0" smtClean="0"/>
              <a:t> 아닌 조회수 표시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946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+mj-ea"/>
              </a:rPr>
              <a:t>OUR SITE </a:t>
            </a:r>
            <a:r>
              <a:rPr lang="ko-KR" altLang="en-US" sz="4000" dirty="0" err="1" smtClean="0">
                <a:latin typeface="+mj-ea"/>
              </a:rPr>
              <a:t>구축안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 smtClean="0"/>
              <a:t>개발 주안점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2400" dirty="0" smtClean="0"/>
              <a:t>사진 저장 기능을 생성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조회수 기능 삭제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998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+mj-ea"/>
              </a:rPr>
              <a:t>OUR SITE </a:t>
            </a:r>
            <a:r>
              <a:rPr lang="ko-KR" altLang="en-US" sz="4000" dirty="0" smtClean="0">
                <a:latin typeface="+mj-ea"/>
              </a:rPr>
              <a:t>구축 계획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9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26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~30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사이트 디자인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~5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: 1</a:t>
            </a:r>
            <a:r>
              <a:rPr lang="ko-KR" altLang="en-US" sz="2400" dirty="0" smtClean="0"/>
              <a:t>번 주안점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~12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: 2</a:t>
            </a:r>
            <a:r>
              <a:rPr lang="ko-KR" altLang="en-US" sz="2400" dirty="0" smtClean="0"/>
              <a:t>번 주안점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13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~16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최종 점검 및 발표 준비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145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+mj-ea"/>
              </a:rPr>
              <a:t>역할분담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박서윤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웹디자인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이소은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웹프로그래밍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72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0" y="-47625"/>
            <a:ext cx="1230630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573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53511"/>
          <a:stretch>
            <a:fillRect/>
          </a:stretch>
        </p:blipFill>
        <p:spPr bwMode="auto">
          <a:xfrm>
            <a:off x="691243" y="1407868"/>
            <a:ext cx="845820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90550" y="3905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로그인 창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46126"/>
          <a:stretch>
            <a:fillRect/>
          </a:stretch>
        </p:blipFill>
        <p:spPr bwMode="auto">
          <a:xfrm>
            <a:off x="628650" y="1247775"/>
            <a:ext cx="84582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" y="3905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회원가입 창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26224"/>
          <a:stretch>
            <a:fillRect/>
          </a:stretch>
        </p:blipFill>
        <p:spPr bwMode="auto">
          <a:xfrm>
            <a:off x="681038" y="1281113"/>
            <a:ext cx="8029575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161</TotalTime>
  <Words>108</Words>
  <Application>Microsoft Office PowerPoint</Application>
  <PresentationFormat>사용자 지정</PresentationFormat>
  <Paragraphs>30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패싯</vt:lpstr>
      <vt:lpstr>웹사이트 벤치마킹&amp;  OUR SITE 제안 발표</vt:lpstr>
      <vt:lpstr>벤치마킹</vt:lpstr>
      <vt:lpstr>OUR SITE 구축안</vt:lpstr>
      <vt:lpstr>OUR SITE 구축 계획</vt:lpstr>
      <vt:lpstr>역할분담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Q&amp;A</vt:lpstr>
      <vt:lpstr>슬라이드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웹사이트 벤치마킹&amp;OUR SITE 제안 발표</dc:title>
  <dc:creator>user</dc:creator>
  <cp:lastModifiedBy>CNS</cp:lastModifiedBy>
  <cp:revision>16</cp:revision>
  <dcterms:created xsi:type="dcterms:W3CDTF">2019-09-21T10:33:07Z</dcterms:created>
  <dcterms:modified xsi:type="dcterms:W3CDTF">2019-10-16T04:48:38Z</dcterms:modified>
</cp:coreProperties>
</file>