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3" r:id="rId5"/>
    <p:sldId id="270" r:id="rId6"/>
    <p:sldId id="264" r:id="rId7"/>
    <p:sldId id="266" r:id="rId8"/>
    <p:sldId id="268" r:id="rId9"/>
    <p:sldId id="269" r:id="rId10"/>
    <p:sldId id="275" r:id="rId11"/>
    <p:sldId id="271" r:id="rId12"/>
    <p:sldId id="272" r:id="rId13"/>
    <p:sldId id="273" r:id="rId14"/>
    <p:sldId id="274" r:id="rId15"/>
    <p:sldId id="259" r:id="rId16"/>
    <p:sldId id="276" r:id="rId17"/>
    <p:sldId id="279" r:id="rId18"/>
    <p:sldId id="278" r:id="rId19"/>
    <p:sldId id="277" r:id="rId20"/>
    <p:sldId id="280" r:id="rId21"/>
    <p:sldId id="281" r:id="rId22"/>
    <p:sldId id="267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0000"/>
  </p:normalViewPr>
  <p:slideViewPr>
    <p:cSldViewPr snapToObjects="1">
      <p:cViewPr varScale="1">
        <p:scale>
          <a:sx n="60" d="100"/>
          <a:sy n="60" d="100"/>
        </p:scale>
        <p:origin x="916" y="4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pPr>
              <a:defRPr lang="ko-KR" altLang="en-US"/>
            </a:pPr>
            <a:fld id="{FC77B641-0ACA-4CD1-A169-F03B0FAE9E38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45D2DC5-D981-478C-96F2-D19A5FDA4D1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7719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pPr>
              <a:defRPr lang="ko-KR" altLang="en-US"/>
            </a:pPr>
            <a:fld id="{145D2DC5-D981-478C-96F2-D19A5FDA4D1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905ED7-7392-4C17-B7BA-290FCD24D175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07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C6F400-4D2A-43A0-B9E9-D827A02281C0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2437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45D2DC5-D981-478C-96F2-D19A5FDA4D1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69162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45D2DC5-D981-478C-96F2-D19A5FDA4D1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607916-B9B2-42C7-9AAF-D419E5B18882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156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4220FF-38D3-4317-BDD8-8F3AC7CD26BF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3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pPr>
              <a:defRPr lang="ko-KR" altLang="en-US"/>
            </a:pPr>
            <a:fld id="{145D2DC5-D981-478C-96F2-D19A5FDA4D1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102794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45D2DC5-D981-478C-96F2-D19A5FDA4D1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60231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45D2DC5-D981-478C-96F2-D19A5FDA4D1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1556766"/>
            <a:ext cx="10363198" cy="2304294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맑은 고딕"/>
                <a:ea typeface="맑은 고딕"/>
              </a:rPr>
              <a:t>HTML5 </a:t>
            </a:r>
            <a:r>
              <a:rPr lang="ko-KR" altLang="en-US" dirty="0">
                <a:latin typeface="맑은 고딕"/>
                <a:ea typeface="맑은 고딕"/>
              </a:rPr>
              <a:t>사이트 구축 발표</a:t>
            </a:r>
            <a:br>
              <a:rPr lang="en-US" altLang="ko-KR" dirty="0">
                <a:latin typeface="맑은 고딕"/>
                <a:ea typeface="맑은 고딕"/>
              </a:rPr>
            </a:br>
            <a:r>
              <a:rPr lang="en-US" altLang="ko-KR" sz="3200" dirty="0">
                <a:latin typeface="맑은 고딕"/>
                <a:ea typeface="맑은 고딕"/>
              </a:rPr>
              <a:t>-</a:t>
            </a:r>
            <a:r>
              <a:rPr lang="en-US" altLang="ko-KR" sz="3200" dirty="0" err="1">
                <a:solidFill>
                  <a:srgbClr val="0070C0"/>
                </a:solidFill>
                <a:latin typeface="맑은 고딕"/>
                <a:ea typeface="맑은 고딕"/>
              </a:rPr>
              <a:t>JNUwiki</a:t>
            </a:r>
            <a:r>
              <a:rPr lang="en-US" altLang="ko-KR" sz="3200" dirty="0">
                <a:solidFill>
                  <a:srgbClr val="0070C0"/>
                </a:solidFill>
                <a:latin typeface="맑은 고딕"/>
                <a:ea typeface="맑은 고딕"/>
              </a:rPr>
              <a:t>-</a:t>
            </a:r>
            <a:endParaRPr lang="ko-KR" altLang="en-US" sz="3200" dirty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573018"/>
            <a:ext cx="8534399" cy="1752600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>
                <a:latin typeface="맑은 고딕"/>
                <a:ea typeface="맑은 고딕"/>
              </a:rPr>
              <a:t>조원</a:t>
            </a:r>
            <a:r>
              <a:rPr lang="en-US" altLang="ko-KR" dirty="0">
                <a:latin typeface="맑은 고딕"/>
                <a:ea typeface="맑은 고딕"/>
              </a:rPr>
              <a:t>:</a:t>
            </a:r>
            <a:r>
              <a:rPr lang="ko-KR" altLang="en-US" dirty="0">
                <a:latin typeface="맑은 고딕"/>
                <a:ea typeface="맑은 고딕"/>
              </a:rPr>
              <a:t> 좌욱재</a:t>
            </a:r>
            <a:r>
              <a:rPr lang="en-US" altLang="ko-KR" dirty="0">
                <a:latin typeface="맑은 고딕"/>
                <a:ea typeface="맑은 고딕"/>
              </a:rPr>
              <a:t>,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김완서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C3514-436C-465B-BE1E-330E0189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사이트 </a:t>
            </a:r>
            <a:r>
              <a:rPr lang="ko-KR" altLang="en-US" dirty="0" err="1">
                <a:solidFill>
                  <a:srgbClr val="0070C0"/>
                </a:solidFill>
              </a:rPr>
              <a:t>구상안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513B8-DB6A-4EC2-96CB-21064813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is Best.</a:t>
            </a:r>
          </a:p>
          <a:p>
            <a:r>
              <a:rPr lang="ko-KR" altLang="en-US" dirty="0"/>
              <a:t>위키피디아의 간결한 디자인과 나무위키의 영상 삽입</a:t>
            </a:r>
            <a:endParaRPr lang="en-US" altLang="ko-KR" dirty="0"/>
          </a:p>
          <a:p>
            <a:r>
              <a:rPr lang="ko-KR" altLang="en-US" dirty="0"/>
              <a:t>빙의 홈페이지 디자인</a:t>
            </a:r>
            <a:endParaRPr lang="en-US" altLang="ko-KR" dirty="0"/>
          </a:p>
          <a:p>
            <a:r>
              <a:rPr lang="ko-KR" altLang="en-US" dirty="0"/>
              <a:t>전체적으로 깔끔한 분위기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168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86A0D-5C06-4D69-B4E8-847C43B5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518657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레이아웃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홈페이지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FDB038-CFC1-4334-B81C-449EAA632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90" y="1340710"/>
            <a:ext cx="8175978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ABB7B-2893-4516-A2E4-EEF55E1D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489853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레이아웃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홈페이지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D8A45C-12D5-426A-8FF6-DDD6C34B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088" y="1412720"/>
            <a:ext cx="9135586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1523-512C-4A75-8647-83EAFFA5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461049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레이아웃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검색결과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59E074-AF7D-424C-BA3A-53C4386CE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1" y="1412720"/>
            <a:ext cx="10872798" cy="4713443"/>
          </a:xfrm>
        </p:spPr>
      </p:pic>
    </p:spTree>
    <p:extLst>
      <p:ext uri="{BB962C8B-B14F-4D97-AF65-F5344CB8AC3E}">
        <p14:creationId xmlns:p14="http://schemas.microsoft.com/office/powerpoint/2010/main" val="185347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0B888-4E07-4CBA-9569-E721E1A5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504255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레이아웃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검색결과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2FE264-4170-497C-A608-E8886E270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60" y="1252728"/>
            <a:ext cx="8708143" cy="4598988"/>
          </a:xfrm>
        </p:spPr>
      </p:pic>
    </p:spTree>
    <p:extLst>
      <p:ext uri="{BB962C8B-B14F-4D97-AF65-F5344CB8AC3E}">
        <p14:creationId xmlns:p14="http://schemas.microsoft.com/office/powerpoint/2010/main" val="325006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 err="1">
                <a:solidFill>
                  <a:srgbClr val="0070C0"/>
                </a:solidFill>
                <a:latin typeface="맑은 고딕"/>
                <a:ea typeface="맑은 고딕"/>
              </a:rPr>
              <a:t>JNUwiki</a:t>
            </a:r>
            <a:r>
              <a:rPr lang="ko-KR" altLang="en-US" dirty="0">
                <a:solidFill>
                  <a:srgbClr val="0070C0"/>
                </a:solidFill>
                <a:latin typeface="맑은 고딕"/>
                <a:ea typeface="맑은 고딕"/>
              </a:rPr>
              <a:t> 구축계획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923" y="1755950"/>
            <a:ext cx="11201205" cy="4697427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</a:rPr>
              <a:t>9/23~9/27: </a:t>
            </a:r>
            <a:r>
              <a:rPr lang="ko-KR" altLang="en-US" dirty="0">
                <a:latin typeface="맑은 고딕"/>
                <a:ea typeface="맑은 고딕"/>
              </a:rPr>
              <a:t>검색 </a:t>
            </a:r>
            <a:r>
              <a:rPr lang="en-US" altLang="ko-KR" dirty="0">
                <a:latin typeface="맑은 고딕"/>
                <a:ea typeface="맑은 고딕"/>
              </a:rPr>
              <a:t>SITE </a:t>
            </a:r>
            <a:r>
              <a:rPr lang="ko-KR" altLang="en-US" dirty="0">
                <a:latin typeface="맑은 고딕"/>
                <a:ea typeface="맑은 고딕"/>
              </a:rPr>
              <a:t>주제 확정 및 계획 수립 완료</a:t>
            </a: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</a:rPr>
              <a:t>9/28~10/1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</a:rPr>
              <a:t>홈페이지 레이아웃 결정</a:t>
            </a: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</a:rPr>
              <a:t>10/2~10/10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: HTML5 </a:t>
            </a:r>
            <a:r>
              <a:rPr lang="ko-KR" altLang="en-US" dirty="0">
                <a:latin typeface="맑은 고딕"/>
                <a:ea typeface="맑은 고딕"/>
              </a:rPr>
              <a:t>프로그래밍 </a:t>
            </a:r>
            <a:r>
              <a:rPr lang="en-US" altLang="ko-KR" dirty="0">
                <a:latin typeface="맑은 고딕"/>
                <a:ea typeface="맑은 고딕"/>
              </a:rPr>
              <a:t>&amp; Server side </a:t>
            </a:r>
            <a:r>
              <a:rPr lang="ko-KR" altLang="en-US" dirty="0">
                <a:latin typeface="맑은 고딕"/>
                <a:ea typeface="맑은 고딕"/>
              </a:rPr>
              <a:t>분할 진행</a:t>
            </a:r>
            <a:endParaRPr lang="en-US" altLang="ko-KR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</a:rPr>
              <a:t>10/11~10/17: </a:t>
            </a:r>
            <a:r>
              <a:rPr lang="ko-KR" altLang="en-US" dirty="0">
                <a:latin typeface="맑은 고딕"/>
                <a:ea typeface="맑은 고딕"/>
              </a:rPr>
              <a:t>테스트 및 피드백</a:t>
            </a:r>
            <a:endParaRPr lang="en-US" altLang="ko-KR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</a:rPr>
              <a:t>10/18: </a:t>
            </a:r>
            <a:r>
              <a:rPr lang="ko-KR" altLang="en-US" dirty="0">
                <a:latin typeface="맑은 고딕"/>
                <a:ea typeface="맑은 고딕"/>
              </a:rPr>
              <a:t>중간고사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66A3-D46B-4983-84F2-7EAE473A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홈페이지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9EB3B9-1ADB-4C82-9B8D-ACB3BB08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04" y="1252728"/>
            <a:ext cx="8258592" cy="4213922"/>
          </a:xfrm>
        </p:spPr>
      </p:pic>
    </p:spTree>
    <p:extLst>
      <p:ext uri="{BB962C8B-B14F-4D97-AF65-F5344CB8AC3E}">
        <p14:creationId xmlns:p14="http://schemas.microsoft.com/office/powerpoint/2010/main" val="297360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96F3-D458-4398-9A98-67081547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로그인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E7C657-3AE2-4B4E-8395-7D0156AA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77" y="1252728"/>
            <a:ext cx="9087446" cy="4598988"/>
          </a:xfrm>
        </p:spPr>
      </p:pic>
    </p:spTree>
    <p:extLst>
      <p:ext uri="{BB962C8B-B14F-4D97-AF65-F5344CB8AC3E}">
        <p14:creationId xmlns:p14="http://schemas.microsoft.com/office/powerpoint/2010/main" val="75034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EE34E-B3DF-47FE-BAB1-8E754F7D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회원가입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6BE49F-9F5E-4AF2-8C05-AE755B9F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28" y="1252728"/>
            <a:ext cx="9154543" cy="4598988"/>
          </a:xfrm>
        </p:spPr>
      </p:pic>
    </p:spTree>
    <p:extLst>
      <p:ext uri="{BB962C8B-B14F-4D97-AF65-F5344CB8AC3E}">
        <p14:creationId xmlns:p14="http://schemas.microsoft.com/office/powerpoint/2010/main" val="371578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A0B8-DA47-463A-938F-FAB9664A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도움말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B8365A-4E99-4190-B041-7D03EDB2D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0" y="1252728"/>
            <a:ext cx="9098100" cy="4598988"/>
          </a:xfrm>
        </p:spPr>
      </p:pic>
    </p:spTree>
    <p:extLst>
      <p:ext uri="{BB962C8B-B14F-4D97-AF65-F5344CB8AC3E}">
        <p14:creationId xmlns:p14="http://schemas.microsoft.com/office/powerpoint/2010/main" val="64075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>
                <a:solidFill>
                  <a:srgbClr val="0070C0"/>
                </a:solidFill>
                <a:latin typeface="맑은 고딕"/>
                <a:ea typeface="맑은 고딕"/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  <a:latin typeface="맑은 고딕"/>
                <a:ea typeface="맑은 고딕"/>
              </a:rPr>
              <a:t>(1)-Wikipedia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923" y="1600200"/>
            <a:ext cx="11201205" cy="4697427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ko-KR" dirty="0">
                <a:latin typeface="맑은 고딕"/>
                <a:ea typeface="맑은 고딕"/>
              </a:rPr>
              <a:t>Wikipedia</a:t>
            </a:r>
            <a:endParaRPr lang="ko-KR" altLang="en-US" dirty="0">
              <a:latin typeface="맑은 고딕"/>
              <a:ea typeface="맑은 고딕"/>
            </a:endParaRPr>
          </a:p>
          <a:p>
            <a:pPr marL="342900" indent="-342900">
              <a:defRPr/>
            </a:pPr>
            <a:r>
              <a:rPr lang="ko-KR" altLang="en-US" dirty="0">
                <a:latin typeface="맑은 고딕"/>
                <a:ea typeface="맑은 고딕"/>
              </a:rPr>
              <a:t>인터넷 백과사전 사이트</a:t>
            </a:r>
          </a:p>
          <a:p>
            <a:pPr marL="342900" indent="-342900">
              <a:defRPr/>
            </a:pPr>
            <a:r>
              <a:rPr lang="ko-KR" altLang="en-US" dirty="0">
                <a:latin typeface="맑은 고딕"/>
                <a:ea typeface="맑은 고딕"/>
              </a:rPr>
              <a:t>누구나 자유롭게 쓸 수 있다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defRPr/>
            </a:pPr>
            <a:r>
              <a:rPr lang="ko-KR" altLang="en-US" dirty="0">
                <a:latin typeface="맑은 고딕"/>
                <a:ea typeface="맑은 고딕"/>
              </a:rPr>
              <a:t>홈페이지 디자인이 깨끗하다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9652" y="1600200"/>
            <a:ext cx="4632960" cy="44424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89C0-81CC-4D27-9053-699E765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검색결과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04BCAE-5416-4BBC-877A-94DDC89CB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87" y="1252728"/>
            <a:ext cx="9107426" cy="4598988"/>
          </a:xfrm>
        </p:spPr>
      </p:pic>
    </p:spTree>
    <p:extLst>
      <p:ext uri="{BB962C8B-B14F-4D97-AF65-F5344CB8AC3E}">
        <p14:creationId xmlns:p14="http://schemas.microsoft.com/office/powerpoint/2010/main" val="85230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8FA3-3B26-4481-AC42-D1DCB8FA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빈 검색결과 디자인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B90213-0139-4AE5-BE1B-A89544BD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2" y="1252728"/>
            <a:ext cx="9164476" cy="4598988"/>
          </a:xfrm>
        </p:spPr>
      </p:pic>
    </p:spTree>
    <p:extLst>
      <p:ext uri="{BB962C8B-B14F-4D97-AF65-F5344CB8AC3E}">
        <p14:creationId xmlns:p14="http://schemas.microsoft.com/office/powerpoint/2010/main" val="115147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DD94-46B7-4C9F-A843-BA47238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사이트 실행과 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048A4-2C74-445B-9A74-4DBD4265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                   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</a:t>
            </a:r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872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 sz="5400" dirty="0"/>
          </a:p>
          <a:p>
            <a:pPr marL="0" indent="0">
              <a:buNone/>
              <a:defRPr/>
            </a:pPr>
            <a:r>
              <a:rPr lang="en-US" altLang="ko-KR" sz="5400" dirty="0"/>
              <a:t>                 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>
                <a:solidFill>
                  <a:srgbClr val="0070C0"/>
                </a:solidFill>
                <a:latin typeface="맑은 고딕"/>
                <a:ea typeface="맑은 고딕"/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  <a:latin typeface="맑은 고딕"/>
                <a:ea typeface="맑은 고딕"/>
              </a:rPr>
              <a:t>(1)-Wikipedia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960A2E-2763-4509-9912-F8B39D504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2922" y="1340710"/>
            <a:ext cx="5427047" cy="52038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F27A06-50E1-4D70-B8B8-6B3EFBC9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0" y="1340710"/>
            <a:ext cx="6124416" cy="3175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>
                <a:solidFill>
                  <a:srgbClr val="0070C0"/>
                </a:solidFill>
                <a:latin typeface="맑은 고딕"/>
                <a:ea typeface="맑은 고딕"/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  <a:latin typeface="맑은 고딕"/>
                <a:ea typeface="맑은 고딕"/>
              </a:rPr>
              <a:t>(1)-Wikipedia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F90CF6E-F83A-4FC8-BFE0-952C47BB9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093" y="1527175"/>
            <a:ext cx="8837814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885C3-0D54-4F59-B6B0-49E4C12D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576265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</a:rPr>
              <a:t>(2)-</a:t>
            </a:r>
            <a:r>
              <a:rPr lang="en-US" altLang="ko-KR" dirty="0" err="1">
                <a:solidFill>
                  <a:srgbClr val="0070C0"/>
                </a:solidFill>
              </a:rPr>
              <a:t>Namuwiki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A0A36-A34A-4D17-97F9-B61954F3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쉬운 접근성</a:t>
            </a:r>
            <a:endParaRPr lang="en-US" altLang="ko-KR" dirty="0"/>
          </a:p>
          <a:p>
            <a:r>
              <a:rPr lang="ko-KR" altLang="en-US" dirty="0"/>
              <a:t>풍부한 정보</a:t>
            </a:r>
            <a:endParaRPr lang="en-US" altLang="ko-KR" dirty="0"/>
          </a:p>
          <a:p>
            <a:r>
              <a:rPr lang="ko-KR" altLang="en-US" dirty="0"/>
              <a:t>동영상의 접근성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9213D-A09D-4CA8-B58A-1AA13EBA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25" y="1527048"/>
            <a:ext cx="6972344" cy="34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>
                <a:solidFill>
                  <a:srgbClr val="0070C0"/>
                </a:solidFill>
                <a:latin typeface="맑은 고딕"/>
                <a:ea typeface="맑은 고딕"/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  <a:latin typeface="맑은 고딕"/>
                <a:ea typeface="맑은 고딕"/>
              </a:rPr>
              <a:t>(2)-</a:t>
            </a:r>
            <a:r>
              <a:rPr lang="en-US" altLang="ko-KR" dirty="0" err="1">
                <a:solidFill>
                  <a:srgbClr val="0070C0"/>
                </a:solidFill>
                <a:latin typeface="맑은 고딕"/>
                <a:ea typeface="맑은 고딕"/>
              </a:rPr>
              <a:t>Namuwiki</a:t>
            </a:r>
            <a:endParaRPr lang="en-US" altLang="ko-KR" dirty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534B00-01B5-405B-901D-E9C503B81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93" y="1740587"/>
            <a:ext cx="8052214" cy="4172164"/>
          </a:xfrm>
        </p:spPr>
      </p:pic>
    </p:spTree>
    <p:extLst>
      <p:ext uri="{BB962C8B-B14F-4D97-AF65-F5344CB8AC3E}">
        <p14:creationId xmlns:p14="http://schemas.microsoft.com/office/powerpoint/2010/main" val="18584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>
                <a:solidFill>
                  <a:srgbClr val="0070C0"/>
                </a:solidFill>
                <a:latin typeface="맑은 고딕"/>
                <a:ea typeface="맑은 고딕"/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  <a:latin typeface="맑은 고딕"/>
                <a:ea typeface="맑은 고딕"/>
              </a:rPr>
              <a:t>(2)-</a:t>
            </a:r>
            <a:r>
              <a:rPr lang="en-US" altLang="ko-KR" dirty="0" err="1">
                <a:solidFill>
                  <a:srgbClr val="0070C0"/>
                </a:solidFill>
                <a:latin typeface="맑은 고딕"/>
                <a:ea typeface="맑은 고딕"/>
              </a:rPr>
              <a:t>Namuwiki</a:t>
            </a:r>
            <a:endParaRPr lang="en-US" altLang="ko-KR" dirty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46AA7-D71D-41D8-99C8-2DA0D40B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E8F9D-55D4-4E45-9062-0D9EBA67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2" y="1404139"/>
            <a:ext cx="10099030" cy="52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4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C7CFA-1BC2-4C9E-9524-986FD5B2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432245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</a:rPr>
              <a:t>(3)-Bing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BA8AE-77DA-4217-B48A-79B208F1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Edge</a:t>
            </a:r>
            <a:r>
              <a:rPr lang="ko-KR" altLang="en-US" dirty="0"/>
              <a:t>의 기본 검색엔진</a:t>
            </a:r>
          </a:p>
          <a:p>
            <a:r>
              <a:rPr lang="ko-KR" altLang="en-US" dirty="0"/>
              <a:t>깔끔한 홈페이지 디자인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559EA6-1D4C-4997-A795-D30327F9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94" y="2996940"/>
            <a:ext cx="6043804" cy="24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FB44-51C4-4601-9947-4A533C7E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439446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벤치마킹</a:t>
            </a:r>
            <a:r>
              <a:rPr lang="en-US" altLang="ko-KR" dirty="0">
                <a:solidFill>
                  <a:srgbClr val="0070C0"/>
                </a:solidFill>
              </a:rPr>
              <a:t>(3)-Bing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7C73A5-38FB-4E25-BC4B-6F52743D4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36" y="1246916"/>
            <a:ext cx="8682455" cy="4598988"/>
          </a:xfrm>
        </p:spPr>
      </p:pic>
    </p:spTree>
    <p:extLst>
      <p:ext uri="{BB962C8B-B14F-4D97-AF65-F5344CB8AC3E}">
        <p14:creationId xmlns:p14="http://schemas.microsoft.com/office/powerpoint/2010/main" val="133549366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506</TotalTime>
  <Words>165</Words>
  <Application>Microsoft Office PowerPoint</Application>
  <PresentationFormat>와이드스크린</PresentationFormat>
  <Paragraphs>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Candara</vt:lpstr>
      <vt:lpstr>Corbel</vt:lpstr>
      <vt:lpstr>Wingdings 3</vt:lpstr>
      <vt:lpstr>New_Education02</vt:lpstr>
      <vt:lpstr>HTML5 사이트 구축 발표 -JNUwiki-</vt:lpstr>
      <vt:lpstr>벤치마킹(1)-Wikipedia</vt:lpstr>
      <vt:lpstr>벤치마킹(1)-Wikipedia</vt:lpstr>
      <vt:lpstr>벤치마킹(1)-Wikipedia</vt:lpstr>
      <vt:lpstr>벤치마킹(2)-Namuwiki</vt:lpstr>
      <vt:lpstr>벤치마킹(2)-Namuwiki</vt:lpstr>
      <vt:lpstr>벤치마킹(2)-Namuwiki</vt:lpstr>
      <vt:lpstr>벤치마킹(3)-Bing</vt:lpstr>
      <vt:lpstr>벤치마킹(3)-Bing</vt:lpstr>
      <vt:lpstr>사이트 구상안</vt:lpstr>
      <vt:lpstr>레이아웃-홈페이지</vt:lpstr>
      <vt:lpstr>레이아웃-홈페이지</vt:lpstr>
      <vt:lpstr>레이아웃-검색결과</vt:lpstr>
      <vt:lpstr>레이아웃-검색결과</vt:lpstr>
      <vt:lpstr>JNUwiki 구축계획</vt:lpstr>
      <vt:lpstr>홈페이지 디자인</vt:lpstr>
      <vt:lpstr>로그인 디자인</vt:lpstr>
      <vt:lpstr>회원가입 디자인</vt:lpstr>
      <vt:lpstr>도움말 디자인</vt:lpstr>
      <vt:lpstr>검색결과 디자인</vt:lpstr>
      <vt:lpstr>빈 검색결과 디자인</vt:lpstr>
      <vt:lpstr>사이트 실행과 코드 설명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웹사이트 벤치마킹&amp;OUT SITE 제안 발표</dc:title>
  <dc:creator>koke7</dc:creator>
  <cp:lastModifiedBy>좌 욱재</cp:lastModifiedBy>
  <cp:revision>41</cp:revision>
  <dcterms:created xsi:type="dcterms:W3CDTF">2019-09-23T19:21:15Z</dcterms:created>
  <dcterms:modified xsi:type="dcterms:W3CDTF">2019-10-17T02:37:07Z</dcterms:modified>
  <cp:version>1000.0000.01</cp:version>
</cp:coreProperties>
</file>