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0F61A-3576-B44F-9149-F6496AE40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Kontaktinfo-</a:t>
            </a:r>
            <a:r>
              <a:rPr lang="de-DE" err="1"/>
              <a:t>sharing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C29650-0D9E-3F40-92C8-BC37C16D8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Webapp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AE0-908C-434E-A670-3AC76A6D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Prototyp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E43E00-2613-894C-9553-F2BB984DEF8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" t="3804" r="30243" b="20877"/>
          <a:stretch/>
        </p:blipFill>
        <p:spPr bwMode="auto">
          <a:xfrm>
            <a:off x="4340702" y="618518"/>
            <a:ext cx="3888898" cy="5802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70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9A0A2-57A9-9643-8D75-7D2EBEA5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Live Demo</a:t>
            </a:r>
          </a:p>
        </p:txBody>
      </p:sp>
      <p:pic>
        <p:nvPicPr>
          <p:cNvPr id="5" name="Inhaltsplatzhalter 4" descr="Ein Bild, das Text, Anzeigetafel, Zeichnung, Schild enthält.&#10;&#10;Automatisch generierte Beschreibung">
            <a:extLst>
              <a:ext uri="{FF2B5EF4-FFF2-40B4-BE49-F238E27FC236}">
                <a16:creationId xmlns:a16="http://schemas.microsoft.com/office/drawing/2014/main" id="{98998899-F856-084E-97C1-B288C71A0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413" y="2845594"/>
            <a:ext cx="5334000" cy="2349500"/>
          </a:xfrm>
        </p:spPr>
      </p:pic>
    </p:spTree>
    <p:extLst>
      <p:ext uri="{BB962C8B-B14F-4D97-AF65-F5344CB8AC3E}">
        <p14:creationId xmlns:p14="http://schemas.microsoft.com/office/powerpoint/2010/main" val="15101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514A7-66E6-374F-8A81-9A504FD5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Formular </a:t>
            </a:r>
            <a:r>
              <a:rPr lang="de-DE" err="1"/>
              <a:t>validation</a:t>
            </a:r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A978CDA-F9BA-A342-967B-8ABFA8254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943" y="2097088"/>
            <a:ext cx="4677726" cy="44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2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Kontaktinfo-sharing</vt:lpstr>
      <vt:lpstr>Prototyp</vt:lpstr>
      <vt:lpstr>Live Demo</vt:lpstr>
      <vt:lpstr>Formular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Kontaktinfo-sharing</dc:title>
  <dc:creator>Martin Lauener</dc:creator>
  <cp:lastModifiedBy>Nicola Staub</cp:lastModifiedBy>
  <cp:revision>1</cp:revision>
  <dcterms:created xsi:type="dcterms:W3CDTF">2020-04-23T19:00:26Z</dcterms:created>
  <dcterms:modified xsi:type="dcterms:W3CDTF">2020-04-24T07:08:17Z</dcterms:modified>
</cp:coreProperties>
</file>