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73" r:id="rId3"/>
    <p:sldId id="267" r:id="rId4"/>
    <p:sldId id="257" r:id="rId5"/>
    <p:sldId id="258" r:id="rId6"/>
    <p:sldId id="259" r:id="rId7"/>
    <p:sldId id="272" r:id="rId8"/>
    <p:sldId id="271" r:id="rId9"/>
    <p:sldId id="269" r:id="rId10"/>
    <p:sldId id="263" r:id="rId11"/>
    <p:sldId id="270" r:id="rId12"/>
    <p:sldId id="27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4"/>
  </p:normalViewPr>
  <p:slideViewPr>
    <p:cSldViewPr>
      <p:cViewPr varScale="1">
        <p:scale>
          <a:sx n="69" d="100"/>
          <a:sy n="69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6C730-556C-48CC-90BC-8E5577CC4ED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12565-3516-444B-B1E8-9372F72B8A8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5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12565-3516-444B-B1E8-9372F72B8A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5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04E1740-E10F-4100-8DE1-BB4E1C695E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DADE9CC-D635-4F02-85E5-5C9C0DCA42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4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1740-E10F-4100-8DE1-BB4E1C695E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E9CC-D635-4F02-85E5-5C9C0DCA42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4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04E1740-E10F-4100-8DE1-BB4E1C695E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DADE9CC-D635-4F02-85E5-5C9C0DCA42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39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04E1740-E10F-4100-8DE1-BB4E1C695E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DADE9CC-D635-4F02-85E5-5C9C0DCA4239}" type="slidenum">
              <a:rPr lang="en-US" smtClean="0"/>
              <a:t>‹N°›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91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04E1740-E10F-4100-8DE1-BB4E1C695E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DADE9CC-D635-4F02-85E5-5C9C0DCA42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9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1740-E10F-4100-8DE1-BB4E1C695E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E9CC-D635-4F02-85E5-5C9C0DCA42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8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1740-E10F-4100-8DE1-BB4E1C695E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E9CC-D635-4F02-85E5-5C9C0DCA42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6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1740-E10F-4100-8DE1-BB4E1C695E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E9CC-D635-4F02-85E5-5C9C0DCA42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86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04E1740-E10F-4100-8DE1-BB4E1C695E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DADE9CC-D635-4F02-85E5-5C9C0DCA42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4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1740-E10F-4100-8DE1-BB4E1C695E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ADE9CC-D635-4F02-85E5-5C9C0DCA4239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896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1740-E10F-4100-8DE1-BB4E1C695E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E9CC-D635-4F02-85E5-5C9C0DCA42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9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04E1740-E10F-4100-8DE1-BB4E1C695E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DADE9CC-D635-4F02-85E5-5C9C0DCA42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2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1740-E10F-4100-8DE1-BB4E1C695E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E9CC-D635-4F02-85E5-5C9C0DCA42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9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1740-E10F-4100-8DE1-BB4E1C695E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E9CC-D635-4F02-85E5-5C9C0DCA42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1740-E10F-4100-8DE1-BB4E1C695E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E9CC-D635-4F02-85E5-5C9C0DCA42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1740-E10F-4100-8DE1-BB4E1C695E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E9CC-D635-4F02-85E5-5C9C0DCA42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8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1740-E10F-4100-8DE1-BB4E1C695E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E9CC-D635-4F02-85E5-5C9C0DCA42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8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1740-E10F-4100-8DE1-BB4E1C695E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DE9CC-D635-4F02-85E5-5C9C0DCA42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7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E1740-E10F-4100-8DE1-BB4E1C695EC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DE9CC-D635-4F02-85E5-5C9C0DCA42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30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315200" cy="1825096"/>
          </a:xfrm>
        </p:spPr>
        <p:txBody>
          <a:bodyPr/>
          <a:lstStyle/>
          <a:p>
            <a:r>
              <a:rPr lang="en-US" dirty="0"/>
              <a:t>QUIZ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581400"/>
            <a:ext cx="6096000" cy="685800"/>
          </a:xfrm>
        </p:spPr>
        <p:txBody>
          <a:bodyPr>
            <a:noAutofit/>
          </a:bodyPr>
          <a:lstStyle/>
          <a:p>
            <a:r>
              <a:rPr lang="en-US" sz="2300" dirty="0"/>
              <a:t>Your smart GCE Multiple Choice Question Platform.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4572000"/>
            <a:ext cx="6172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/>
              <a:t>By </a:t>
            </a:r>
          </a:p>
          <a:p>
            <a:pPr algn="r"/>
            <a:r>
              <a:rPr lang="en-US" sz="2200" dirty="0" err="1"/>
              <a:t>Kaze</a:t>
            </a:r>
            <a:r>
              <a:rPr lang="en-US" sz="2200" dirty="0"/>
              <a:t> Igor,</a:t>
            </a:r>
          </a:p>
          <a:p>
            <a:pPr algn="r"/>
            <a:r>
              <a:rPr lang="en-US" sz="2200" dirty="0" err="1"/>
              <a:t>Okale</a:t>
            </a:r>
            <a:r>
              <a:rPr lang="en-US" sz="2200" dirty="0"/>
              <a:t> </a:t>
            </a:r>
            <a:r>
              <a:rPr lang="en-US" sz="2200" dirty="0" smtClean="0"/>
              <a:t>Brandon,</a:t>
            </a:r>
          </a:p>
          <a:p>
            <a:pPr algn="r"/>
            <a:r>
              <a:rPr lang="en-US" sz="2200" dirty="0" smtClean="0"/>
              <a:t>Bright </a:t>
            </a:r>
            <a:r>
              <a:rPr lang="en-US" sz="2200" dirty="0" err="1" smtClean="0"/>
              <a:t>Achia</a:t>
            </a:r>
            <a:r>
              <a:rPr lang="en-US" sz="2200" dirty="0" smtClean="0"/>
              <a:t>,</a:t>
            </a:r>
            <a:endParaRPr lang="en-US" sz="2200" dirty="0"/>
          </a:p>
          <a:p>
            <a:pPr algn="r"/>
            <a:r>
              <a:rPr lang="en-US" sz="2200" dirty="0"/>
              <a:t>Zoe</a:t>
            </a:r>
            <a:r>
              <a:rPr lang="en-US" sz="2200" baseline="0" dirty="0"/>
              <a:t> </a:t>
            </a:r>
            <a:r>
              <a:rPr lang="en-US" sz="2200" baseline="0" dirty="0" err="1"/>
              <a:t>Malaika</a:t>
            </a:r>
            <a:r>
              <a:rPr lang="en-US" sz="2200" baseline="0" dirty="0"/>
              <a:t> </a:t>
            </a:r>
            <a:r>
              <a:rPr lang="en-US" sz="2200" baseline="0" dirty="0" err="1"/>
              <a:t>Ngundue</a:t>
            </a:r>
            <a:r>
              <a:rPr lang="en-US" sz="2200" baseline="0" dirty="0"/>
              <a:t>.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Quizzes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" indent="0">
              <a:buNone/>
            </a:pPr>
            <a:r>
              <a:rPr lang="en-US" sz="2300" dirty="0"/>
              <a:t>We provide GCE multiple choice  questions in different subjects.</a:t>
            </a:r>
          </a:p>
          <a:p>
            <a:pPr marL="18288" indent="0">
              <a:buNone/>
            </a:pPr>
            <a:r>
              <a:rPr lang="en-US" sz="2300" dirty="0"/>
              <a:t>The MCQs come from various standardized tests  such as  GCE O level, GCE  A  level, O level Mock, and A level Mock.</a:t>
            </a:r>
          </a:p>
        </p:txBody>
      </p:sp>
    </p:spTree>
    <p:extLst>
      <p:ext uri="{BB962C8B-B14F-4D97-AF65-F5344CB8AC3E}">
        <p14:creationId xmlns:p14="http://schemas.microsoft.com/office/powerpoint/2010/main" val="211885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3585" y="990600"/>
            <a:ext cx="5440418" cy="812450"/>
          </a:xfrm>
        </p:spPr>
        <p:txBody>
          <a:bodyPr/>
          <a:lstStyle/>
          <a:p>
            <a:pPr algn="ctr"/>
            <a:r>
              <a:rPr lang="en-US" b="1" dirty="0">
                <a:solidFill>
                  <a:prstClr val="white"/>
                </a:solidFill>
              </a:rPr>
              <a:t>Braze AI Chat Box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377" y="2286000"/>
            <a:ext cx="4664075" cy="358140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715000" y="2286000"/>
            <a:ext cx="3086100" cy="3581400"/>
          </a:xfrm>
        </p:spPr>
        <p:txBody>
          <a:bodyPr/>
          <a:lstStyle/>
          <a:p>
            <a:pPr marL="18288" lvl="0"/>
            <a:r>
              <a:rPr lang="en-US" sz="2300" dirty="0">
                <a:solidFill>
                  <a:prstClr val="white"/>
                </a:solidFill>
              </a:rPr>
              <a:t>Braze AI chat box  is </a:t>
            </a:r>
            <a:r>
              <a:rPr lang="en-US" sz="2300" dirty="0" smtClean="0">
                <a:solidFill>
                  <a:prstClr val="white"/>
                </a:solidFill>
              </a:rPr>
              <a:t>a </a:t>
            </a:r>
            <a:r>
              <a:rPr lang="en-US" sz="2300" smtClean="0">
                <a:solidFill>
                  <a:prstClr val="white"/>
                </a:solidFill>
              </a:rPr>
              <a:t>personal study </a:t>
            </a:r>
            <a:r>
              <a:rPr lang="en-US" sz="2300" dirty="0">
                <a:solidFill>
                  <a:prstClr val="white"/>
                </a:solidFill>
              </a:rPr>
              <a:t>assistant which is user-friendly and helps users understand complex concepts.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84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4724400"/>
            <a:ext cx="7543800" cy="1600200"/>
          </a:xfrm>
        </p:spPr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Get in touch with Quiz Master.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724400" y="533400"/>
            <a:ext cx="3322320" cy="3886200"/>
          </a:xfrm>
        </p:spPr>
        <p:txBody>
          <a:bodyPr/>
          <a:lstStyle/>
          <a:p>
            <a:pPr marL="18288" indent="0">
              <a:buNone/>
            </a:pPr>
            <a:r>
              <a:rPr lang="en-US" dirty="0"/>
              <a:t>Connect with Quiz </a:t>
            </a:r>
            <a:r>
              <a:rPr lang="en-US" sz="2300" dirty="0"/>
              <a:t>Master</a:t>
            </a:r>
            <a:r>
              <a:rPr lang="en-US" dirty="0"/>
              <a:t> through any device (Mobile phones, Tablets, Computers…) through the web application. </a:t>
            </a:r>
          </a:p>
          <a:p>
            <a:pPr marL="18288" indent="0">
              <a:buNone/>
            </a:pPr>
            <a:r>
              <a:rPr lang="en-US" dirty="0"/>
              <a:t>The mobile app for Quiz Master will soon be released to ease access for students and teachers.</a:t>
            </a:r>
          </a:p>
          <a:p>
            <a:pPr marL="18288" indent="0">
              <a:buNone/>
            </a:pP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4"/>
          </p:nvPr>
        </p:nvSpPr>
        <p:spPr>
          <a:xfrm>
            <a:off x="716280" y="792310"/>
            <a:ext cx="3273552" cy="3432175"/>
          </a:xfrm>
        </p:spPr>
        <p:txBody>
          <a:bodyPr/>
          <a:lstStyle/>
          <a:p>
            <a:pPr marL="18288" indent="0">
              <a:buNone/>
            </a:pPr>
            <a:r>
              <a:rPr lang="fr-FR" dirty="0"/>
              <a:t>The GCE questions </a:t>
            </a:r>
            <a:r>
              <a:rPr lang="fr-FR" dirty="0" err="1"/>
              <a:t>will</a:t>
            </a:r>
            <a:r>
              <a:rPr lang="fr-FR" dirty="0"/>
              <a:t> have </a:t>
            </a:r>
            <a:r>
              <a:rPr lang="fr-FR" dirty="0" err="1"/>
              <a:t>answers</a:t>
            </a:r>
            <a:r>
              <a:rPr lang="fr-FR" dirty="0"/>
              <a:t> </a:t>
            </a:r>
            <a:r>
              <a:rPr lang="fr-FR" dirty="0" err="1"/>
              <a:t>provided</a:t>
            </a:r>
            <a:r>
              <a:rPr lang="fr-FR" dirty="0"/>
              <a:t> by </a:t>
            </a:r>
            <a:r>
              <a:rPr lang="fr-FR" dirty="0" err="1"/>
              <a:t>Qualified</a:t>
            </a:r>
            <a:r>
              <a:rPr lang="fr-FR" dirty="0"/>
              <a:t> </a:t>
            </a:r>
            <a:r>
              <a:rPr lang="fr-FR" dirty="0" err="1"/>
              <a:t>teachers</a:t>
            </a:r>
            <a:r>
              <a:rPr lang="fr-FR" dirty="0"/>
              <a:t> and </a:t>
            </a:r>
            <a:r>
              <a:rPr lang="fr-FR" dirty="0" err="1"/>
              <a:t>trusted</a:t>
            </a:r>
            <a:r>
              <a:rPr lang="fr-FR" dirty="0"/>
              <a:t> GCE </a:t>
            </a:r>
            <a:r>
              <a:rPr lang="fr-FR" dirty="0" err="1"/>
              <a:t>examiners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4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" indent="0" algn="ctr">
              <a:buNone/>
            </a:pPr>
            <a:r>
              <a:rPr lang="en-US" sz="2300" dirty="0"/>
              <a:t>Your alternate platform for interactive learning through carefully curated MCQs.</a:t>
            </a:r>
          </a:p>
          <a:p>
            <a:pPr marL="18288" indent="0" algn="ctr">
              <a:buNone/>
            </a:pPr>
            <a:r>
              <a:rPr lang="en-US" sz="2300" b="1" dirty="0"/>
              <a:t>Quiz Master is free and accessible to all.</a:t>
            </a:r>
          </a:p>
          <a:p>
            <a:pPr marL="18288" indent="0" algn="ctr">
              <a:buNone/>
            </a:pPr>
            <a:r>
              <a:rPr lang="en-US" sz="2400" b="1" dirty="0"/>
              <a:t>Thank You for Your Keen Attention.</a:t>
            </a:r>
          </a:p>
        </p:txBody>
      </p:sp>
      <p:pic>
        <p:nvPicPr>
          <p:cNvPr id="4" name="Picture 3" descr="Edit snapsho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6" t="50061" r="40207" b="46532"/>
          <a:stretch/>
        </p:blipFill>
        <p:spPr>
          <a:xfrm>
            <a:off x="3124200" y="4662617"/>
            <a:ext cx="3150973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5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762000"/>
            <a:ext cx="6377940" cy="1293028"/>
          </a:xfrm>
        </p:spPr>
        <p:txBody>
          <a:bodyPr/>
          <a:lstStyle/>
          <a:p>
            <a:pPr algn="ctr"/>
            <a:r>
              <a:rPr lang="en-US" dirty="0"/>
              <a:t>The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" indent="0">
              <a:buNone/>
            </a:pPr>
            <a:r>
              <a:rPr lang="en-US" dirty="0"/>
              <a:t>There are no pamphlets that have all the GCE MCQs for each subject for students’ use.</a:t>
            </a:r>
          </a:p>
          <a:p>
            <a:pPr marL="18288" indent="0">
              <a:buNone/>
            </a:pPr>
            <a:r>
              <a:rPr lang="en-US" dirty="0"/>
              <a:t>Pamphlets are not accessible for all students. Thus, limiting their ability to prepare for MCQs.</a:t>
            </a:r>
          </a:p>
          <a:p>
            <a:pPr marL="18288" indent="0">
              <a:buNone/>
            </a:pPr>
            <a:r>
              <a:rPr lang="en-US" dirty="0"/>
              <a:t>Most platforms that offer Cameroon GCE type quizzes are not available for all devices such as (IOS).</a:t>
            </a:r>
          </a:p>
          <a:p>
            <a:pPr marL="18288" indent="0">
              <a:buNone/>
            </a:pPr>
            <a:r>
              <a:rPr lang="en-US" dirty="0"/>
              <a:t>There is no collective platform providing all GCE questions and answers to ease accessibility for students.</a:t>
            </a:r>
          </a:p>
          <a:p>
            <a:pPr marL="1828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495800"/>
            <a:ext cx="8092440" cy="1752600"/>
          </a:xfrm>
        </p:spPr>
        <p:txBody>
          <a:bodyPr/>
          <a:lstStyle/>
          <a:p>
            <a:pPr algn="ctr"/>
            <a:r>
              <a:rPr lang="en-US" dirty="0"/>
              <a:t>Quiz Master, an interactive platform for students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98492"/>
            <a:ext cx="4664075" cy="3849708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336418" y="801120"/>
            <a:ext cx="3045581" cy="3847080"/>
          </a:xfrm>
        </p:spPr>
        <p:txBody>
          <a:bodyPr>
            <a:normAutofit/>
          </a:bodyPr>
          <a:lstStyle/>
          <a:p>
            <a:r>
              <a:rPr lang="en-US" dirty="0"/>
              <a:t>Quiz Master brings to students nothing but the best in order to enhance their critical thinking, speed and accuracy when taking tests and performance.</a:t>
            </a:r>
          </a:p>
          <a:p>
            <a:r>
              <a:rPr lang="en-US" dirty="0"/>
              <a:t>Quiz Master provides quizzes to prepare students for their different official exams (O-level or A-level).</a:t>
            </a:r>
          </a:p>
          <a:p>
            <a:r>
              <a:rPr lang="en-US" dirty="0"/>
              <a:t>Quiz Master also allows teachers to sign up as tutors in order to facilitate the learning process for students.</a:t>
            </a:r>
          </a:p>
        </p:txBody>
      </p:sp>
    </p:spTree>
    <p:extLst>
      <p:ext uri="{BB962C8B-B14F-4D97-AF65-F5344CB8AC3E}">
        <p14:creationId xmlns:p14="http://schemas.microsoft.com/office/powerpoint/2010/main" val="44348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4038600"/>
            <a:ext cx="8229600" cy="1752600"/>
          </a:xfrm>
        </p:spPr>
        <p:txBody>
          <a:bodyPr/>
          <a:lstStyle/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Unlock Your Potential from Your Place of Comfort.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371600"/>
            <a:ext cx="6096000" cy="28955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sz="2300" dirty="0"/>
              <a:t>Enhance your learning journey with our intelligent question bank.</a:t>
            </a:r>
          </a:p>
          <a:p>
            <a:pPr marL="18288" indent="0">
              <a:buNone/>
            </a:pPr>
            <a:r>
              <a:rPr lang="en-US" sz="2300" dirty="0"/>
              <a:t>Master any subject and solve  multiple choice  questions  from any location across the globe.</a:t>
            </a:r>
          </a:p>
        </p:txBody>
      </p:sp>
    </p:spTree>
    <p:extLst>
      <p:ext uri="{BB962C8B-B14F-4D97-AF65-F5344CB8AC3E}">
        <p14:creationId xmlns:p14="http://schemas.microsoft.com/office/powerpoint/2010/main" val="39748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00200" y="5068321"/>
            <a:ext cx="6377940" cy="1293028"/>
          </a:xfrm>
        </p:spPr>
        <p:txBody>
          <a:bodyPr/>
          <a:lstStyle/>
          <a:p>
            <a:pPr algn="ctr"/>
            <a:r>
              <a:rPr lang="en-US" dirty="0"/>
              <a:t>Quiz Master or Nothing.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26324" y="1143165"/>
            <a:ext cx="6477000" cy="3886199"/>
          </a:xfrm>
        </p:spPr>
        <p:txBody>
          <a:bodyPr>
            <a:normAutofit/>
          </a:bodyPr>
          <a:lstStyle/>
          <a:p>
            <a:pPr marL="18288" indent="0">
              <a:buNone/>
            </a:pPr>
            <a:r>
              <a:rPr lang="en-US" sz="2300" dirty="0"/>
              <a:t>This platform provides resources to simplify interaction  for  its users like no other platform:</a:t>
            </a:r>
          </a:p>
          <a:p>
            <a:pPr>
              <a:buFont typeface="Wingdings" pitchFamily="2" charset="2"/>
              <a:buChar char="q"/>
            </a:pPr>
            <a:r>
              <a:rPr lang="en-US" sz="2300" dirty="0"/>
              <a:t>We provide adaptive GCE questions that match user skill with answers.</a:t>
            </a:r>
          </a:p>
          <a:p>
            <a:pPr>
              <a:buFont typeface="Wingdings" pitchFamily="2" charset="2"/>
              <a:buChar char="q"/>
            </a:pPr>
            <a:r>
              <a:rPr lang="en-US" sz="2300" dirty="0"/>
              <a:t>We provide a base to interact, collaborate and compete with peers.</a:t>
            </a:r>
          </a:p>
          <a:p>
            <a:pPr>
              <a:buFont typeface="Wingdings" pitchFamily="2" charset="2"/>
              <a:buChar char="q"/>
            </a:pPr>
            <a:r>
              <a:rPr lang="en-US" sz="2300" dirty="0"/>
              <a:t>There is also provision of timed quizzes for speed and accuracy improvement.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76602" y="457200"/>
            <a:ext cx="5419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Why</a:t>
            </a:r>
            <a:r>
              <a:rPr lang="fr-FR" sz="2800" b="1" dirty="0"/>
              <a:t> </a:t>
            </a:r>
            <a:r>
              <a:rPr lang="fr-FR" sz="2800" b="1" dirty="0" err="1"/>
              <a:t>choose</a:t>
            </a:r>
            <a:r>
              <a:rPr lang="fr-FR" sz="2800" b="1" dirty="0"/>
              <a:t> </a:t>
            </a:r>
            <a:r>
              <a:rPr lang="fr-FR" sz="2800" b="1" dirty="0" err="1"/>
              <a:t>our</a:t>
            </a:r>
            <a:r>
              <a:rPr lang="fr-FR" sz="2800" b="1" dirty="0"/>
              <a:t> platform ? </a:t>
            </a:r>
          </a:p>
        </p:txBody>
      </p:sp>
    </p:spTree>
    <p:extLst>
      <p:ext uri="{BB962C8B-B14F-4D97-AF65-F5344CB8AC3E}">
        <p14:creationId xmlns:p14="http://schemas.microsoft.com/office/powerpoint/2010/main" val="75230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4800600"/>
            <a:ext cx="7543800" cy="1524000"/>
          </a:xfrm>
        </p:spPr>
        <p:txBody>
          <a:bodyPr/>
          <a:lstStyle/>
          <a:p>
            <a:pPr algn="ctr"/>
            <a:r>
              <a:rPr lang="en-US" dirty="0"/>
              <a:t>Sign up and get full access to our resources.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800" y="381000"/>
            <a:ext cx="6629400" cy="4467033"/>
          </a:xfrm>
        </p:spPr>
      </p:pic>
    </p:spTree>
    <p:extLst>
      <p:ext uri="{BB962C8B-B14F-4D97-AF65-F5344CB8AC3E}">
        <p14:creationId xmlns:p14="http://schemas.microsoft.com/office/powerpoint/2010/main" val="41388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StudySquad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990600"/>
            <a:ext cx="4872516" cy="487680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638800" y="990600"/>
            <a:ext cx="3086100" cy="4800600"/>
          </a:xfrm>
        </p:spPr>
        <p:txBody>
          <a:bodyPr>
            <a:normAutofit/>
          </a:bodyPr>
          <a:lstStyle/>
          <a:p>
            <a:pPr marL="18288" lvl="0"/>
            <a:r>
              <a:rPr lang="en-US" sz="2300" dirty="0">
                <a:solidFill>
                  <a:prstClr val="white"/>
                </a:solidFill>
              </a:rPr>
              <a:t>Join study groups at your level(Beginner, Intermediate, and Advanced) and in any subject to improve your understanding. While connecting with peers.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69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5301" y="381000"/>
            <a:ext cx="7543800" cy="914400"/>
          </a:xfrm>
        </p:spPr>
        <p:txBody>
          <a:bodyPr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Tutoring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1676400"/>
            <a:ext cx="4038600" cy="434340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410200" y="1663262"/>
            <a:ext cx="3086100" cy="4204138"/>
          </a:xfrm>
        </p:spPr>
        <p:txBody>
          <a:bodyPr/>
          <a:lstStyle/>
          <a:p>
            <a:pPr marL="18288" lvl="0"/>
            <a:r>
              <a:rPr lang="en-US" sz="2300" dirty="0">
                <a:solidFill>
                  <a:prstClr val="white"/>
                </a:solidFill>
              </a:rPr>
              <a:t>Connect and work with qualified tutors who are ready and able to simplify problems by breaking them  down in any field of work.</a:t>
            </a:r>
          </a:p>
          <a:p>
            <a:pPr marL="18288" lvl="0"/>
            <a:r>
              <a:rPr lang="en-US" sz="2300" dirty="0">
                <a:solidFill>
                  <a:prstClr val="white"/>
                </a:solidFill>
              </a:rPr>
              <a:t>Hence enabling you have a mastery of your subjects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48983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4800600"/>
            <a:ext cx="7543800" cy="1524000"/>
          </a:xfrm>
        </p:spPr>
        <p:txBody>
          <a:bodyPr/>
          <a:lstStyle/>
          <a:p>
            <a:pPr algn="ctr"/>
            <a:r>
              <a:rPr lang="en-US" dirty="0"/>
              <a:t>Improve Your Skills Over Time with Quiz Master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66800"/>
            <a:ext cx="3505200" cy="396240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562600" y="1064172"/>
            <a:ext cx="2819400" cy="3505199"/>
          </a:xfrm>
        </p:spPr>
        <p:txBody>
          <a:bodyPr>
            <a:normAutofit lnSpcReduction="10000"/>
          </a:bodyPr>
          <a:lstStyle/>
          <a:p>
            <a:r>
              <a:rPr lang="en-US" sz="2300" dirty="0"/>
              <a:t>Quiz Master cares about  how you improve and grow with us.</a:t>
            </a:r>
          </a:p>
          <a:p>
            <a:r>
              <a:rPr lang="en-US" sz="2300" dirty="0"/>
              <a:t>We track users’ progress and evaluate their performance; So they can see their weak points and sharpen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3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{D232F52D-E23D-8E46-A43D-78EEDB6B18A8}tf10001079</Template>
  <TotalTime>360</TotalTime>
  <Words>517</Words>
  <Application>Microsoft Office PowerPoint</Application>
  <PresentationFormat>Affichage à l'écran (4:3)</PresentationFormat>
  <Paragraphs>47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Vapor Trail</vt:lpstr>
      <vt:lpstr>QUIZ MASTER</vt:lpstr>
      <vt:lpstr>The problem</vt:lpstr>
      <vt:lpstr>Quiz Master, an interactive platform for students</vt:lpstr>
      <vt:lpstr> Unlock Your Potential from Your Place of Comfort.</vt:lpstr>
      <vt:lpstr>Quiz Master or Nothing.</vt:lpstr>
      <vt:lpstr>Sign up and get full access to our resources.</vt:lpstr>
      <vt:lpstr>StudySquad</vt:lpstr>
      <vt:lpstr>Tutoring</vt:lpstr>
      <vt:lpstr>Improve Your Skills Over Time with Quiz Master</vt:lpstr>
      <vt:lpstr>Quizzes</vt:lpstr>
      <vt:lpstr>Braze AI Chat Box</vt:lpstr>
      <vt:lpstr>Get in touch with Quiz Master.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BRAZE AI</dc:title>
  <dc:creator>HP</dc:creator>
  <cp:lastModifiedBy>Igor</cp:lastModifiedBy>
  <cp:revision>38</cp:revision>
  <dcterms:created xsi:type="dcterms:W3CDTF">2025-02-03T19:05:51Z</dcterms:created>
  <dcterms:modified xsi:type="dcterms:W3CDTF">2025-02-05T11:36:57Z</dcterms:modified>
</cp:coreProperties>
</file>