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659051-BF0B-4CF7-A838-17DE653D5169}" type="datetimeFigureOut">
              <a:rPr lang="en-US" smtClean="0"/>
              <a:t>5/1/2020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659051-BF0B-4CF7-A838-17DE653D5169}" type="datetimeFigureOut">
              <a:rPr lang="en-US" smtClean="0"/>
              <a:t>5/1/2020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659051-BF0B-4CF7-A838-17DE653D5169}" type="datetimeFigureOut">
              <a:rPr lang="en-US" smtClean="0"/>
              <a:t>5/1/2020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659051-BF0B-4CF7-A838-17DE653D5169}" type="datetimeFigureOut">
              <a:rPr lang="en-US" smtClean="0"/>
              <a:t>5/1/2020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659051-BF0B-4CF7-A838-17DE653D5169}" type="datetimeFigureOut">
              <a:rPr lang="en-US" smtClean="0"/>
              <a:t>5/1/2020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659051-BF0B-4CF7-A838-17DE653D5169}" type="datetimeFigureOut">
              <a:rPr lang="en-US" smtClean="0"/>
              <a:t>5/1/2020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659051-BF0B-4CF7-A838-17DE653D5169}" type="datetimeFigureOut">
              <a:rPr lang="en-US" smtClean="0"/>
              <a:t>5/1/2020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659051-BF0B-4CF7-A838-17DE653D5169}" type="datetimeFigureOut">
              <a:rPr lang="en-US" smtClean="0"/>
              <a:t>5/1/2020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59051-BF0B-4CF7-A838-17DE653D5169}" type="datetimeFigureOut">
              <a:rPr lang="en-US" smtClean="0"/>
              <a:t>5/1/2020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59051-BF0B-4CF7-A838-17DE653D5169}" type="datetimeFigureOut">
              <a:rPr lang="en-US" smtClean="0"/>
              <a:t>5/1/2020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59051-BF0B-4CF7-A838-17DE653D5169}" type="datetimeFigureOut">
              <a:rPr lang="en-US" smtClean="0"/>
              <a:t>5/1/2020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3548B-60E0-4263-9D34-7B3EA27284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75000"/>
                <a:alpha val="35000"/>
              </a:schemeClr>
            </a:gs>
            <a:gs pos="39999">
              <a:srgbClr val="85C2FF"/>
            </a:gs>
            <a:gs pos="70000">
              <a:srgbClr val="C4D6EB"/>
            </a:gs>
            <a:gs pos="100000">
              <a:srgbClr val="FFEBFA"/>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59051-BF0B-4CF7-A838-17DE653D5169}" type="datetimeFigureOut">
              <a:rPr lang="en-US" smtClean="0"/>
              <a:t>5/1/2020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3548B-60E0-4263-9D34-7B3EA27284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alpha val="36000"/>
              </a:schemeClr>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57258" y="1714488"/>
            <a:ext cx="7786742" cy="2214577"/>
          </a:xfrm>
          <a:ln>
            <a:noFill/>
          </a:ln>
          <a:effectLst>
            <a:outerShdw blurRad="50800" dist="38100" dir="5400000" algn="t" rotWithShape="0">
              <a:prstClr val="black">
                <a:alpha val="40000"/>
              </a:prstClr>
            </a:outerShdw>
            <a:softEdge rad="317500"/>
          </a:effectLst>
          <a:scene3d>
            <a:camera prst="orthographicFront">
              <a:rot lat="0" lon="0" rev="0"/>
            </a:camera>
            <a:lightRig rig="balanced" dir="t">
              <a:rot lat="0" lon="0" rev="8700000"/>
            </a:lightRig>
          </a:scene3d>
          <a:sp3d/>
        </p:spPr>
        <p:txBody>
          <a:bodyPr>
            <a:normAutofit/>
          </a:bodyPr>
          <a:lstStyle/>
          <a:p>
            <a:r>
              <a:rPr lang="en-IN" sz="4800" b="1" dirty="0" smtClean="0">
                <a:latin typeface="Times New Roman" pitchFamily="18" charset="0"/>
                <a:cs typeface="Times New Roman" pitchFamily="18" charset="0"/>
              </a:rPr>
              <a:t>Certificate Management App</a:t>
            </a:r>
            <a:endParaRPr lang="en-IN"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5014906" y="4786322"/>
            <a:ext cx="4129094" cy="1757378"/>
          </a:xfrm>
        </p:spPr>
        <p:txBody>
          <a:bodyPr>
            <a:normAutofit/>
          </a:bodyPr>
          <a:lstStyle/>
          <a:p>
            <a:pPr algn="r"/>
            <a:r>
              <a:rPr lang="en-IN" sz="2200" dirty="0" smtClean="0">
                <a:solidFill>
                  <a:srgbClr val="C00000"/>
                </a:solidFill>
              </a:rPr>
              <a:t>Submitted By:-</a:t>
            </a:r>
          </a:p>
          <a:p>
            <a:pPr algn="r"/>
            <a:r>
              <a:rPr lang="en-IN" sz="2200" dirty="0" smtClean="0">
                <a:solidFill>
                  <a:srgbClr val="C00000"/>
                </a:solidFill>
              </a:rPr>
              <a:t>Name- </a:t>
            </a:r>
            <a:r>
              <a:rPr lang="en-IN" sz="2200" dirty="0" err="1" smtClean="0">
                <a:solidFill>
                  <a:srgbClr val="C00000"/>
                </a:solidFill>
              </a:rPr>
              <a:t>Abhilash</a:t>
            </a:r>
            <a:r>
              <a:rPr lang="en-IN" sz="2200" dirty="0" smtClean="0">
                <a:solidFill>
                  <a:srgbClr val="C00000"/>
                </a:solidFill>
              </a:rPr>
              <a:t> </a:t>
            </a:r>
            <a:r>
              <a:rPr lang="en-IN" sz="2200" dirty="0" err="1" smtClean="0">
                <a:solidFill>
                  <a:srgbClr val="C00000"/>
                </a:solidFill>
              </a:rPr>
              <a:t>Kar</a:t>
            </a:r>
            <a:endParaRPr lang="en-IN" sz="2200" dirty="0" smtClean="0">
              <a:solidFill>
                <a:srgbClr val="C00000"/>
              </a:solidFill>
            </a:endParaRPr>
          </a:p>
          <a:p>
            <a:pPr algn="r"/>
            <a:r>
              <a:rPr lang="en-IN" sz="2200" dirty="0" smtClean="0">
                <a:solidFill>
                  <a:srgbClr val="C00000"/>
                </a:solidFill>
              </a:rPr>
              <a:t>Employee Id:- 46022584</a:t>
            </a:r>
            <a:endParaRPr lang="en-IN" sz="2200" dirty="0">
              <a:solidFill>
                <a:srgbClr val="C00000"/>
              </a:solidFill>
            </a:endParaRPr>
          </a:p>
        </p:txBody>
      </p:sp>
      <p:pic>
        <p:nvPicPr>
          <p:cNvPr id="1026" name="Picture 2" descr="C:\Users\dell\Desktop\app image.png"/>
          <p:cNvPicPr>
            <a:picLocks noChangeAspect="1" noChangeArrowheads="1"/>
          </p:cNvPicPr>
          <p:nvPr/>
        </p:nvPicPr>
        <p:blipFill>
          <a:blip r:embed="rId2"/>
          <a:srcRect/>
          <a:stretch>
            <a:fillRect/>
          </a:stretch>
        </p:blipFill>
        <p:spPr bwMode="auto">
          <a:xfrm>
            <a:off x="214282" y="2571744"/>
            <a:ext cx="1143008" cy="69896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u="sng" dirty="0" smtClean="0">
                <a:latin typeface="+mn-lt"/>
                <a:cs typeface="Times New Roman" pitchFamily="18" charset="0"/>
              </a:rPr>
              <a:t>Abstract</a:t>
            </a:r>
            <a:r>
              <a:rPr lang="en-IN" b="1" dirty="0" smtClean="0">
                <a:latin typeface="+mn-lt"/>
                <a:cs typeface="Times New Roman" pitchFamily="18" charset="0"/>
              </a:rPr>
              <a:t> </a:t>
            </a:r>
            <a:r>
              <a:rPr lang="en-IN" dirty="0" smtClean="0">
                <a:latin typeface="+mn-lt"/>
                <a:cs typeface="Times New Roman" pitchFamily="18" charset="0"/>
              </a:rPr>
              <a:t>:-</a:t>
            </a:r>
            <a:endParaRPr lang="en-IN" dirty="0">
              <a:latin typeface="+mn-lt"/>
              <a:cs typeface="Times New Roman" pitchFamily="18" charset="0"/>
            </a:endParaRPr>
          </a:p>
        </p:txBody>
      </p:sp>
      <p:sp>
        <p:nvSpPr>
          <p:cNvPr id="3" name="Content Placeholder 2"/>
          <p:cNvSpPr>
            <a:spLocks noGrp="1"/>
          </p:cNvSpPr>
          <p:nvPr>
            <p:ph idx="1"/>
          </p:nvPr>
        </p:nvSpPr>
        <p:spPr>
          <a:xfrm>
            <a:off x="142844" y="1600200"/>
            <a:ext cx="8543956" cy="4525963"/>
          </a:xfrm>
        </p:spPr>
        <p:txBody>
          <a:bodyPr>
            <a:normAutofit fontScale="70000" lnSpcReduction="20000"/>
          </a:bodyPr>
          <a:lstStyle/>
          <a:p>
            <a:pPr algn="just">
              <a:buNone/>
            </a:pPr>
            <a:r>
              <a:rPr lang="en-IN" dirty="0" smtClean="0"/>
              <a:t>	The Certificate Management app is a salesforce app which is used to handle the certification request made by the employee for the voucher. This app is made by using a CRM tool i.e. salesforce. Here the employees can send their details and the choice of certification they want the voucher for to the app user who generates a request for the voucher to the app admin filling out the details for the approval. Here the app admin can only create, delete and edit the certification and voucher. The vouchers will get automatically assigned to the request once it gets approved by the app admin. After the employee appears the certification exams for whom the voucher was assigned for will have to give the details about the results to the app user so that app user can update the status to pass or fail. This will help to know about the certified employees in the company and can keep a track about the people who appear for those certification exams.</a:t>
            </a:r>
          </a:p>
          <a:p>
            <a:pPr algn="just">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u="sng" dirty="0" smtClean="0"/>
              <a:t>Objectives</a:t>
            </a:r>
            <a:r>
              <a:rPr lang="en-IN" b="1" dirty="0" smtClean="0"/>
              <a:t> </a:t>
            </a:r>
            <a:r>
              <a:rPr lang="en-IN" dirty="0" smtClean="0"/>
              <a:t>:-</a:t>
            </a:r>
            <a:endParaRPr lang="en-IN" dirty="0"/>
          </a:p>
        </p:txBody>
      </p:sp>
      <p:sp>
        <p:nvSpPr>
          <p:cNvPr id="3" name="Content Placeholder 2"/>
          <p:cNvSpPr>
            <a:spLocks noGrp="1"/>
          </p:cNvSpPr>
          <p:nvPr>
            <p:ph idx="1"/>
          </p:nvPr>
        </p:nvSpPr>
        <p:spPr/>
        <p:txBody>
          <a:bodyPr>
            <a:normAutofit/>
          </a:bodyPr>
          <a:lstStyle/>
          <a:p>
            <a:pPr algn="just"/>
            <a:r>
              <a:rPr lang="en-IN" sz="2200" dirty="0" smtClean="0"/>
              <a:t>Create a lightning certificate management app</a:t>
            </a:r>
          </a:p>
          <a:p>
            <a:pPr algn="just"/>
            <a:r>
              <a:rPr lang="en-IN" sz="2200" dirty="0" smtClean="0"/>
              <a:t>App user should able to create a employee record whenever the employee sends a request to app user for voucher.</a:t>
            </a:r>
          </a:p>
          <a:p>
            <a:pPr algn="just"/>
            <a:r>
              <a:rPr lang="en-IN" sz="2200" dirty="0" smtClean="0"/>
              <a:t>Voucher and Certification record should be created and modified by the app admin.</a:t>
            </a:r>
          </a:p>
          <a:p>
            <a:pPr algn="just"/>
            <a:r>
              <a:rPr lang="en-IN" sz="2200" dirty="0" smtClean="0"/>
              <a:t>The app user should send a request for the approval of voucher from the app admin.</a:t>
            </a:r>
          </a:p>
          <a:p>
            <a:pPr algn="just"/>
            <a:r>
              <a:rPr lang="en-IN" sz="2200" dirty="0" smtClean="0"/>
              <a:t>When the app admin approves the certification request the voucher should get automatically assigned by the system.</a:t>
            </a:r>
          </a:p>
          <a:p>
            <a:pPr algn="just"/>
            <a:r>
              <a:rPr lang="en-IN" sz="2200" dirty="0" smtClean="0"/>
              <a:t>The app should show the report in the graph format about the pass/fail employees, unused vouchers and certified resources.</a:t>
            </a:r>
          </a:p>
          <a:p>
            <a:pPr algn="just">
              <a:buNone/>
            </a:pPr>
            <a:r>
              <a:rPr lang="en-IN" sz="2200" dirty="0" smtClean="0"/>
              <a:t> </a:t>
            </a:r>
            <a:endParaRPr lang="en-I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u="sng" dirty="0" smtClean="0">
                <a:latin typeface="+mn-lt"/>
              </a:rPr>
              <a:t>Technology Used</a:t>
            </a:r>
            <a:r>
              <a:rPr lang="en-IN" b="1" dirty="0" smtClean="0">
                <a:latin typeface="+mn-lt"/>
              </a:rPr>
              <a:t> </a:t>
            </a:r>
            <a:r>
              <a:rPr lang="en-IN" dirty="0" smtClean="0"/>
              <a:t>:-</a:t>
            </a:r>
            <a:endParaRPr lang="en-IN" dirty="0"/>
          </a:p>
        </p:txBody>
      </p:sp>
      <p:sp>
        <p:nvSpPr>
          <p:cNvPr id="3" name="Content Placeholder 2"/>
          <p:cNvSpPr>
            <a:spLocks noGrp="1"/>
          </p:cNvSpPr>
          <p:nvPr>
            <p:ph idx="1"/>
          </p:nvPr>
        </p:nvSpPr>
        <p:spPr/>
        <p:txBody>
          <a:bodyPr/>
          <a:lstStyle/>
          <a:p>
            <a:r>
              <a:rPr lang="en-IN" sz="2400" dirty="0" smtClean="0"/>
              <a:t>CRM tool - Salesforce</a:t>
            </a:r>
          </a:p>
          <a:p>
            <a:r>
              <a:rPr lang="en-IN" sz="2400" dirty="0" smtClean="0"/>
              <a:t>Visual Studio Code</a:t>
            </a:r>
          </a:p>
          <a:p>
            <a:r>
              <a:rPr lang="en-IN" sz="2400" dirty="0" smtClean="0"/>
              <a:t>Within Salesforce :-</a:t>
            </a:r>
          </a:p>
          <a:p>
            <a:pPr lvl="1"/>
            <a:r>
              <a:rPr lang="en-IN" sz="2200" dirty="0" smtClean="0"/>
              <a:t>Lightning Web Components</a:t>
            </a:r>
          </a:p>
          <a:p>
            <a:pPr lvl="1"/>
            <a:r>
              <a:rPr lang="en-IN" sz="2200" dirty="0" smtClean="0"/>
              <a:t>Apex</a:t>
            </a:r>
          </a:p>
          <a:p>
            <a:pPr lvl="1"/>
            <a:r>
              <a:rPr lang="en-IN" sz="2200" dirty="0" smtClean="0"/>
              <a:t>Aura</a:t>
            </a:r>
          </a:p>
          <a:p>
            <a:pPr lvl="1"/>
            <a:r>
              <a:rPr lang="en-IN" sz="2200" dirty="0" smtClean="0"/>
              <a:t>Salesforce Lightning experience</a:t>
            </a:r>
          </a:p>
          <a:p>
            <a:pPr lvl="1"/>
            <a:r>
              <a:rPr lang="en-IN" sz="2200" dirty="0" smtClean="0"/>
              <a:t>Lightning Design System</a:t>
            </a:r>
          </a:p>
          <a:p>
            <a:pPr lvl="1"/>
            <a:r>
              <a:rPr lang="en-IN" sz="2200" dirty="0" smtClean="0"/>
              <a:t>Lightning </a:t>
            </a:r>
            <a:r>
              <a:rPr lang="en-IN" sz="2200" dirty="0"/>
              <a:t>D</a:t>
            </a:r>
            <a:r>
              <a:rPr lang="en-IN" sz="2200" dirty="0" smtClean="0"/>
              <a:t>ata Service</a:t>
            </a:r>
          </a:p>
          <a:p>
            <a:pPr lvl="1"/>
            <a:endParaRPr lang="en-IN" dirty="0" smtClean="0"/>
          </a:p>
          <a:p>
            <a:endParaRPr lang="en-IN" dirty="0" smtClean="0"/>
          </a:p>
          <a:p>
            <a:endParaRPr lang="en-IN" dirty="0" smtClean="0"/>
          </a:p>
          <a:p>
            <a:pPr lvl="1">
              <a:buNone/>
            </a:pP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u="sng" dirty="0" smtClean="0">
                <a:latin typeface="+mn-lt"/>
              </a:rPr>
              <a:t>Steps</a:t>
            </a:r>
            <a:r>
              <a:rPr lang="en-IN" b="1" dirty="0" smtClean="0">
                <a:latin typeface="+mn-lt"/>
              </a:rPr>
              <a:t> </a:t>
            </a:r>
            <a:r>
              <a:rPr lang="en-IN" dirty="0" smtClean="0"/>
              <a:t>:-</a:t>
            </a:r>
            <a:endParaRPr lang="en-IN" dirty="0"/>
          </a:p>
        </p:txBody>
      </p:sp>
      <p:pic>
        <p:nvPicPr>
          <p:cNvPr id="4" name="Content Placeholder 3" descr="zzzz.png"/>
          <p:cNvPicPr>
            <a:picLocks noGrp="1" noChangeAspect="1"/>
          </p:cNvPicPr>
          <p:nvPr>
            <p:ph idx="1"/>
          </p:nvPr>
        </p:nvPicPr>
        <p:blipFill>
          <a:blip r:embed="rId2"/>
          <a:stretch>
            <a:fillRect/>
          </a:stretch>
        </p:blipFill>
        <p:spPr>
          <a:xfrm>
            <a:off x="-1759" y="1357298"/>
            <a:ext cx="9145759" cy="500066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14290"/>
            <a:ext cx="8472518" cy="1143000"/>
          </a:xfrm>
        </p:spPr>
        <p:txBody>
          <a:bodyPr/>
          <a:lstStyle/>
          <a:p>
            <a:pPr algn="just"/>
            <a:r>
              <a:rPr lang="en-IN" b="1" u="sng" dirty="0" smtClean="0">
                <a:latin typeface="+mn-lt"/>
              </a:rPr>
              <a:t>Scope</a:t>
            </a:r>
            <a:r>
              <a:rPr lang="en-IN" dirty="0" smtClean="0"/>
              <a:t>:-</a:t>
            </a:r>
            <a:endParaRPr lang="en-IN" dirty="0"/>
          </a:p>
        </p:txBody>
      </p:sp>
      <p:sp>
        <p:nvSpPr>
          <p:cNvPr id="3" name="Content Placeholder 2"/>
          <p:cNvSpPr>
            <a:spLocks noGrp="1"/>
          </p:cNvSpPr>
          <p:nvPr>
            <p:ph idx="1"/>
          </p:nvPr>
        </p:nvSpPr>
        <p:spPr>
          <a:xfrm>
            <a:off x="285720" y="1142984"/>
            <a:ext cx="8715436" cy="5572164"/>
          </a:xfrm>
        </p:spPr>
        <p:txBody>
          <a:bodyPr>
            <a:normAutofit fontScale="77500" lnSpcReduction="20000"/>
          </a:bodyPr>
          <a:lstStyle/>
          <a:p>
            <a:pPr algn="just">
              <a:buNone/>
            </a:pPr>
            <a:r>
              <a:rPr lang="en-IN" sz="2800" dirty="0" smtClean="0"/>
              <a:t>There </a:t>
            </a:r>
            <a:r>
              <a:rPr lang="en-IN" sz="2800" dirty="0"/>
              <a:t>are two categories of people who would access the </a:t>
            </a:r>
            <a:r>
              <a:rPr lang="en-IN" sz="2800" dirty="0" smtClean="0"/>
              <a:t>system:-</a:t>
            </a:r>
            <a:endParaRPr lang="en-IN" sz="2800" dirty="0"/>
          </a:p>
          <a:p>
            <a:pPr algn="just">
              <a:buNone/>
            </a:pPr>
            <a:r>
              <a:rPr lang="en-IN" sz="2800" dirty="0"/>
              <a:t>1. The App User can:</a:t>
            </a:r>
          </a:p>
          <a:p>
            <a:pPr lvl="1" algn="just">
              <a:buNone/>
            </a:pPr>
            <a:r>
              <a:rPr lang="en-IN" sz="2700" dirty="0"/>
              <a:t>a. Login into the application.</a:t>
            </a:r>
          </a:p>
          <a:p>
            <a:pPr lvl="1" algn="just">
              <a:buNone/>
            </a:pPr>
            <a:r>
              <a:rPr lang="en-IN" sz="2700" dirty="0" smtClean="0"/>
              <a:t>b</a:t>
            </a:r>
            <a:r>
              <a:rPr lang="en-IN" sz="2700" dirty="0"/>
              <a:t>. Create an employee record.</a:t>
            </a:r>
          </a:p>
          <a:p>
            <a:pPr lvl="1" algn="just">
              <a:buNone/>
            </a:pPr>
            <a:r>
              <a:rPr lang="en-IN" sz="2700" dirty="0" smtClean="0"/>
              <a:t>c</a:t>
            </a:r>
            <a:r>
              <a:rPr lang="en-IN" sz="2700" dirty="0"/>
              <a:t>. View Certification.</a:t>
            </a:r>
          </a:p>
          <a:p>
            <a:pPr lvl="1" algn="just">
              <a:buNone/>
            </a:pPr>
            <a:r>
              <a:rPr lang="en-IN" sz="2700" dirty="0" smtClean="0"/>
              <a:t>d</a:t>
            </a:r>
            <a:r>
              <a:rPr lang="en-IN" sz="2700" dirty="0"/>
              <a:t>. View Voucher.</a:t>
            </a:r>
          </a:p>
          <a:p>
            <a:pPr lvl="1" algn="just">
              <a:buNone/>
            </a:pPr>
            <a:r>
              <a:rPr lang="en-IN" sz="2700" dirty="0" smtClean="0"/>
              <a:t>e</a:t>
            </a:r>
            <a:r>
              <a:rPr lang="en-IN" sz="2700" dirty="0"/>
              <a:t>. Make a certification request.</a:t>
            </a:r>
          </a:p>
          <a:p>
            <a:pPr lvl="1" algn="just">
              <a:buNone/>
            </a:pPr>
            <a:r>
              <a:rPr lang="en-IN" sz="2700" dirty="0" smtClean="0"/>
              <a:t>f</a:t>
            </a:r>
            <a:r>
              <a:rPr lang="en-IN" sz="2700" dirty="0"/>
              <a:t>. View the certification request made.</a:t>
            </a:r>
          </a:p>
          <a:p>
            <a:pPr lvl="1" algn="just">
              <a:buNone/>
            </a:pPr>
            <a:r>
              <a:rPr lang="en-IN" sz="2700" dirty="0" smtClean="0"/>
              <a:t>g</a:t>
            </a:r>
            <a:r>
              <a:rPr lang="en-IN" sz="2700" dirty="0"/>
              <a:t>. Cancel or modify a certification request.</a:t>
            </a:r>
          </a:p>
          <a:p>
            <a:pPr algn="just">
              <a:buNone/>
            </a:pPr>
            <a:r>
              <a:rPr lang="en-IN" sz="2800" dirty="0"/>
              <a:t>2. The App Admin can:</a:t>
            </a:r>
          </a:p>
          <a:p>
            <a:pPr lvl="1" algn="just">
              <a:buNone/>
            </a:pPr>
            <a:r>
              <a:rPr lang="en-IN" sz="2700" dirty="0" smtClean="0"/>
              <a:t>a</a:t>
            </a:r>
            <a:r>
              <a:rPr lang="en-IN" sz="2700" dirty="0"/>
              <a:t>. Login into the application.</a:t>
            </a:r>
          </a:p>
          <a:p>
            <a:pPr lvl="1" algn="just">
              <a:buNone/>
            </a:pPr>
            <a:r>
              <a:rPr lang="en-IN" sz="2700" dirty="0" smtClean="0"/>
              <a:t>b</a:t>
            </a:r>
            <a:r>
              <a:rPr lang="en-IN" sz="2700" dirty="0"/>
              <a:t>. Add, delete and edit certification.</a:t>
            </a:r>
          </a:p>
          <a:p>
            <a:pPr lvl="1" algn="just">
              <a:buNone/>
            </a:pPr>
            <a:r>
              <a:rPr lang="en-IN" sz="2700" dirty="0" smtClean="0"/>
              <a:t>c</a:t>
            </a:r>
            <a:r>
              <a:rPr lang="en-IN" sz="2700" dirty="0"/>
              <a:t>. Add, delete and edit certification.</a:t>
            </a:r>
          </a:p>
          <a:p>
            <a:pPr lvl="1" algn="just">
              <a:buNone/>
            </a:pPr>
            <a:r>
              <a:rPr lang="en-IN" sz="2700" dirty="0" smtClean="0"/>
              <a:t>d</a:t>
            </a:r>
            <a:r>
              <a:rPr lang="en-IN" sz="2700" dirty="0"/>
              <a:t>. Check for available flights.</a:t>
            </a:r>
          </a:p>
          <a:p>
            <a:pPr lvl="1" algn="just">
              <a:buNone/>
            </a:pPr>
            <a:r>
              <a:rPr lang="en-IN" sz="2700" dirty="0" smtClean="0"/>
              <a:t>e</a:t>
            </a:r>
            <a:r>
              <a:rPr lang="en-IN" sz="2700" dirty="0"/>
              <a:t>. View the certification request details.</a:t>
            </a:r>
          </a:p>
          <a:p>
            <a:pPr lvl="1" algn="just">
              <a:buNone/>
            </a:pPr>
            <a:r>
              <a:rPr lang="en-IN" sz="2700" dirty="0" smtClean="0"/>
              <a:t>f</a:t>
            </a:r>
            <a:r>
              <a:rPr lang="en-IN" sz="2700" dirty="0"/>
              <a:t>. View the employee details.</a:t>
            </a:r>
          </a:p>
          <a:p>
            <a:pPr lvl="1" algn="just">
              <a:buNone/>
            </a:pPr>
            <a:r>
              <a:rPr lang="en-IN" sz="2700" dirty="0" smtClean="0"/>
              <a:t>g</a:t>
            </a:r>
            <a:r>
              <a:rPr lang="en-IN" sz="2700" dirty="0"/>
              <a:t>. Approve/Reject the request.</a:t>
            </a:r>
          </a:p>
          <a:p>
            <a:pPr algn="just">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u="sng" dirty="0" smtClean="0">
                <a:latin typeface="+mn-lt"/>
              </a:rPr>
              <a:t>Out of Scope </a:t>
            </a:r>
            <a:r>
              <a:rPr lang="en-IN" b="1" dirty="0" smtClean="0">
                <a:latin typeface="+mn-lt"/>
              </a:rPr>
              <a:t>:-</a:t>
            </a:r>
            <a:endParaRPr lang="en-IN" b="1" dirty="0">
              <a:latin typeface="+mn-lt"/>
            </a:endParaRPr>
          </a:p>
        </p:txBody>
      </p:sp>
      <p:sp>
        <p:nvSpPr>
          <p:cNvPr id="3" name="Content Placeholder 2"/>
          <p:cNvSpPr>
            <a:spLocks noGrp="1"/>
          </p:cNvSpPr>
          <p:nvPr>
            <p:ph idx="1"/>
          </p:nvPr>
        </p:nvSpPr>
        <p:spPr/>
        <p:txBody>
          <a:bodyPr/>
          <a:lstStyle/>
          <a:p>
            <a:pPr algn="just"/>
            <a:r>
              <a:rPr lang="en-IN" sz="2400" dirty="0"/>
              <a:t>The following functionalities have not been covered under the application:</a:t>
            </a:r>
          </a:p>
          <a:p>
            <a:pPr lvl="1" algn="just"/>
            <a:r>
              <a:rPr lang="en-IN" sz="2200" dirty="0"/>
              <a:t>The application does not allow employee to add their own details or send a certification   request.</a:t>
            </a:r>
          </a:p>
          <a:p>
            <a:pPr lvl="1" algn="just"/>
            <a:r>
              <a:rPr lang="en-IN" sz="2200" dirty="0"/>
              <a:t>One voucher cannot be used again by different employees.	</a:t>
            </a:r>
          </a:p>
          <a:p>
            <a:pPr algn="just">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u="sng" dirty="0" smtClean="0">
                <a:latin typeface="+mn-lt"/>
              </a:rPr>
              <a:t>Conclusion</a:t>
            </a:r>
            <a:r>
              <a:rPr lang="en-IN" dirty="0" smtClean="0"/>
              <a:t> :-</a:t>
            </a:r>
            <a:endParaRPr lang="en-IN" dirty="0"/>
          </a:p>
        </p:txBody>
      </p:sp>
      <p:sp>
        <p:nvSpPr>
          <p:cNvPr id="3" name="Content Placeholder 2"/>
          <p:cNvSpPr>
            <a:spLocks noGrp="1"/>
          </p:cNvSpPr>
          <p:nvPr>
            <p:ph idx="1"/>
          </p:nvPr>
        </p:nvSpPr>
        <p:spPr>
          <a:xfrm>
            <a:off x="214282" y="1357298"/>
            <a:ext cx="8358246" cy="4929222"/>
          </a:xfrm>
        </p:spPr>
        <p:txBody>
          <a:bodyPr/>
          <a:lstStyle/>
          <a:p>
            <a:pPr algn="just">
              <a:buNone/>
            </a:pPr>
            <a:r>
              <a:rPr lang="en-IN" dirty="0"/>
              <a:t>	</a:t>
            </a:r>
            <a:r>
              <a:rPr lang="en-IN" sz="2400" dirty="0" smtClean="0"/>
              <a:t>The Certificate Management App allows the employees to request for the voucher in which skill or course want to get certified. It shows the role hierarchy the  process follows so as the employee can be assigned the voucher. The certification management app assigns vouchers to the approved employees according to their given certification. This app helps to keep track of the certified resources and the pass or failed employees and the unassigned </a:t>
            </a:r>
            <a:r>
              <a:rPr lang="en-IN" sz="2400" smtClean="0"/>
              <a:t>vouchers remaining.</a:t>
            </a:r>
            <a:endParaRPr lang="en-IN" sz="2400" dirty="0"/>
          </a:p>
        </p:txBody>
      </p:sp>
    </p:spTree>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1676</TotalTime>
  <Words>317</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Certificate Management App</vt:lpstr>
      <vt:lpstr>Abstract :-</vt:lpstr>
      <vt:lpstr>Objectives :-</vt:lpstr>
      <vt:lpstr>Technology Used :-</vt:lpstr>
      <vt:lpstr>Steps :-</vt:lpstr>
      <vt:lpstr>Scope:-</vt:lpstr>
      <vt:lpstr>Out of Scope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56</cp:revision>
  <dcterms:created xsi:type="dcterms:W3CDTF">2020-05-01T17:16:41Z</dcterms:created>
  <dcterms:modified xsi:type="dcterms:W3CDTF">2020-05-02T21:12:58Z</dcterms:modified>
</cp:coreProperties>
</file>