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79" r:id="rId3"/>
    <p:sldId id="301" r:id="rId4"/>
    <p:sldId id="307" r:id="rId5"/>
    <p:sldId id="304" r:id="rId6"/>
    <p:sldId id="302" r:id="rId7"/>
    <p:sldId id="303" r:id="rId8"/>
    <p:sldId id="305" r:id="rId9"/>
    <p:sldId id="306" r:id="rId10"/>
    <p:sldId id="30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14"/>
    <p:restoredTop sz="94622"/>
  </p:normalViewPr>
  <p:slideViewPr>
    <p:cSldViewPr snapToGrid="0">
      <p:cViewPr varScale="1">
        <p:scale>
          <a:sx n="201" d="100"/>
          <a:sy n="201" d="100"/>
        </p:scale>
        <p:origin x="6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88233-4CBD-7B40-B1E4-3062FDFB52DF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5603E-F774-EC44-9386-F7231341C5ED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7060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https</a:t>
            </a:r>
            <a:r>
              <a:rPr lang="da-DK" dirty="0"/>
              <a:t>://</a:t>
            </a:r>
            <a:r>
              <a:rPr lang="da-DK" dirty="0" err="1"/>
              <a:t>www.youtube.com</a:t>
            </a:r>
            <a:r>
              <a:rPr lang="da-DK" dirty="0"/>
              <a:t>/</a:t>
            </a:r>
            <a:r>
              <a:rPr lang="da-DK" dirty="0" err="1"/>
              <a:t>watch?v</a:t>
            </a:r>
            <a:r>
              <a:rPr lang="da-DK" dirty="0"/>
              <a:t>=a9u2yZvsqHA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D5603E-F774-EC44-9386-F7231341C5ED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4695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758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124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9046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378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9902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38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038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871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797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1333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6299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3B97C06-AAB9-E049-97F4-7B35FA717C16}" type="datetimeFigureOut">
              <a:rPr lang="da-DK" smtClean="0"/>
              <a:t>02.10.2025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FD745-F99D-2248-81BF-EF4AAD8E25D6}" type="slidenum">
              <a:rPr lang="da-DK" smtClean="0"/>
              <a:t>‹nr.›</a:t>
            </a:fld>
            <a:endParaRPr lang="da-DK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227301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css_ref_combinators.php" TargetMode="External"/><Relationship Id="rId2" Type="http://schemas.openxmlformats.org/officeDocument/2006/relationships/hyperlink" Target="https://www.w3schools.com/cssref/css_ref_pseudo_classes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hyperlink" Target="https://www.w3schools.com/git/git_intro.asp?remote=github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CB932-DC66-674B-F271-F9F15063A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Git &amp; CSS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8977C32-65BA-74A8-A353-88F73C06A1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E25 Mohammed Hassani</a:t>
            </a:r>
          </a:p>
        </p:txBody>
      </p:sp>
    </p:spTree>
    <p:extLst>
      <p:ext uri="{BB962C8B-B14F-4D97-AF65-F5344CB8AC3E}">
        <p14:creationId xmlns:p14="http://schemas.microsoft.com/office/powerpoint/2010/main" val="306866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E8A100-7D29-4E2B-97AB-CAE6EFE8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CSS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B336C59-89EE-43BA-94FD-2C799AE69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Pseudo-klasser kan bruges til for eksempel at lave hover effekter.</a:t>
            </a:r>
          </a:p>
          <a:p>
            <a:r>
              <a:rPr lang="da-DK" dirty="0">
                <a:hlinkClick r:id="rId2"/>
              </a:rPr>
              <a:t>https://www.w3schools.com/cssref/css_ref_pseudo_classes.php</a:t>
            </a:r>
            <a:endParaRPr lang="da-DK" dirty="0">
              <a:hlinkClick r:id="rId3"/>
            </a:endParaRPr>
          </a:p>
          <a:p>
            <a:r>
              <a:rPr lang="da-DK" dirty="0"/>
              <a:t>Man kan også </a:t>
            </a:r>
            <a:r>
              <a:rPr lang="da-DK" dirty="0" err="1"/>
              <a:t>target</a:t>
            </a:r>
            <a:r>
              <a:rPr lang="da-DK" dirty="0"/>
              <a:t> flere elementer eller klasser op én gang.</a:t>
            </a:r>
          </a:p>
          <a:p>
            <a:r>
              <a:rPr lang="da-DK" dirty="0">
                <a:hlinkClick r:id="rId3"/>
              </a:rPr>
              <a:t>https://www.w3schools.com/cssref/css_ref_combinators.php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50415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C853CF-E25B-8145-2F92-DF547D82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D089D1D-A7B8-6355-C857-2E255A437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dirty="0" err="1"/>
              <a:t>Github</a:t>
            </a:r>
            <a:r>
              <a:rPr lang="da-DK" dirty="0"/>
              <a:t> bruges til version kontrol og samarbejde med andre kodere</a:t>
            </a:r>
          </a:p>
          <a:p>
            <a:r>
              <a:rPr lang="da-DK" dirty="0"/>
              <a:t>I skal kende til ordene: </a:t>
            </a:r>
            <a:r>
              <a:rPr lang="da-DK" dirty="0" err="1"/>
              <a:t>commit</a:t>
            </a:r>
            <a:r>
              <a:rPr lang="da-DK" dirty="0"/>
              <a:t>, push, </a:t>
            </a:r>
            <a:r>
              <a:rPr lang="da-DK" dirty="0" err="1"/>
              <a:t>pull</a:t>
            </a:r>
            <a:r>
              <a:rPr lang="da-DK" dirty="0"/>
              <a:t>, </a:t>
            </a:r>
            <a:r>
              <a:rPr lang="da-DK" dirty="0" err="1"/>
              <a:t>fetch</a:t>
            </a:r>
            <a:r>
              <a:rPr lang="da-DK" dirty="0"/>
              <a:t>, </a:t>
            </a:r>
            <a:r>
              <a:rPr lang="da-DK" dirty="0" err="1"/>
              <a:t>branch</a:t>
            </a:r>
            <a:r>
              <a:rPr lang="da-DK" dirty="0"/>
              <a:t>, </a:t>
            </a:r>
            <a:r>
              <a:rPr lang="da-DK" dirty="0" err="1"/>
              <a:t>repository</a:t>
            </a:r>
            <a:r>
              <a:rPr lang="da-DK" dirty="0"/>
              <a:t> og </a:t>
            </a:r>
            <a:r>
              <a:rPr lang="da-DK" dirty="0" err="1"/>
              <a:t>merge</a:t>
            </a:r>
            <a:r>
              <a:rPr lang="da-DK" dirty="0"/>
              <a:t>.</a:t>
            </a:r>
          </a:p>
          <a:p>
            <a:r>
              <a:rPr lang="da-DK" dirty="0"/>
              <a:t>I slutningen af disse slides linker jeg til en </a:t>
            </a:r>
            <a:r>
              <a:rPr lang="da-DK" dirty="0" err="1"/>
              <a:t>quick</a:t>
            </a:r>
            <a:r>
              <a:rPr lang="da-DK" dirty="0"/>
              <a:t> start guide.</a:t>
            </a:r>
          </a:p>
          <a:p>
            <a:r>
              <a:rPr lang="da-DK" dirty="0"/>
              <a:t>Til at starte med skal i gå ind på:</a:t>
            </a:r>
          </a:p>
          <a:p>
            <a:r>
              <a:rPr lang="da-DK" dirty="0">
                <a:hlinkClick r:id="rId2"/>
              </a:rPr>
              <a:t>https://github.com</a:t>
            </a:r>
            <a:endParaRPr lang="da-DK" dirty="0"/>
          </a:p>
          <a:p>
            <a:r>
              <a:rPr lang="da-DK" dirty="0"/>
              <a:t>Her skal i oprette en profil</a:t>
            </a:r>
          </a:p>
          <a:p>
            <a:r>
              <a:rPr lang="da-DK" dirty="0"/>
              <a:t>Når i så skal oprette et projekt, skal i lave et </a:t>
            </a:r>
            <a:r>
              <a:rPr lang="da-DK" dirty="0" err="1"/>
              <a:t>repository</a:t>
            </a:r>
            <a:r>
              <a:rPr lang="da-DK" dirty="0"/>
              <a:t>, som er en form for projektmappe. Man laver et </a:t>
            </a:r>
            <a:r>
              <a:rPr lang="da-DK" dirty="0" err="1"/>
              <a:t>repository</a:t>
            </a:r>
            <a:r>
              <a:rPr lang="da-DK" dirty="0"/>
              <a:t> til hvert projekt man laver.</a:t>
            </a:r>
          </a:p>
          <a:p>
            <a:r>
              <a:rPr lang="da-DK" dirty="0"/>
              <a:t>Derefter kan i lave forskellige branches, hver </a:t>
            </a:r>
            <a:r>
              <a:rPr lang="da-DK" dirty="0" err="1"/>
              <a:t>branch</a:t>
            </a:r>
            <a:r>
              <a:rPr lang="da-DK" dirty="0"/>
              <a:t> til hver person som arbejder på projektet.</a:t>
            </a:r>
          </a:p>
          <a:p>
            <a:r>
              <a:rPr lang="da-DK" dirty="0"/>
              <a:t>Når i så koder, så skal i </a:t>
            </a:r>
            <a:r>
              <a:rPr lang="da-DK" dirty="0" err="1"/>
              <a:t>committe</a:t>
            </a:r>
            <a:r>
              <a:rPr lang="da-DK" dirty="0"/>
              <a:t> hver gang i laver nogle ændringer, så har i altid en backup af det i laver.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0877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376954-DC38-445B-364D-297110D2F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DEFFB7-23A9-2397-F7C4-F1FF91992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Til sidst når i føler i har noget som skal tilføjes op i skyen (</a:t>
            </a:r>
            <a:r>
              <a:rPr lang="da-DK" dirty="0" err="1"/>
              <a:t>Github.com</a:t>
            </a:r>
            <a:r>
              <a:rPr lang="da-DK" dirty="0"/>
              <a:t>), så kan i pushe jeres kode.</a:t>
            </a:r>
          </a:p>
          <a:p>
            <a:r>
              <a:rPr lang="da-DK" dirty="0"/>
              <a:t>Når alle som arbejder på projektet, har noget færdigt kode, kan i </a:t>
            </a:r>
            <a:r>
              <a:rPr lang="da-DK" dirty="0" err="1"/>
              <a:t>merge</a:t>
            </a:r>
            <a:r>
              <a:rPr lang="da-DK" dirty="0"/>
              <a:t> jeres branches, og så bliver alt jeres arbejde sat sammen.</a:t>
            </a:r>
          </a:p>
        </p:txBody>
      </p:sp>
    </p:spTree>
    <p:extLst>
      <p:ext uri="{BB962C8B-B14F-4D97-AF65-F5344CB8AC3E}">
        <p14:creationId xmlns:p14="http://schemas.microsoft.com/office/powerpoint/2010/main" val="3281163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F49B1-BDD7-9182-F063-2BB46C57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A0D21D1-0252-D4FD-2C91-1500B8D15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a-DK" dirty="0" err="1"/>
              <a:t>Commit</a:t>
            </a:r>
            <a:r>
              <a:rPr lang="da-DK" dirty="0"/>
              <a:t>: Dette bruger man når man laver nogle ændringer i projektet.</a:t>
            </a:r>
          </a:p>
          <a:p>
            <a:r>
              <a:rPr lang="da-DK" dirty="0"/>
              <a:t>Push: Bruges til at skubbe ens ændringer op til </a:t>
            </a:r>
            <a:r>
              <a:rPr lang="da-DK" dirty="0" err="1"/>
              <a:t>Github</a:t>
            </a:r>
            <a:r>
              <a:rPr lang="da-DK" dirty="0"/>
              <a:t>.</a:t>
            </a:r>
          </a:p>
          <a:p>
            <a:r>
              <a:rPr lang="da-DK" dirty="0" err="1"/>
              <a:t>Pull</a:t>
            </a:r>
            <a:r>
              <a:rPr lang="da-DK" dirty="0"/>
              <a:t>: henter filer fra </a:t>
            </a:r>
            <a:r>
              <a:rPr lang="da-DK" dirty="0" err="1"/>
              <a:t>Github</a:t>
            </a:r>
            <a:r>
              <a:rPr lang="da-DK" dirty="0"/>
              <a:t>, og opdatere ens lokale filer direkte. Dette er en kombination af </a:t>
            </a:r>
            <a:r>
              <a:rPr lang="da-DK" dirty="0" err="1"/>
              <a:t>fetch</a:t>
            </a:r>
            <a:r>
              <a:rPr lang="da-DK" dirty="0"/>
              <a:t> og </a:t>
            </a:r>
            <a:r>
              <a:rPr lang="da-DK" dirty="0" err="1"/>
              <a:t>merge</a:t>
            </a:r>
            <a:r>
              <a:rPr lang="da-DK" dirty="0"/>
              <a:t>.</a:t>
            </a:r>
          </a:p>
          <a:p>
            <a:r>
              <a:rPr lang="da-DK" dirty="0" err="1"/>
              <a:t>Fetch</a:t>
            </a:r>
            <a:r>
              <a:rPr lang="da-DK" dirty="0"/>
              <a:t>: henter filer fra </a:t>
            </a:r>
            <a:r>
              <a:rPr lang="da-DK" dirty="0" err="1"/>
              <a:t>Github</a:t>
            </a:r>
            <a:r>
              <a:rPr lang="da-DK" dirty="0"/>
              <a:t>, men </a:t>
            </a:r>
            <a:r>
              <a:rPr lang="da-DK" dirty="0" err="1"/>
              <a:t>merger</a:t>
            </a:r>
            <a:r>
              <a:rPr lang="da-DK" dirty="0"/>
              <a:t> dem ikke med dine lokale filer.</a:t>
            </a:r>
          </a:p>
          <a:p>
            <a:r>
              <a:rPr lang="da-DK" dirty="0" err="1"/>
              <a:t>Merge</a:t>
            </a:r>
            <a:r>
              <a:rPr lang="da-DK" dirty="0"/>
              <a:t>: Man </a:t>
            </a:r>
            <a:r>
              <a:rPr lang="da-DK" dirty="0" err="1"/>
              <a:t>merger</a:t>
            </a:r>
            <a:r>
              <a:rPr lang="da-DK" dirty="0"/>
              <a:t> grenene ind i en fælles gren, så alle filer er samlet.</a:t>
            </a:r>
          </a:p>
          <a:p>
            <a:r>
              <a:rPr lang="da-DK" dirty="0" err="1"/>
              <a:t>Branch</a:t>
            </a:r>
            <a:r>
              <a:rPr lang="da-DK" dirty="0"/>
              <a:t>: Er en gren som man arbejder på, så man kan måske have en </a:t>
            </a:r>
            <a:r>
              <a:rPr lang="da-DK" dirty="0" err="1"/>
              <a:t>main</a:t>
            </a:r>
            <a:r>
              <a:rPr lang="da-DK" dirty="0"/>
              <a:t> gren som er alle jeres filer samlet, og så kan hver person have deres egen gren.</a:t>
            </a:r>
          </a:p>
        </p:txBody>
      </p:sp>
    </p:spTree>
    <p:extLst>
      <p:ext uri="{BB962C8B-B14F-4D97-AF65-F5344CB8AC3E}">
        <p14:creationId xmlns:p14="http://schemas.microsoft.com/office/powerpoint/2010/main" val="832097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38855A-AC05-15EB-E5E6-7D86D098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Github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77F48BA-AADC-CAE4-BA75-8DD724F1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Start med at følge denne guide:</a:t>
            </a:r>
          </a:p>
          <a:p>
            <a:r>
              <a:rPr lang="da-DK" dirty="0">
                <a:hlinkClick r:id="rId2"/>
              </a:rPr>
              <a:t>https://www.w3schools.com/git/git_intro.asp?remote=github</a:t>
            </a:r>
            <a:endParaRPr lang="da-DK" dirty="0"/>
          </a:p>
          <a:p>
            <a:r>
              <a:rPr lang="da-DK" dirty="0"/>
              <a:t>Den viser også hvordan man kan gøre tingene igennem en terminal.</a:t>
            </a:r>
          </a:p>
          <a:p>
            <a:r>
              <a:rPr lang="da-DK" dirty="0"/>
              <a:t>Jeg viser det det på en lidt mere visuel måde.</a:t>
            </a:r>
          </a:p>
          <a:p>
            <a:r>
              <a:rPr lang="da-DK" dirty="0"/>
              <a:t>Uanset hvilken metode i vælge skal i huske at downloade Git herfra:</a:t>
            </a:r>
          </a:p>
          <a:p>
            <a:r>
              <a:rPr lang="da-DK" dirty="0">
                <a:hlinkClick r:id="rId3"/>
              </a:rPr>
              <a:t>https://git-scm.com/downloads</a:t>
            </a: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26749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B7314A-614D-79A9-66C7-4F00B49B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a-DK" dirty="0" err="1"/>
              <a:t>Github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4F50B23-5C75-E87D-77D4-6E2EBA60B9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5220430" cy="3701270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Klik på jeres ikon i toppen af højre hjørne og derefter på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repositories</a:t>
            </a:r>
            <a:r>
              <a:rPr lang="da-DK" dirty="0"/>
              <a:t>:</a:t>
            </a:r>
          </a:p>
          <a:p>
            <a:r>
              <a:rPr lang="da-DK" dirty="0"/>
              <a:t>Derefter klikker i på New. Og så giver i den et navn, og fortæller om den skal være public eller private, og til sidst en </a:t>
            </a:r>
            <a:r>
              <a:rPr lang="da-DK" dirty="0" err="1"/>
              <a:t>ReadMe</a:t>
            </a:r>
            <a:r>
              <a:rPr lang="da-DK" dirty="0"/>
              <a:t> file, hvor man plejer at skrive om sit projekt.</a:t>
            </a:r>
          </a:p>
          <a:p>
            <a:r>
              <a:rPr lang="da-DK" dirty="0"/>
              <a:t>Så kan i klikke </a:t>
            </a:r>
            <a:r>
              <a:rPr lang="da-DK" dirty="0" err="1"/>
              <a:t>create</a:t>
            </a:r>
            <a:r>
              <a:rPr lang="da-DK" dirty="0"/>
              <a:t>.</a:t>
            </a:r>
          </a:p>
          <a:p>
            <a:r>
              <a:rPr lang="da-DK" dirty="0"/>
              <a:t>Så trykker i Code, og kopiere det link som står.</a:t>
            </a:r>
          </a:p>
        </p:txBody>
      </p:sp>
      <p:pic>
        <p:nvPicPr>
          <p:cNvPr id="4" name="Billede 3">
            <a:extLst>
              <a:ext uri="{FF2B5EF4-FFF2-40B4-BE49-F238E27FC236}">
                <a16:creationId xmlns:a16="http://schemas.microsoft.com/office/drawing/2014/main" id="{9E414D55-B4F1-AF52-27BC-76375FBFF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1238" y="2159000"/>
            <a:ext cx="2517893" cy="370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3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698997-8D2D-365D-FE46-1720BBF3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da-DK" dirty="0" err="1"/>
              <a:t>Github</a:t>
            </a:r>
            <a:endParaRPr lang="da-DK" dirty="0"/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9253BAB-A693-3C29-DCE1-3712C3D3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382" y="1874839"/>
            <a:ext cx="4410718" cy="3880773"/>
          </a:xfrm>
        </p:spPr>
        <p:txBody>
          <a:bodyPr>
            <a:normAutofit/>
          </a:bodyPr>
          <a:lstStyle/>
          <a:p>
            <a:r>
              <a:rPr lang="da-DK" dirty="0"/>
              <a:t>Når i åbner et nyt vindue i </a:t>
            </a:r>
            <a:r>
              <a:rPr lang="da-DK" dirty="0" err="1"/>
              <a:t>Phpstorm</a:t>
            </a:r>
            <a:r>
              <a:rPr lang="da-DK" dirty="0"/>
              <a:t> kan i trykke på </a:t>
            </a:r>
            <a:r>
              <a:rPr lang="da-DK" dirty="0" err="1"/>
              <a:t>Clone</a:t>
            </a:r>
            <a:r>
              <a:rPr lang="da-DK" dirty="0"/>
              <a:t> Git Repository</a:t>
            </a:r>
          </a:p>
          <a:p>
            <a:r>
              <a:rPr lang="da-DK" dirty="0"/>
              <a:t>Så tilføjer i det link som i tog indefra </a:t>
            </a:r>
            <a:r>
              <a:rPr lang="da-DK" dirty="0" err="1"/>
              <a:t>Github</a:t>
            </a:r>
            <a:endParaRPr lang="da-DK" dirty="0"/>
          </a:p>
          <a:p>
            <a:r>
              <a:rPr lang="da-DK" dirty="0"/>
              <a:t>Nede i venstre hjørne kan i så klikke på </a:t>
            </a:r>
            <a:r>
              <a:rPr lang="da-DK" dirty="0" err="1"/>
              <a:t>main</a:t>
            </a:r>
            <a:r>
              <a:rPr lang="da-DK" dirty="0"/>
              <a:t> og tilføje en ny </a:t>
            </a:r>
            <a:r>
              <a:rPr lang="da-DK" dirty="0" err="1"/>
              <a:t>branch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514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B7172-2287-F9F1-7D82-46470C70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da-DK" dirty="0" err="1"/>
              <a:t>Github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1971F57-EB68-D528-FD15-C195D044A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684" y="1716089"/>
            <a:ext cx="3957349" cy="3749323"/>
          </a:xfrm>
        </p:spPr>
        <p:txBody>
          <a:bodyPr>
            <a:normAutofit fontScale="85000" lnSpcReduction="10000"/>
          </a:bodyPr>
          <a:lstStyle/>
          <a:p>
            <a:r>
              <a:rPr lang="da-DK" dirty="0"/>
              <a:t>Så kan i begynde at arbejde på de filer i skal.</a:t>
            </a:r>
          </a:p>
          <a:p>
            <a:r>
              <a:rPr lang="da-DK" dirty="0"/>
              <a:t>Og når i er klar skal i trykke på </a:t>
            </a:r>
            <a:r>
              <a:rPr lang="da-DK" dirty="0" err="1"/>
              <a:t>commit</a:t>
            </a:r>
            <a:r>
              <a:rPr lang="da-DK" dirty="0"/>
              <a:t> i venstre side af </a:t>
            </a:r>
            <a:r>
              <a:rPr lang="da-DK" dirty="0" err="1"/>
              <a:t>phpstorm</a:t>
            </a:r>
            <a:r>
              <a:rPr lang="da-DK" dirty="0"/>
              <a:t>.</a:t>
            </a:r>
          </a:p>
          <a:p>
            <a:r>
              <a:rPr lang="da-DK" dirty="0"/>
              <a:t>Så skal i skrive en </a:t>
            </a:r>
            <a:r>
              <a:rPr lang="da-DK" dirty="0" err="1"/>
              <a:t>commit</a:t>
            </a:r>
            <a:r>
              <a:rPr lang="da-DK" dirty="0"/>
              <a:t> message hvor i skriver kort om hvilke ændringer i har laver og trykker så på fluebenet ved siden af de filer i vil uploade til </a:t>
            </a:r>
            <a:r>
              <a:rPr lang="da-DK" dirty="0" err="1"/>
              <a:t>github</a:t>
            </a:r>
            <a:r>
              <a:rPr lang="da-DK" dirty="0"/>
              <a:t>.</a:t>
            </a:r>
          </a:p>
          <a:p>
            <a:r>
              <a:rPr lang="da-DK" dirty="0"/>
              <a:t>Så trykker i </a:t>
            </a:r>
            <a:r>
              <a:rPr lang="da-DK" dirty="0" err="1"/>
              <a:t>commit</a:t>
            </a:r>
            <a:r>
              <a:rPr lang="da-DK" dirty="0"/>
              <a:t> og push.</a:t>
            </a:r>
          </a:p>
        </p:txBody>
      </p:sp>
    </p:spTree>
    <p:extLst>
      <p:ext uri="{BB962C8B-B14F-4D97-AF65-F5344CB8AC3E}">
        <p14:creationId xmlns:p14="http://schemas.microsoft.com/office/powerpoint/2010/main" val="3312903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EED55-8C78-6C0C-7F8F-FCA3BED20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da-DK" dirty="0" err="1"/>
              <a:t>Github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2C39E0-FD8D-5EDA-09C2-8CC9DF856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 fontScale="92500" lnSpcReduction="10000"/>
          </a:bodyPr>
          <a:lstStyle/>
          <a:p>
            <a:r>
              <a:rPr lang="da-DK" dirty="0"/>
              <a:t>Hvis i arbejder på flere branches vil i kunne se denne besked inde på </a:t>
            </a:r>
            <a:r>
              <a:rPr lang="da-DK" dirty="0" err="1"/>
              <a:t>Github</a:t>
            </a:r>
            <a:r>
              <a:rPr lang="da-DK" dirty="0"/>
              <a:t>:</a:t>
            </a:r>
          </a:p>
          <a:p>
            <a:r>
              <a:rPr lang="da-DK" dirty="0"/>
              <a:t>Og hvis der ikke er nogen problemer så kan i til slut trykke </a:t>
            </a:r>
            <a:r>
              <a:rPr lang="da-DK" dirty="0" err="1"/>
              <a:t>merge</a:t>
            </a:r>
            <a:r>
              <a:rPr lang="da-DK" dirty="0"/>
              <a:t>.</a:t>
            </a:r>
          </a:p>
          <a:p>
            <a:r>
              <a:rPr lang="da-DK" dirty="0"/>
              <a:t>Så burde det alle filer bliver sat sammen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E510B00B-96B5-12B2-9BB5-0A1F1141F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035" y="2797007"/>
            <a:ext cx="4602747" cy="75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398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465</TotalTime>
  <Words>686</Words>
  <Application>Microsoft Macintosh PowerPoint</Application>
  <PresentationFormat>Widescreen</PresentationFormat>
  <Paragraphs>54</Paragraphs>
  <Slides>10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10</vt:i4>
      </vt:variant>
    </vt:vector>
  </HeadingPairs>
  <TitlesOfParts>
    <vt:vector size="16" baseType="lpstr">
      <vt:lpstr>Aptos</vt:lpstr>
      <vt:lpstr>Arial</vt:lpstr>
      <vt:lpstr>MS Shell Dlg 2</vt:lpstr>
      <vt:lpstr>Wingdings</vt:lpstr>
      <vt:lpstr>Wingdings 3</vt:lpstr>
      <vt:lpstr>Madison</vt:lpstr>
      <vt:lpstr>Git &amp; CSS</vt:lpstr>
      <vt:lpstr>Github</vt:lpstr>
      <vt:lpstr>Github</vt:lpstr>
      <vt:lpstr>Github</vt:lpstr>
      <vt:lpstr>Github</vt:lpstr>
      <vt:lpstr>Github</vt:lpstr>
      <vt:lpstr>Github</vt:lpstr>
      <vt:lpstr>Github</vt:lpstr>
      <vt:lpstr>Github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Riad Hassani</dc:creator>
  <cp:lastModifiedBy>Mohammed Riad Hassani</cp:lastModifiedBy>
  <cp:revision>4</cp:revision>
  <dcterms:created xsi:type="dcterms:W3CDTF">2025-03-06T20:11:45Z</dcterms:created>
  <dcterms:modified xsi:type="dcterms:W3CDTF">2025-10-02T21:08:19Z</dcterms:modified>
</cp:coreProperties>
</file>