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hpeKdc8EvbndrjJxZhWAqqx5/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001250" y="1122375"/>
            <a:ext cx="5666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 Mortem Presentation: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Potato Maze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734975" y="3646975"/>
            <a:ext cx="4932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Affan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Brian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Skylar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Tejas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1400" y="-132100"/>
            <a:ext cx="4459500" cy="4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5" y="4192650"/>
            <a:ext cx="6256376" cy="62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1050" y="4839225"/>
            <a:ext cx="1068825" cy="1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went right	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467100" y="18406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is very difficult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is addictive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mechanics and easy to learn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level has unique challenges and surprise factors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Little to no fail punishment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19075"/>
            <a:ext cx="446575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700"/>
            <a:ext cx="446575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47450"/>
            <a:ext cx="446575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475825"/>
            <a:ext cx="446575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332000"/>
            <a:ext cx="446575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2150" y="0"/>
            <a:ext cx="1889850" cy="18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went wrong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482075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Ordering the levels was subjective process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Tile map was initially implemented but proved to be distraction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UI was difficult and might need revamp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Second play test got code corrupted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All waypoint code resulted in arc patterns instead of straight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We could ‘barely’ pass our own game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Death Counter resets per death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2" y="1601022"/>
            <a:ext cx="723624" cy="7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2" y="2324672"/>
            <a:ext cx="723624" cy="7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2" y="3150897"/>
            <a:ext cx="723624" cy="7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2" y="4096897"/>
            <a:ext cx="723624" cy="7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2" y="5453172"/>
            <a:ext cx="723624" cy="7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2150" y="0"/>
            <a:ext cx="1889850" cy="18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2022-11-28T04:23:26Z</dcterms:created>
  <dc:creator>Affan Dhankwala</dc:creator>
</cp:coreProperties>
</file>