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Comfortaa Medium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ComfortaaMedium-regular.fntdata"/><Relationship Id="rId10" Type="http://schemas.openxmlformats.org/officeDocument/2006/relationships/slide" Target="slides/slide5.xml"/><Relationship Id="rId12" Type="http://schemas.openxmlformats.org/officeDocument/2006/relationships/font" Target="fonts/ComfortaaMedium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abeffb80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abeffb80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were </a:t>
            </a:r>
            <a:r>
              <a:rPr lang="en"/>
              <a:t>inspired</a:t>
            </a:r>
            <a:r>
              <a:rPr lang="en"/>
              <a:t> form the Worlds Hardest Game and wanted to create something like that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simple game concepts: Collect all the collectibles then touch the flag to get to the next level. Just dont die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we dont just want to stop at copying an already well-known game so we decided to play with your mobility. Every collectible slows you down by a specific amount. So you have to be crafty on which ones to take and how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to get into what makes this game challenging, we chose 4 topics.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need a lot of skill to navigate some of the levels. This game </a:t>
            </a:r>
            <a:r>
              <a:rPr lang="en"/>
              <a:t>challenges</a:t>
            </a:r>
            <a:r>
              <a:rPr lang="en"/>
              <a:t> your patience to time your movements and backtracking. It tests your persistence to keep trying even after 10-20 deaths. Tactics are also tested by how you approach the problem.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abeffb80b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abeffb80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abeffb80b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abeffb80b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beffb80b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beffb80b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6AdXoa0ScZU" TargetMode="External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174725" y="1747800"/>
            <a:ext cx="4657500" cy="10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Potato Maze</a:t>
            </a:r>
            <a:endParaRPr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054875" y="2854100"/>
            <a:ext cx="4777500" cy="11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Affan Dhankwala</a:t>
            </a:r>
            <a:endParaRPr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Brian Ying</a:t>
            </a:r>
            <a:endParaRPr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Tejas Kalyan</a:t>
            </a:r>
            <a:endParaRPr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Skyler Nickel</a:t>
            </a:r>
            <a:endParaRPr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2878950" y="1853900"/>
            <a:ext cx="7143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500" y="2854100"/>
            <a:ext cx="7143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1100" y="1732596"/>
            <a:ext cx="2608125" cy="260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41075" y="79875"/>
            <a:ext cx="2325175" cy="216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6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Concept</a:t>
            </a:r>
            <a:endParaRPr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mfortaa Medium"/>
              <a:buChar char="●"/>
            </a:pPr>
            <a:r>
              <a:rPr i="1"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Worlds Hardest Game </a:t>
            </a:r>
            <a: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inspired</a:t>
            </a:r>
            <a:b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</a:br>
            <a:endParaRPr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mfortaa Medium"/>
              <a:buChar char="●"/>
            </a:pPr>
            <a: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Grab all collectibles, reach the flag, don’t die</a:t>
            </a:r>
            <a:b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</a:br>
            <a:endParaRPr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mfortaa Medium"/>
              <a:buChar char="●"/>
            </a:pPr>
            <a: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Additional challenge of mobility impairment</a:t>
            </a:r>
            <a:b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</a:br>
            <a:endParaRPr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mfortaa Medium"/>
              <a:buChar char="●"/>
            </a:pPr>
            <a: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Challenges:</a:t>
            </a:r>
            <a:endParaRPr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mfortaa Medium"/>
              <a:buChar char="○"/>
            </a:pPr>
            <a: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Skill</a:t>
            </a:r>
            <a:endParaRPr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mfortaa Medium"/>
              <a:buChar char="○"/>
            </a:pPr>
            <a: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Patience</a:t>
            </a:r>
            <a:endParaRPr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mfortaa Medium"/>
              <a:buChar char="○"/>
            </a:pPr>
            <a: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Persistence</a:t>
            </a:r>
            <a:endParaRPr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mfortaa Medium"/>
              <a:buChar char="○"/>
            </a:pPr>
            <a: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Tactics</a:t>
            </a:r>
            <a:b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</a:br>
            <a:endParaRPr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mfortaa Medium"/>
              <a:buChar char="●"/>
            </a:pPr>
            <a: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Simple</a:t>
            </a:r>
            <a:b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</a:br>
            <a:endParaRPr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mfortaa Medium"/>
              <a:buChar char="●"/>
            </a:pPr>
            <a:r>
              <a:rPr lang="en" u="sng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Addictive</a:t>
            </a:r>
            <a:endParaRPr u="sng"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23" y="1152475"/>
            <a:ext cx="274625" cy="3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23" y="1614475"/>
            <a:ext cx="274625" cy="3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23" y="2076475"/>
            <a:ext cx="274625" cy="3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23" y="2538475"/>
            <a:ext cx="274625" cy="3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23" y="3519725"/>
            <a:ext cx="274625" cy="3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23" y="4011800"/>
            <a:ext cx="274625" cy="3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 rotWithShape="1">
          <a:blip r:embed="rId4">
            <a:alphaModFix/>
          </a:blip>
          <a:srcRect b="-7" l="0" r="1293" t="20504"/>
          <a:stretch/>
        </p:blipFill>
        <p:spPr>
          <a:xfrm>
            <a:off x="5675150" y="859325"/>
            <a:ext cx="3303501" cy="139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5325" y="2669250"/>
            <a:ext cx="3984951" cy="208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Final game	</a:t>
            </a:r>
            <a:endParaRPr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 title="Potato Maze ANY% Speedrun WR!!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6175" y="12107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 Medium"/>
              <a:buChar char="●"/>
            </a:pPr>
            <a: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1 person beat our game</a:t>
            </a:r>
            <a:b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</a:br>
            <a:endParaRPr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 Medium"/>
              <a:buChar char="●"/>
            </a:pPr>
            <a: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Addicting game</a:t>
            </a:r>
            <a:b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</a:br>
            <a:endParaRPr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 Medium"/>
              <a:buChar char="●"/>
            </a:pPr>
            <a: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Simple to understand</a:t>
            </a:r>
            <a:b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</a:br>
            <a:endParaRPr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 Medium"/>
              <a:buChar char="●"/>
            </a:pPr>
            <a: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People tend to not read the tutorial?</a:t>
            </a:r>
            <a:b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</a:br>
            <a:endParaRPr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 Medium"/>
              <a:buChar char="●"/>
            </a:pPr>
            <a: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Collisions are aggressive</a:t>
            </a:r>
            <a:endParaRPr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Playtest Results	</a:t>
            </a:r>
            <a:endParaRPr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75" y="1152477"/>
            <a:ext cx="437950" cy="43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75" y="1789252"/>
            <a:ext cx="437950" cy="43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75" y="2426027"/>
            <a:ext cx="437950" cy="43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75" y="3067802"/>
            <a:ext cx="437950" cy="43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75" y="3709577"/>
            <a:ext cx="437950" cy="43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125" y="640350"/>
            <a:ext cx="3116052" cy="233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6500" y="590400"/>
            <a:ext cx="944650" cy="9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Next Steps	</a:t>
            </a:r>
            <a:endParaRPr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61650" y="11524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mfortaa Medium"/>
              <a:buChar char="●"/>
            </a:pPr>
            <a: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More levels</a:t>
            </a:r>
            <a:b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</a:br>
            <a:endParaRPr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mfortaa Medium"/>
              <a:buChar char="●"/>
            </a:pPr>
            <a: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Timer per level</a:t>
            </a:r>
            <a:endParaRPr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mfortaa Medium"/>
              <a:buChar char="○"/>
            </a:pPr>
            <a: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At end of each level, shows your best runs</a:t>
            </a:r>
            <a:b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</a:br>
            <a:endParaRPr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mfortaa Medium"/>
              <a:buChar char="●"/>
            </a:pPr>
            <a: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Leaderboard</a:t>
            </a:r>
            <a:endParaRPr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mfortaa Medium"/>
              <a:buChar char="○"/>
            </a:pPr>
            <a: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After completion of each level show best times/deaths</a:t>
            </a:r>
            <a:endParaRPr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mfortaa Medium"/>
              <a:buChar char="○"/>
            </a:pPr>
            <a: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After completion of all levels, show total elapsed time, deaths, etcs</a:t>
            </a:r>
            <a:b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</a:br>
            <a:endParaRPr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mfortaa Medium"/>
              <a:buChar char="●"/>
            </a:pPr>
            <a: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Add more obstacles (flamethrower?)</a:t>
            </a:r>
            <a:b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</a:br>
            <a:endParaRPr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mfortaa Medium"/>
              <a:buChar char="●"/>
            </a:pPr>
            <a: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Add new types of pickups/stage hazards</a:t>
            </a:r>
            <a:b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</a:br>
            <a:endParaRPr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mfortaa Medium"/>
              <a:buChar char="●"/>
            </a:pPr>
            <a:r>
              <a:rPr lang="en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More path-oriented levels</a:t>
            </a:r>
            <a:endParaRPr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00" y="1152475"/>
            <a:ext cx="611775" cy="42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00" y="1634475"/>
            <a:ext cx="611775" cy="42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00" y="2246300"/>
            <a:ext cx="611775" cy="42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00" y="3027900"/>
            <a:ext cx="611775" cy="42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00" y="3529875"/>
            <a:ext cx="611775" cy="42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00" y="4031850"/>
            <a:ext cx="611775" cy="42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5175" y="4031850"/>
            <a:ext cx="611775" cy="42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515175" y="1261225"/>
            <a:ext cx="611775" cy="42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717500" y="1695575"/>
            <a:ext cx="207127" cy="233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