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96">
          <p15:clr>
            <a:srgbClr val="A4A3A4"/>
          </p15:clr>
        </p15:guide>
        <p15:guide id="2" pos="1305">
          <p15:clr>
            <a:srgbClr val="A4A3A4"/>
          </p15:clr>
        </p15:guide>
        <p15:guide id="3" orient="horz" pos="891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843">
          <p15:clr>
            <a:srgbClr val="747775"/>
          </p15:clr>
        </p15:guide>
        <p15:guide id="6" pos="5587">
          <p15:clr>
            <a:srgbClr val="747775"/>
          </p15:clr>
        </p15:guide>
        <p15:guide id="7" pos="17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940" y="52"/>
      </p:cViewPr>
      <p:guideLst>
        <p:guide orient="horz" pos="3096"/>
        <p:guide pos="1305"/>
        <p:guide orient="horz" pos="891"/>
        <p:guide orient="horz" pos="1620"/>
        <p:guide orient="horz" pos="2843"/>
        <p:guide pos="5587"/>
        <p:guide pos="1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473165ca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2473165ca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c561486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c561486f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a6b0cd7a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a6b0cd7a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12e49f38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12e49f38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88899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554262133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554262133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473165c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473165c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5426213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55426213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c561486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c561486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c561486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c561486f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89D0ED0-76A9-A686-068D-672E2AA0A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c561486f3_0_19:notes">
            <a:extLst>
              <a:ext uri="{FF2B5EF4-FFF2-40B4-BE49-F238E27FC236}">
                <a16:creationId xmlns:a16="http://schemas.microsoft.com/office/drawing/2014/main" id="{1A475892-7B4B-3F26-B47C-4D87E3281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c561486f3_0_19:notes">
            <a:extLst>
              <a:ext uri="{FF2B5EF4-FFF2-40B4-BE49-F238E27FC236}">
                <a16:creationId xmlns:a16="http://schemas.microsoft.com/office/drawing/2014/main" id="{3599FF21-ED4C-B806-D167-B0951E9E2B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01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c561486f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c561486f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99" b="99"/>
          <a:stretch/>
        </p:blipFill>
        <p:spPr>
          <a:xfrm>
            <a:off x="7558050" y="4498950"/>
            <a:ext cx="1284726" cy="3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grafías 1 1">
  <p:cSld name="Fotografías_1_1">
    <p:bg>
      <p:bgPr>
        <a:solidFill>
          <a:srgbClr val="00A4A9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7553888" y="4506966"/>
            <a:ext cx="1295201" cy="4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75" tIns="34275" rIns="684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grafías">
  <p:cSld name="Fotografía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56"/>
            <a:ext cx="9144000" cy="5143500"/>
          </a:xfrm>
          <a:prstGeom prst="rect">
            <a:avLst/>
          </a:prstGeom>
          <a:solidFill>
            <a:srgbClr val="00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t="1597" b="1606"/>
          <a:stretch/>
        </p:blipFill>
        <p:spPr>
          <a:xfrm>
            <a:off x="7538994" y="4514831"/>
            <a:ext cx="1324985" cy="39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itulos">
  <p:cSld name="Capitulo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1722854" y="564524"/>
            <a:ext cx="743790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A4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1706129" y="2761330"/>
            <a:ext cx="743790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A4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938125" y="1252331"/>
            <a:ext cx="66342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5"/>
              <a:buFont typeface="Calibri"/>
              <a:buNone/>
              <a:defRPr sz="3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itulos 1">
  <p:cSld name="Capitulos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706129" y="2761330"/>
            <a:ext cx="743790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A4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-21900" y="25"/>
            <a:ext cx="9187800" cy="5143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t="1597" b="1606"/>
          <a:stretch/>
        </p:blipFill>
        <p:spPr>
          <a:xfrm>
            <a:off x="7538994" y="4514831"/>
            <a:ext cx="1324985" cy="39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100" y="56"/>
            <a:ext cx="9144000" cy="5143500"/>
          </a:xfrm>
          <a:prstGeom prst="rect">
            <a:avLst/>
          </a:prstGeom>
          <a:solidFill>
            <a:srgbClr val="DC9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9000" y="4501699"/>
            <a:ext cx="1324977" cy="40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>
  <p:cSld name="CUSTOM_3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100" y="56"/>
            <a:ext cx="9144000" cy="5143500"/>
          </a:xfrm>
          <a:prstGeom prst="rect">
            <a:avLst/>
          </a:prstGeom>
          <a:solidFill>
            <a:srgbClr val="BA89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9000" y="4501699"/>
            <a:ext cx="1324977" cy="40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1">
  <p:cSld name="CUSTOM_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100" y="56"/>
            <a:ext cx="9144000" cy="5143500"/>
          </a:xfrm>
          <a:prstGeom prst="rect">
            <a:avLst/>
          </a:prstGeom>
          <a:solidFill>
            <a:srgbClr val="F3D4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9000" y="4501699"/>
            <a:ext cx="1324977" cy="40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aestrourbana14.github.io/Cuidemos_Energia_Sitio/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4"/>
          <p:cNvPicPr preferRelativeResize="0"/>
          <p:nvPr/>
        </p:nvPicPr>
        <p:blipFill rotWithShape="1">
          <a:blip r:embed="rId3">
            <a:alphaModFix/>
          </a:blip>
          <a:srcRect t="99" b="99"/>
          <a:stretch/>
        </p:blipFill>
        <p:spPr>
          <a:xfrm>
            <a:off x="968100" y="1668979"/>
            <a:ext cx="3779450" cy="116596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4"/>
          <p:cNvSpPr txBox="1"/>
          <p:nvPr/>
        </p:nvSpPr>
        <p:spPr>
          <a:xfrm>
            <a:off x="869263" y="3014675"/>
            <a:ext cx="39771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3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science</a:t>
            </a:r>
            <a:r>
              <a:rPr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lang="en-US" sz="1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technology</a:t>
            </a:r>
            <a:r>
              <a:rPr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lang="en-US" sz="1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engineering</a:t>
            </a:r>
            <a:r>
              <a:rPr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lang="en-US" sz="1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mathematics</a:t>
            </a:r>
            <a:endParaRPr/>
          </a:p>
        </p:txBody>
      </p:sp>
      <p:pic>
        <p:nvPicPr>
          <p:cNvPr id="53" name="Google Shape;53;p14"/>
          <p:cNvPicPr preferRelativeResize="0"/>
          <p:nvPr/>
        </p:nvPicPr>
        <p:blipFill rotWithShape="1">
          <a:blip r:embed="rId4">
            <a:alphaModFix/>
          </a:blip>
          <a:srcRect l="22805" r="26839"/>
          <a:stretch/>
        </p:blipFill>
        <p:spPr>
          <a:xfrm>
            <a:off x="4982850" y="700929"/>
            <a:ext cx="3977102" cy="444257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>
            <a:hlinkClick r:id="rId5"/>
          </p:cNvPr>
          <p:cNvSpPr txBox="1"/>
          <p:nvPr/>
        </p:nvSpPr>
        <p:spPr>
          <a:xfrm>
            <a:off x="457200" y="44805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006064"/>
                </a:solidFill>
              </a:rPr>
              <a:t>Ver sitio del proyecto: https://maestrourbana14.github.io/Cuidemos_Energia_Sitio/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417900" y="1370475"/>
            <a:ext cx="83082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sz="2400" dirty="0"/>
              <a:t>El </a:t>
            </a:r>
            <a:r>
              <a:rPr sz="2400" dirty="0" err="1"/>
              <a:t>prototipo</a:t>
            </a:r>
            <a:r>
              <a:rPr sz="2400" dirty="0"/>
              <a:t> final </a:t>
            </a:r>
            <a:r>
              <a:rPr sz="2400" dirty="0" err="1"/>
              <a:t>fue</a:t>
            </a:r>
            <a:r>
              <a:rPr sz="2400" dirty="0"/>
              <a:t> la </a:t>
            </a:r>
            <a:r>
              <a:rPr sz="2400" dirty="0" err="1"/>
              <a:t>página</a:t>
            </a:r>
            <a:r>
              <a:rPr sz="2400" dirty="0"/>
              <a:t> web '</a:t>
            </a:r>
            <a:r>
              <a:rPr sz="2400" dirty="0" err="1"/>
              <a:t>Cuidemos</a:t>
            </a:r>
            <a:r>
              <a:rPr sz="2400" dirty="0"/>
              <a:t> la Energía'. </a:t>
            </a:r>
            <a:r>
              <a:rPr sz="2400" dirty="0" err="1"/>
              <a:t>Incluye</a:t>
            </a:r>
            <a:r>
              <a:rPr sz="2400" dirty="0"/>
              <a:t> </a:t>
            </a:r>
            <a:r>
              <a:rPr sz="2400" dirty="0" err="1"/>
              <a:t>secciones</a:t>
            </a:r>
            <a:r>
              <a:rPr sz="2400" dirty="0"/>
              <a:t> </a:t>
            </a:r>
            <a:r>
              <a:rPr sz="2400" dirty="0" err="1"/>
              <a:t>informativas</a:t>
            </a:r>
            <a:r>
              <a:rPr sz="2400" dirty="0"/>
              <a:t>, videos y un </a:t>
            </a:r>
            <a:r>
              <a:rPr sz="2400" dirty="0" err="1"/>
              <a:t>reto</a:t>
            </a:r>
            <a:r>
              <a:rPr sz="2400" dirty="0"/>
              <a:t> </a:t>
            </a:r>
            <a:r>
              <a:rPr sz="2400" dirty="0" err="1"/>
              <a:t>interactivo</a:t>
            </a:r>
            <a:r>
              <a:rPr sz="2400" dirty="0"/>
              <a:t>. Los </a:t>
            </a:r>
            <a:r>
              <a:rPr sz="2400" dirty="0" err="1"/>
              <a:t>materiales</a:t>
            </a:r>
            <a:r>
              <a:rPr sz="2400" dirty="0"/>
              <a:t> </a:t>
            </a:r>
            <a:r>
              <a:rPr sz="2400" dirty="0" err="1"/>
              <a:t>utilizados</a:t>
            </a:r>
            <a:r>
              <a:rPr sz="2400" dirty="0"/>
              <a:t> </a:t>
            </a:r>
            <a:r>
              <a:rPr sz="2400" dirty="0" err="1"/>
              <a:t>fueron</a:t>
            </a:r>
            <a:r>
              <a:rPr sz="2400" dirty="0"/>
              <a:t> </a:t>
            </a:r>
            <a:r>
              <a:rPr sz="2400" dirty="0" err="1"/>
              <a:t>herramientas</a:t>
            </a:r>
            <a:r>
              <a:rPr sz="2400" dirty="0"/>
              <a:t> </a:t>
            </a:r>
            <a:r>
              <a:rPr sz="2400" dirty="0" err="1"/>
              <a:t>digitales</a:t>
            </a:r>
            <a:r>
              <a:rPr sz="2400" dirty="0"/>
              <a:t> </a:t>
            </a:r>
            <a:r>
              <a:rPr sz="2400" dirty="0" err="1"/>
              <a:t>gratuitas</a:t>
            </a:r>
            <a:r>
              <a:rPr sz="2400" dirty="0"/>
              <a:t>. La </a:t>
            </a:r>
            <a:r>
              <a:rPr sz="2400" dirty="0" err="1"/>
              <a:t>página</a:t>
            </a:r>
            <a:r>
              <a:rPr sz="2400" dirty="0"/>
              <a:t> se </a:t>
            </a:r>
            <a:r>
              <a:rPr sz="2400" dirty="0" err="1"/>
              <a:t>presentó</a:t>
            </a:r>
            <a:r>
              <a:rPr sz="2400" dirty="0"/>
              <a:t>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clase</a:t>
            </a:r>
            <a:r>
              <a:rPr sz="2400" dirty="0"/>
              <a:t> y </a:t>
            </a:r>
            <a:r>
              <a:rPr sz="2400" dirty="0" err="1"/>
              <a:t>recibió</a:t>
            </a:r>
            <a:r>
              <a:rPr sz="2400" dirty="0"/>
              <a:t> </a:t>
            </a:r>
            <a:r>
              <a:rPr sz="2400" dirty="0" err="1"/>
              <a:t>comentarios</a:t>
            </a:r>
            <a:r>
              <a:rPr sz="2400" dirty="0"/>
              <a:t> </a:t>
            </a:r>
            <a:r>
              <a:rPr sz="2400" dirty="0" err="1"/>
              <a:t>positivos</a:t>
            </a:r>
            <a:r>
              <a:rPr sz="2400" dirty="0"/>
              <a:t> </a:t>
            </a:r>
            <a:r>
              <a:rPr sz="2400" dirty="0" err="1"/>
              <a:t>por</a:t>
            </a:r>
            <a:r>
              <a:rPr sz="2400" dirty="0"/>
              <a:t> </a:t>
            </a:r>
            <a:r>
              <a:rPr sz="2400" dirty="0" err="1"/>
              <a:t>su</a:t>
            </a:r>
            <a:r>
              <a:rPr sz="2400" dirty="0"/>
              <a:t> </a:t>
            </a:r>
            <a:r>
              <a:rPr sz="2400" dirty="0" err="1"/>
              <a:t>utilidad</a:t>
            </a:r>
            <a:r>
              <a:rPr sz="2400" dirty="0"/>
              <a:t> </a:t>
            </a:r>
            <a:r>
              <a:rPr sz="2400" dirty="0" err="1"/>
              <a:t>educativa</a:t>
            </a:r>
            <a:r>
              <a:rPr sz="2400" dirty="0"/>
              <a:t>.</a:t>
            </a:r>
          </a:p>
        </p:txBody>
      </p:sp>
      <p:sp>
        <p:nvSpPr>
          <p:cNvPr id="111" name="Google Shape;111;p22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lang="en-US" sz="2200" b="1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Mejora</a:t>
            </a:r>
            <a:endParaRPr sz="2200" b="1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Presentación final </a:t>
            </a:r>
            <a:endParaRPr sz="200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613350" y="1328750"/>
            <a:ext cx="7917300" cy="15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¡Con Educación STEM,       lo imposible es posible</a:t>
            </a:r>
            <a:r>
              <a:rPr lang="en-US" sz="49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!</a:t>
            </a:r>
            <a:r>
              <a:rPr lang="en-US" sz="4500" b="1">
                <a:solidFill>
                  <a:schemeClr val="lt1"/>
                </a:solidFill>
                <a:highlight>
                  <a:srgbClr val="00A4A9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sz="4500">
              <a:solidFill>
                <a:schemeClr val="lt1"/>
              </a:solidFill>
              <a:highlight>
                <a:srgbClr val="00A4A9"/>
              </a:highlight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37733"/>
          <a:stretch/>
        </p:blipFill>
        <p:spPr>
          <a:xfrm>
            <a:off x="2274088" y="3552600"/>
            <a:ext cx="4443419" cy="15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p15">
            <a:extLst>
              <a:ext uri="{FF2B5EF4-FFF2-40B4-BE49-F238E27FC236}">
                <a16:creationId xmlns:a16="http://schemas.microsoft.com/office/drawing/2014/main" id="{B4DB5FF4-76CE-7B22-8FE2-A948B9F2EB22}"/>
              </a:ext>
            </a:extLst>
          </p:cNvPr>
          <p:cNvSpPr txBox="1"/>
          <p:nvPr/>
        </p:nvSpPr>
        <p:spPr>
          <a:xfrm>
            <a:off x="968200" y="839875"/>
            <a:ext cx="68925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Tahoma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Nombre: JOSE MORA</a:t>
            </a:r>
            <a:endParaRPr sz="2000" b="1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Tahoma"/>
              <a:buNone/>
            </a:pPr>
            <a:endParaRPr sz="2000" b="1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Tahoma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Grado:  6°A</a:t>
            </a:r>
            <a:endParaRPr sz="20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Tahoma"/>
              <a:buNone/>
            </a:pPr>
            <a:endParaRPr sz="20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Tahoma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Escuela:  20 de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noviembre</a:t>
            </a:r>
            <a:endParaRPr sz="20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Tahoma"/>
              <a:buNone/>
            </a:pPr>
            <a:endParaRPr sz="20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Tahoma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Número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de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estudiantes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:  20</a:t>
            </a:r>
            <a:endParaRPr sz="2000" b="1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Tahoma"/>
              <a:buNone/>
            </a:pPr>
            <a:endParaRPr sz="2000" b="1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Tahoma"/>
              <a:buNone/>
            </a:pPr>
            <a:r>
              <a:rPr lang="en-US" sz="2000" b="1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Objetivo</a:t>
            </a:r>
            <a:r>
              <a:rPr lang="en-US" sz="20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del Proyecto STEM: </a:t>
            </a:r>
            <a:r>
              <a:rPr lang="es-MX" sz="20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Desarrollar una propuesta digital (página web educativa) para promover el uso eficiente de la energía en la escuela.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Tahoma"/>
              <a:buNone/>
            </a:pPr>
            <a:endParaRPr sz="2000" b="1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/>
        </p:nvSpPr>
        <p:spPr>
          <a:xfrm>
            <a:off x="2133900" y="1174200"/>
            <a:ext cx="4876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t>ODS elegido: ODS 7 - Energía asequible y no contaminante.</a:t>
            </a:r>
          </a:p>
        </p:txBody>
      </p:sp>
      <p:sp>
        <p:nvSpPr>
          <p:cNvPr id="64" name="Google Shape;64;p16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lang="en-US" sz="2200" b="1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Entiende</a:t>
            </a:r>
            <a:endParaRPr sz="2200" b="1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Elección de desafío </a:t>
            </a:r>
            <a:endParaRPr sz="200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25" y="1856750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475" y="1856750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7725" y="1856750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2975" y="1856750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8225" y="1856750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225" y="3262662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92475" y="3262662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37725" y="3262662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82975" y="3262662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28225" y="3262662"/>
            <a:ext cx="1201725" cy="12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4046065" y="1294000"/>
            <a:ext cx="44379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MX" sz="1800" b="1" dirty="0"/>
              <a:t>¿Cuál es la problemática que buscas atender? </a:t>
            </a:r>
          </a:p>
          <a:p>
            <a:r>
              <a:rPr sz="1800" dirty="0"/>
              <a:t>En la </a:t>
            </a:r>
            <a:r>
              <a:rPr sz="1800" dirty="0" err="1"/>
              <a:t>escuela</a:t>
            </a:r>
            <a:r>
              <a:rPr sz="1800" dirty="0"/>
              <a:t> se </a:t>
            </a:r>
            <a:r>
              <a:rPr sz="1800" dirty="0" err="1"/>
              <a:t>desperdicia</a:t>
            </a:r>
            <a:r>
              <a:rPr sz="1800" dirty="0"/>
              <a:t> </a:t>
            </a:r>
            <a:r>
              <a:rPr sz="1800" dirty="0" err="1"/>
              <a:t>energía</a:t>
            </a:r>
            <a:r>
              <a:rPr sz="1800" dirty="0"/>
              <a:t> </a:t>
            </a:r>
            <a:r>
              <a:rPr sz="1800" dirty="0" err="1"/>
              <a:t>eléctrica</a:t>
            </a:r>
            <a:r>
              <a:rPr sz="1800" dirty="0"/>
              <a:t> al </a:t>
            </a:r>
            <a:r>
              <a:rPr sz="1800" dirty="0" err="1"/>
              <a:t>mantener</a:t>
            </a:r>
            <a:r>
              <a:rPr sz="1800" dirty="0"/>
              <a:t> luces y </a:t>
            </a:r>
            <a:r>
              <a:rPr sz="1800" dirty="0" err="1"/>
              <a:t>aparatos</a:t>
            </a:r>
            <a:r>
              <a:rPr sz="1800" dirty="0"/>
              <a:t> </a:t>
            </a:r>
            <a:r>
              <a:rPr sz="1800" dirty="0" err="1"/>
              <a:t>encendidos</a:t>
            </a:r>
            <a:r>
              <a:rPr sz="1800" dirty="0"/>
              <a:t> </a:t>
            </a:r>
            <a:r>
              <a:rPr sz="1800" dirty="0" err="1"/>
              <a:t>innecesariamente</a:t>
            </a:r>
            <a:r>
              <a:rPr sz="1800" dirty="0"/>
              <a:t>. Esto </a:t>
            </a:r>
            <a:r>
              <a:rPr sz="1800" dirty="0" err="1"/>
              <a:t>aumenta</a:t>
            </a:r>
            <a:r>
              <a:rPr sz="1800" dirty="0"/>
              <a:t> </a:t>
            </a:r>
            <a:r>
              <a:rPr sz="1800" dirty="0" err="1"/>
              <a:t>el</a:t>
            </a:r>
            <a:r>
              <a:rPr sz="1800" dirty="0"/>
              <a:t> </a:t>
            </a:r>
            <a:r>
              <a:rPr sz="1800" dirty="0" err="1"/>
              <a:t>consumo</a:t>
            </a:r>
            <a:r>
              <a:rPr sz="1800" dirty="0"/>
              <a:t> y </a:t>
            </a:r>
            <a:r>
              <a:rPr sz="1800" dirty="0" err="1"/>
              <a:t>contribuye</a:t>
            </a:r>
            <a:r>
              <a:rPr sz="1800" dirty="0"/>
              <a:t> al </a:t>
            </a:r>
            <a:r>
              <a:rPr sz="1800" dirty="0" err="1"/>
              <a:t>cambio</a:t>
            </a:r>
            <a:r>
              <a:rPr sz="1800" dirty="0"/>
              <a:t> </a:t>
            </a:r>
            <a:r>
              <a:rPr sz="1800" dirty="0" err="1"/>
              <a:t>climático</a:t>
            </a:r>
            <a:r>
              <a:rPr sz="1800" dirty="0"/>
              <a:t>. El </a:t>
            </a:r>
            <a:r>
              <a:rPr sz="1800" dirty="0" err="1"/>
              <a:t>proyecto</a:t>
            </a:r>
            <a:r>
              <a:rPr sz="1800" dirty="0"/>
              <a:t> </a:t>
            </a:r>
            <a:r>
              <a:rPr sz="1800" dirty="0" err="1"/>
              <a:t>busca</a:t>
            </a:r>
            <a:r>
              <a:rPr sz="1800" dirty="0"/>
              <a:t> </a:t>
            </a:r>
            <a:r>
              <a:rPr sz="1800" dirty="0" err="1"/>
              <a:t>crear</a:t>
            </a:r>
            <a:r>
              <a:rPr sz="1800" dirty="0"/>
              <a:t> </a:t>
            </a:r>
            <a:r>
              <a:rPr sz="1800" dirty="0" err="1"/>
              <a:t>conciencia</a:t>
            </a:r>
            <a:r>
              <a:rPr sz="1800" dirty="0"/>
              <a:t> </a:t>
            </a:r>
            <a:r>
              <a:rPr sz="1800" dirty="0" err="1"/>
              <a:t>sobre</a:t>
            </a:r>
            <a:r>
              <a:rPr sz="1800" dirty="0"/>
              <a:t> </a:t>
            </a:r>
            <a:r>
              <a:rPr sz="1800" dirty="0" err="1"/>
              <a:t>el</a:t>
            </a:r>
            <a:r>
              <a:rPr sz="1800" dirty="0"/>
              <a:t> </a:t>
            </a:r>
            <a:r>
              <a:rPr sz="1800" dirty="0" err="1"/>
              <a:t>uso</a:t>
            </a:r>
            <a:r>
              <a:rPr sz="1800" dirty="0"/>
              <a:t> </a:t>
            </a:r>
            <a:r>
              <a:rPr sz="1800" dirty="0" err="1"/>
              <a:t>eficiente</a:t>
            </a:r>
            <a:r>
              <a:rPr sz="1800" dirty="0"/>
              <a:t> de la </a:t>
            </a:r>
            <a:r>
              <a:rPr sz="1800" dirty="0" err="1"/>
              <a:t>energía</a:t>
            </a:r>
            <a:r>
              <a:rPr dirty="0"/>
              <a:t>.</a:t>
            </a:r>
          </a:p>
        </p:txBody>
      </p:sp>
      <p:sp>
        <p:nvSpPr>
          <p:cNvPr id="80" name="Google Shape;80;p17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lang="en-US" sz="2200" b="1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Entiende</a:t>
            </a:r>
            <a:endParaRPr sz="2200" b="1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Elección de desafío </a:t>
            </a:r>
            <a:endParaRPr sz="200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00" y="1047462"/>
            <a:ext cx="2747575" cy="36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496950" y="1273850"/>
            <a:ext cx="81711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800" b="1" dirty="0">
                <a:solidFill>
                  <a:srgbClr val="535252"/>
                </a:solidFill>
                <a:latin typeface="Tahoma"/>
                <a:ea typeface="Tahoma"/>
                <a:cs typeface="Tahoma"/>
                <a:sym typeface="Tahoma"/>
              </a:rPr>
              <a:t>¿</a:t>
            </a:r>
            <a:r>
              <a:rPr lang="en-US" sz="1800" b="1" dirty="0" err="1">
                <a:solidFill>
                  <a:srgbClr val="535252"/>
                </a:solidFill>
                <a:latin typeface="Tahoma"/>
                <a:ea typeface="Tahoma"/>
                <a:cs typeface="Tahoma"/>
                <a:sym typeface="Tahoma"/>
              </a:rPr>
              <a:t>Qué</a:t>
            </a:r>
            <a:r>
              <a:rPr lang="en-US" sz="1800" b="1" dirty="0">
                <a:solidFill>
                  <a:srgbClr val="53525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1" dirty="0" err="1">
                <a:solidFill>
                  <a:srgbClr val="535252"/>
                </a:solidFill>
                <a:latin typeface="Tahoma"/>
                <a:ea typeface="Tahoma"/>
                <a:cs typeface="Tahoma"/>
                <a:sym typeface="Tahoma"/>
              </a:rPr>
              <a:t>sabemos</a:t>
            </a:r>
            <a:r>
              <a:rPr lang="en-US" sz="1800" b="1" dirty="0">
                <a:solidFill>
                  <a:srgbClr val="535252"/>
                </a:solidFill>
                <a:latin typeface="Tahoma"/>
                <a:ea typeface="Tahoma"/>
                <a:cs typeface="Tahoma"/>
                <a:sym typeface="Tahoma"/>
              </a:rPr>
              <a:t> del </a:t>
            </a:r>
            <a:r>
              <a:rPr lang="en-US" sz="1800" b="1" dirty="0" err="1">
                <a:solidFill>
                  <a:srgbClr val="535252"/>
                </a:solidFill>
                <a:latin typeface="Tahoma"/>
                <a:ea typeface="Tahoma"/>
                <a:cs typeface="Tahoma"/>
                <a:sym typeface="Tahoma"/>
              </a:rPr>
              <a:t>tema</a:t>
            </a:r>
            <a:r>
              <a:rPr lang="en-US" sz="1800" b="1" dirty="0">
                <a:solidFill>
                  <a:srgbClr val="535252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</a:p>
          <a:p>
            <a:pPr algn="ctr"/>
            <a:endParaRPr lang="es-MX" sz="1800" dirty="0"/>
          </a:p>
          <a:p>
            <a:pPr algn="ctr"/>
            <a:r>
              <a:rPr sz="1800" dirty="0" err="1"/>
              <a:t>Sabemos</a:t>
            </a:r>
            <a:r>
              <a:rPr sz="1800" dirty="0"/>
              <a:t> </a:t>
            </a:r>
            <a:r>
              <a:rPr sz="1800" dirty="0" err="1"/>
              <a:t>que</a:t>
            </a:r>
            <a:r>
              <a:rPr sz="1800" dirty="0"/>
              <a:t> </a:t>
            </a:r>
            <a:r>
              <a:rPr sz="1800" dirty="0" err="1"/>
              <a:t>en</a:t>
            </a:r>
            <a:r>
              <a:rPr sz="1800" dirty="0"/>
              <a:t> México </a:t>
            </a:r>
            <a:r>
              <a:rPr sz="1800" dirty="0" err="1"/>
              <a:t>el</a:t>
            </a:r>
            <a:r>
              <a:rPr sz="1800" dirty="0"/>
              <a:t> </a:t>
            </a:r>
            <a:r>
              <a:rPr sz="1800" dirty="0" err="1"/>
              <a:t>consumo</a:t>
            </a:r>
            <a:r>
              <a:rPr sz="1800" dirty="0"/>
              <a:t> </a:t>
            </a:r>
            <a:r>
              <a:rPr sz="1800" dirty="0" err="1"/>
              <a:t>eléctrico</a:t>
            </a:r>
            <a:r>
              <a:rPr sz="1800" dirty="0"/>
              <a:t> ha </a:t>
            </a:r>
            <a:r>
              <a:rPr sz="1800" dirty="0" err="1"/>
              <a:t>aumentado</a:t>
            </a:r>
            <a:r>
              <a:rPr sz="1800" dirty="0"/>
              <a:t> un 35% </a:t>
            </a:r>
            <a:r>
              <a:rPr sz="1800" dirty="0" err="1"/>
              <a:t>en</a:t>
            </a:r>
            <a:r>
              <a:rPr sz="1800" dirty="0"/>
              <a:t> la </a:t>
            </a:r>
            <a:r>
              <a:rPr sz="1800" dirty="0" err="1"/>
              <a:t>última</a:t>
            </a:r>
            <a:r>
              <a:rPr sz="1800" dirty="0"/>
              <a:t> </a:t>
            </a:r>
            <a:r>
              <a:rPr sz="1800" dirty="0" err="1"/>
              <a:t>década</a:t>
            </a:r>
            <a:r>
              <a:rPr sz="1800" dirty="0"/>
              <a:t>. Este </a:t>
            </a:r>
            <a:r>
              <a:rPr sz="1800" dirty="0" err="1"/>
              <a:t>problema</a:t>
            </a:r>
            <a:r>
              <a:rPr sz="1800" dirty="0"/>
              <a:t> es de </a:t>
            </a:r>
            <a:r>
              <a:rPr sz="1800" dirty="0" err="1"/>
              <a:t>alcance</a:t>
            </a:r>
            <a:r>
              <a:rPr sz="1800" dirty="0"/>
              <a:t> </a:t>
            </a:r>
            <a:r>
              <a:rPr sz="1800" dirty="0" err="1"/>
              <a:t>nacional</a:t>
            </a:r>
            <a:r>
              <a:rPr sz="1800" dirty="0"/>
              <a:t> y </a:t>
            </a:r>
            <a:r>
              <a:rPr sz="1800" dirty="0" err="1"/>
              <a:t>afecta</a:t>
            </a:r>
            <a:r>
              <a:rPr sz="1800" dirty="0"/>
              <a:t> tanto a hombres </a:t>
            </a:r>
            <a:r>
              <a:rPr sz="1800" dirty="0" err="1"/>
              <a:t>como</a:t>
            </a:r>
            <a:r>
              <a:rPr sz="1800" dirty="0"/>
              <a:t> a </a:t>
            </a:r>
            <a:r>
              <a:rPr sz="1800" dirty="0" err="1"/>
              <a:t>mujeres</a:t>
            </a:r>
            <a:r>
              <a:rPr sz="1800" dirty="0"/>
              <a:t>, </a:t>
            </a:r>
            <a:r>
              <a:rPr sz="1800" dirty="0" err="1"/>
              <a:t>especialmente</a:t>
            </a:r>
            <a:r>
              <a:rPr sz="1800" dirty="0"/>
              <a:t> </a:t>
            </a:r>
            <a:r>
              <a:rPr sz="1800" dirty="0" err="1"/>
              <a:t>en</a:t>
            </a:r>
            <a:r>
              <a:rPr sz="1800" dirty="0"/>
              <a:t> zonas </a:t>
            </a:r>
            <a:r>
              <a:rPr sz="1800" dirty="0" err="1"/>
              <a:t>urbanas</a:t>
            </a:r>
            <a:r>
              <a:rPr sz="1800" dirty="0"/>
              <a:t> </a:t>
            </a:r>
            <a:r>
              <a:rPr sz="1800" dirty="0" err="1"/>
              <a:t>donde</a:t>
            </a:r>
            <a:r>
              <a:rPr sz="1800" dirty="0"/>
              <a:t> </a:t>
            </a:r>
            <a:r>
              <a:rPr sz="1800" dirty="0" err="1"/>
              <a:t>el</a:t>
            </a:r>
            <a:r>
              <a:rPr sz="1800" dirty="0"/>
              <a:t> </a:t>
            </a:r>
            <a:r>
              <a:rPr sz="1800" dirty="0" err="1"/>
              <a:t>consumo</a:t>
            </a:r>
            <a:r>
              <a:rPr sz="1800" dirty="0"/>
              <a:t> </a:t>
            </a:r>
            <a:r>
              <a:rPr sz="1800" dirty="0" err="1"/>
              <a:t>doméstico</a:t>
            </a:r>
            <a:r>
              <a:rPr sz="1800" dirty="0"/>
              <a:t> es </a:t>
            </a:r>
            <a:r>
              <a:rPr sz="1800" dirty="0" err="1"/>
              <a:t>elevado</a:t>
            </a:r>
            <a:r>
              <a:rPr sz="1800" dirty="0"/>
              <a:t>.</a:t>
            </a:r>
          </a:p>
        </p:txBody>
      </p:sp>
      <p:sp>
        <p:nvSpPr>
          <p:cNvPr id="87" name="Google Shape;87;p18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lang="en-US" sz="2200" b="1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Imagina</a:t>
            </a:r>
            <a:endParaRPr sz="2200" b="1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Investigación enfocada </a:t>
            </a:r>
            <a:endParaRPr sz="200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417900" y="1343075"/>
            <a:ext cx="83082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sz="2000" b="1" dirty="0" err="1"/>
              <a:t>Hipótesis</a:t>
            </a:r>
            <a:r>
              <a:rPr sz="2000" b="1" dirty="0"/>
              <a:t>: </a:t>
            </a:r>
            <a:endParaRPr lang="es-MX" sz="2000" b="1" dirty="0"/>
          </a:p>
          <a:p>
            <a:pPr algn="ctr"/>
            <a:endParaRPr lang="es-MX" sz="2000" dirty="0"/>
          </a:p>
          <a:p>
            <a:pPr algn="ctr"/>
            <a:r>
              <a:rPr sz="2000" dirty="0"/>
              <a:t>Si </a:t>
            </a:r>
            <a:r>
              <a:rPr sz="2000" dirty="0" err="1"/>
              <a:t>los</a:t>
            </a:r>
            <a:r>
              <a:rPr sz="2000" dirty="0"/>
              <a:t> </a:t>
            </a:r>
            <a:r>
              <a:rPr sz="2000" dirty="0" err="1"/>
              <a:t>estudiantes</a:t>
            </a:r>
            <a:r>
              <a:rPr sz="2000" dirty="0"/>
              <a:t> </a:t>
            </a:r>
            <a:r>
              <a:rPr sz="2000" dirty="0" err="1"/>
              <a:t>crean</a:t>
            </a:r>
            <a:r>
              <a:rPr sz="2000" dirty="0"/>
              <a:t> </a:t>
            </a:r>
            <a:r>
              <a:rPr sz="2000" dirty="0" err="1"/>
              <a:t>una</a:t>
            </a:r>
            <a:r>
              <a:rPr sz="2000" dirty="0"/>
              <a:t> </a:t>
            </a:r>
            <a:r>
              <a:rPr sz="2000" dirty="0" err="1"/>
              <a:t>página</a:t>
            </a:r>
            <a:r>
              <a:rPr sz="2000" dirty="0"/>
              <a:t> web con </a:t>
            </a:r>
            <a:r>
              <a:rPr sz="2000" dirty="0" err="1"/>
              <a:t>consejos</a:t>
            </a:r>
            <a:r>
              <a:rPr sz="2000" dirty="0"/>
              <a:t> </a:t>
            </a:r>
            <a:r>
              <a:rPr sz="2000" dirty="0" err="1"/>
              <a:t>sobre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uso</a:t>
            </a:r>
            <a:r>
              <a:rPr sz="2000" dirty="0"/>
              <a:t> </a:t>
            </a:r>
            <a:r>
              <a:rPr sz="2000" dirty="0" err="1"/>
              <a:t>responsable</a:t>
            </a:r>
            <a:r>
              <a:rPr sz="2000" dirty="0"/>
              <a:t> de la </a:t>
            </a:r>
            <a:r>
              <a:rPr sz="2000" dirty="0" err="1"/>
              <a:t>energía</a:t>
            </a:r>
            <a:r>
              <a:rPr sz="2000" dirty="0"/>
              <a:t>, </a:t>
            </a:r>
            <a:r>
              <a:rPr sz="2000" dirty="0" err="1"/>
              <a:t>entonces</a:t>
            </a:r>
            <a:r>
              <a:rPr sz="2000" dirty="0"/>
              <a:t> </a:t>
            </a:r>
            <a:r>
              <a:rPr sz="2000" dirty="0" err="1"/>
              <a:t>reducirán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desperdicio</a:t>
            </a:r>
            <a:r>
              <a:rPr sz="2000" dirty="0"/>
              <a:t> </a:t>
            </a:r>
            <a:r>
              <a:rPr sz="2000" dirty="0" err="1"/>
              <a:t>eléctrico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la </a:t>
            </a:r>
            <a:r>
              <a:rPr sz="2000" dirty="0" err="1"/>
              <a:t>escuela</a:t>
            </a:r>
            <a:r>
              <a:rPr sz="2000" dirty="0"/>
              <a:t>.</a:t>
            </a:r>
          </a:p>
        </p:txBody>
      </p:sp>
      <p:sp>
        <p:nvSpPr>
          <p:cNvPr id="93" name="Google Shape;93;p19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lang="en-US" sz="2200" b="1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Diseña</a:t>
            </a:r>
            <a:endParaRPr sz="2200" b="1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Creando soluciones </a:t>
            </a:r>
            <a:endParaRPr sz="200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417900" y="1283200"/>
            <a:ext cx="83082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sz="2400" dirty="0"/>
              <a:t>Los </a:t>
            </a:r>
            <a:r>
              <a:rPr sz="2400" dirty="0" err="1"/>
              <a:t>estudiantes</a:t>
            </a:r>
            <a:r>
              <a:rPr sz="2400" dirty="0"/>
              <a:t> </a:t>
            </a:r>
            <a:r>
              <a:rPr sz="2400" dirty="0" err="1"/>
              <a:t>trabajaron</a:t>
            </a:r>
            <a:r>
              <a:rPr sz="2400" dirty="0"/>
              <a:t>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equipos</a:t>
            </a:r>
            <a:r>
              <a:rPr sz="2400" dirty="0"/>
              <a:t> para </a:t>
            </a:r>
            <a:r>
              <a:rPr sz="2400" dirty="0" err="1"/>
              <a:t>diseñar</a:t>
            </a:r>
            <a:r>
              <a:rPr sz="2400" dirty="0"/>
              <a:t> </a:t>
            </a:r>
            <a:r>
              <a:rPr sz="2400" dirty="0" err="1"/>
              <a:t>el</a:t>
            </a:r>
            <a:r>
              <a:rPr sz="2400" dirty="0"/>
              <a:t> </a:t>
            </a:r>
            <a:r>
              <a:rPr sz="2400" dirty="0" err="1"/>
              <a:t>contenido</a:t>
            </a:r>
            <a:r>
              <a:rPr sz="2400" dirty="0"/>
              <a:t> digital. </a:t>
            </a:r>
            <a:r>
              <a:rPr sz="2400" dirty="0" err="1"/>
              <a:t>Usaron</a:t>
            </a:r>
            <a:r>
              <a:rPr sz="2400" dirty="0"/>
              <a:t> Canva, Google Sites y GitHub Pages. </a:t>
            </a:r>
            <a:r>
              <a:rPr sz="2400" dirty="0" err="1"/>
              <a:t>Crearon</a:t>
            </a:r>
            <a:r>
              <a:rPr sz="2400" dirty="0"/>
              <a:t> </a:t>
            </a:r>
            <a:r>
              <a:rPr sz="2400" dirty="0" err="1"/>
              <a:t>textos</a:t>
            </a:r>
            <a:r>
              <a:rPr sz="2400" dirty="0"/>
              <a:t>, </a:t>
            </a:r>
            <a:r>
              <a:rPr sz="2400" dirty="0" err="1"/>
              <a:t>imágenes</a:t>
            </a:r>
            <a:r>
              <a:rPr sz="2400" dirty="0"/>
              <a:t> e </a:t>
            </a:r>
            <a:r>
              <a:rPr sz="2400" dirty="0" err="1"/>
              <a:t>infografías</a:t>
            </a:r>
            <a:r>
              <a:rPr sz="2400" dirty="0"/>
              <a:t> para </a:t>
            </a:r>
            <a:r>
              <a:rPr sz="2400" dirty="0" err="1"/>
              <a:t>armar</a:t>
            </a:r>
            <a:r>
              <a:rPr sz="2400" dirty="0"/>
              <a:t> la </a:t>
            </a:r>
            <a:r>
              <a:rPr sz="2400" dirty="0" err="1"/>
              <a:t>página</a:t>
            </a:r>
            <a:r>
              <a:rPr sz="2400" dirty="0"/>
              <a:t> web y </a:t>
            </a:r>
            <a:r>
              <a:rPr sz="2400" dirty="0" err="1"/>
              <a:t>aprendieron</a:t>
            </a:r>
            <a:r>
              <a:rPr sz="2400" dirty="0"/>
              <a:t> </a:t>
            </a:r>
            <a:r>
              <a:rPr sz="2400" dirty="0" err="1"/>
              <a:t>sobre</a:t>
            </a:r>
            <a:r>
              <a:rPr sz="2400" dirty="0"/>
              <a:t> </a:t>
            </a:r>
            <a:r>
              <a:rPr sz="2400" dirty="0" err="1"/>
              <a:t>energías</a:t>
            </a:r>
            <a:r>
              <a:rPr sz="2400" dirty="0"/>
              <a:t> </a:t>
            </a:r>
            <a:r>
              <a:rPr sz="2400" dirty="0" err="1"/>
              <a:t>limpias</a:t>
            </a:r>
            <a:r>
              <a:rPr sz="2400" dirty="0"/>
              <a:t> y </a:t>
            </a:r>
            <a:r>
              <a:rPr sz="2400" dirty="0" err="1"/>
              <a:t>su</a:t>
            </a:r>
            <a:r>
              <a:rPr sz="2400" dirty="0"/>
              <a:t> </a:t>
            </a:r>
            <a:r>
              <a:rPr sz="2400" dirty="0" err="1"/>
              <a:t>impacto</a:t>
            </a:r>
            <a:r>
              <a:rPr sz="2400" dirty="0"/>
              <a:t> </a:t>
            </a:r>
            <a:r>
              <a:rPr sz="2400" dirty="0" err="1"/>
              <a:t>ambiental</a:t>
            </a:r>
            <a:r>
              <a:rPr sz="2400" dirty="0"/>
              <a:t>.</a:t>
            </a:r>
            <a:endParaRPr lang="es-MX" sz="2400" dirty="0"/>
          </a:p>
          <a:p>
            <a:endParaRPr lang="es-MX" dirty="0"/>
          </a:p>
          <a:p>
            <a:endParaRPr lang="es-MX" dirty="0"/>
          </a:p>
          <a:p>
            <a:r>
              <a:rPr lang="es-MX" b="1" dirty="0">
                <a:solidFill>
                  <a:srgbClr val="006064"/>
                </a:solidFill>
              </a:rPr>
              <a:t>Accede al sitio del proyecto: https://maestrourbana14.github.io/Cuidemos_Energia_Sitio/</a:t>
            </a:r>
            <a:endParaRPr dirty="0"/>
          </a:p>
        </p:txBody>
      </p:sp>
      <p:sp>
        <p:nvSpPr>
          <p:cNvPr id="99" name="Google Shape;99;p20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lang="en-US" sz="2200" b="1" dirty="0" err="1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Construye</a:t>
            </a:r>
            <a:endParaRPr sz="2200" b="1" dirty="0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Construcción</a:t>
            </a:r>
            <a:r>
              <a:rPr lang="en-US" sz="2000" dirty="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 de </a:t>
            </a:r>
            <a:r>
              <a:rPr lang="en-US" sz="2000" dirty="0" err="1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prototipo</a:t>
            </a:r>
            <a:r>
              <a:rPr lang="en-US" sz="2000" dirty="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000" dirty="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  <a:p>
            <a:r>
              <a:rPr sz="1200" b="1" dirty="0">
                <a:solidFill>
                  <a:srgbClr val="006064"/>
                </a:solidFill>
              </a:rPr>
              <a:t>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5C9EDA66-A28E-C8A6-940A-8C6673C9A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AF22F0-4B06-4E3B-1C1E-FC565E1C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47" y="383720"/>
            <a:ext cx="3065286" cy="40870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1ADECD-3D83-A673-1509-8113E5B9B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95" y="2759528"/>
            <a:ext cx="3133651" cy="17724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FE014D-9FA1-7819-0E3A-E658CECFE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710" y="182898"/>
            <a:ext cx="3185136" cy="23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0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417900" y="1346700"/>
            <a:ext cx="83082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sz="2400" dirty="0" err="1"/>
              <a:t>Después</a:t>
            </a:r>
            <a:r>
              <a:rPr sz="2400" dirty="0"/>
              <a:t> de </a:t>
            </a:r>
            <a:r>
              <a:rPr sz="2400" dirty="0" err="1"/>
              <a:t>probar</a:t>
            </a:r>
            <a:r>
              <a:rPr sz="2400" dirty="0"/>
              <a:t> la </a:t>
            </a:r>
            <a:r>
              <a:rPr sz="2400" dirty="0" err="1"/>
              <a:t>página</a:t>
            </a:r>
            <a:r>
              <a:rPr sz="2400" dirty="0"/>
              <a:t> con </a:t>
            </a:r>
            <a:r>
              <a:rPr sz="2400" dirty="0" err="1"/>
              <a:t>otros</a:t>
            </a:r>
            <a:r>
              <a:rPr sz="2400" dirty="0"/>
              <a:t> </a:t>
            </a:r>
            <a:r>
              <a:rPr sz="2400" dirty="0" err="1"/>
              <a:t>grupos</a:t>
            </a:r>
            <a:r>
              <a:rPr sz="2400" dirty="0"/>
              <a:t>, se </a:t>
            </a:r>
            <a:r>
              <a:rPr sz="2400" dirty="0" err="1"/>
              <a:t>recibieron</a:t>
            </a:r>
            <a:r>
              <a:rPr sz="2400" dirty="0"/>
              <a:t> </a:t>
            </a:r>
            <a:r>
              <a:rPr sz="2400" dirty="0" err="1"/>
              <a:t>comentarios</a:t>
            </a:r>
            <a:r>
              <a:rPr sz="2400" dirty="0"/>
              <a:t> para </a:t>
            </a:r>
            <a:r>
              <a:rPr sz="2400" dirty="0" err="1"/>
              <a:t>mejorar</a:t>
            </a:r>
            <a:r>
              <a:rPr sz="2400" dirty="0"/>
              <a:t> </a:t>
            </a:r>
            <a:r>
              <a:rPr sz="2400" dirty="0" err="1"/>
              <a:t>el</a:t>
            </a:r>
            <a:r>
              <a:rPr sz="2400" dirty="0"/>
              <a:t> </a:t>
            </a:r>
            <a:r>
              <a:rPr sz="2400" dirty="0" err="1"/>
              <a:t>diseño</a:t>
            </a:r>
            <a:r>
              <a:rPr sz="2400" dirty="0"/>
              <a:t> y </a:t>
            </a:r>
            <a:r>
              <a:rPr sz="2400" dirty="0" err="1"/>
              <a:t>agregar</a:t>
            </a:r>
            <a:r>
              <a:rPr sz="2400" dirty="0"/>
              <a:t> un juego </a:t>
            </a:r>
            <a:r>
              <a:rPr sz="2400" dirty="0" err="1"/>
              <a:t>educativo</a:t>
            </a:r>
            <a:r>
              <a:rPr sz="2400" dirty="0"/>
              <a:t>. Los </a:t>
            </a:r>
            <a:r>
              <a:rPr sz="2400" dirty="0" err="1"/>
              <a:t>estudiantes</a:t>
            </a:r>
            <a:r>
              <a:rPr sz="2400" dirty="0"/>
              <a:t> </a:t>
            </a:r>
            <a:r>
              <a:rPr sz="2400" dirty="0" err="1"/>
              <a:t>ajustaron</a:t>
            </a:r>
            <a:r>
              <a:rPr sz="2400" dirty="0"/>
              <a:t> </a:t>
            </a:r>
            <a:r>
              <a:rPr sz="2400" dirty="0" err="1"/>
              <a:t>los</a:t>
            </a:r>
            <a:r>
              <a:rPr sz="2400" dirty="0"/>
              <a:t> </a:t>
            </a:r>
            <a:r>
              <a:rPr sz="2400" dirty="0" err="1"/>
              <a:t>colores</a:t>
            </a:r>
            <a:r>
              <a:rPr sz="2400" dirty="0"/>
              <a:t>, la </a:t>
            </a:r>
            <a:r>
              <a:rPr sz="2400" dirty="0" err="1"/>
              <a:t>tipografía</a:t>
            </a:r>
            <a:r>
              <a:rPr sz="2400" dirty="0"/>
              <a:t> y </a:t>
            </a:r>
            <a:r>
              <a:rPr sz="2400" dirty="0" err="1"/>
              <a:t>añadieron</a:t>
            </a:r>
            <a:r>
              <a:rPr sz="2400" dirty="0"/>
              <a:t> un </a:t>
            </a:r>
            <a:r>
              <a:rPr sz="2400" dirty="0" err="1"/>
              <a:t>minijuego</a:t>
            </a:r>
            <a:r>
              <a:rPr sz="2400" dirty="0"/>
              <a:t> </a:t>
            </a:r>
            <a:r>
              <a:rPr sz="2400" dirty="0" err="1"/>
              <a:t>sobre</a:t>
            </a:r>
            <a:r>
              <a:rPr sz="2400" dirty="0"/>
              <a:t> </a:t>
            </a:r>
            <a:r>
              <a:rPr sz="2400" dirty="0" err="1"/>
              <a:t>ahorro</a:t>
            </a:r>
            <a:r>
              <a:rPr sz="2400" dirty="0"/>
              <a:t> </a:t>
            </a:r>
            <a:r>
              <a:rPr sz="2400" dirty="0" err="1"/>
              <a:t>energético</a:t>
            </a:r>
            <a:r>
              <a:rPr sz="2400" dirty="0"/>
              <a:t>.</a:t>
            </a:r>
          </a:p>
        </p:txBody>
      </p:sp>
      <p:sp>
        <p:nvSpPr>
          <p:cNvPr id="105" name="Google Shape;105;p21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lang="en-US" sz="2200" b="1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Prueba</a:t>
            </a:r>
            <a:endParaRPr sz="2200" b="1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Afinación de prototipo </a:t>
            </a:r>
            <a:endParaRPr sz="200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Presentación en pantalla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JOSE</dc:creator>
  <cp:lastModifiedBy>JOSE</cp:lastModifiedBy>
  <cp:revision>1</cp:revision>
  <dcterms:modified xsi:type="dcterms:W3CDTF">2025-10-16T20:35:28Z</dcterms:modified>
</cp:coreProperties>
</file>