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STEM: Guardianes del agua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ODS 6: Agua limpia y saneamiento</a:t>
            </a:r>
          </a:p>
          <a:p>
            <a:r>
              <a:t>Bertha Alicia González</a:t>
            </a:r>
          </a:p>
          <a:p>
            <a:r>
              <a:t>Quinto grado • 15 estudiantes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Prototipo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prototipo final es la página web 'Guardianes del agua'. Incluye secciones informativas, videos en español y un reto interactivo. Materiales: herramientas digitales gratuitas. Presentado en clase con comentarios positivos.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Infografía sobre el ciclo del agua</a:t>
            </a:r>
          </a:p>
          <a:p>
            <a:r>
              <a:t>• Capturas del sitio web</a:t>
            </a:r>
          </a:p>
          <a:p>
            <a:r>
              <a:t>• Resultados de encuesta (simulados)</a:t>
            </a:r>
          </a:p>
          <a:p>
            <a:r>
              <a:t>• Video del pitch del equipo</a:t>
            </a:r>
          </a:p>
          <a:p>
            <a:r>
              <a:t>• Enlace al sitio web público: https://maestrourbana14.github.io/Guardianes_del_Agua_Sitio/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Reflexión final del docente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proyecto fortaleció competencias digitales y conciencia ambiental. Los estudiantes demostraron compromiso y aplicaron el pensamiento STEM para proponer soluciones al uso responsable del agua.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 a 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 la escuela se desperdicia agua por dejar las llaves abiertas y por riegos ineficientes. Esto contribuye al agotamiento del recurso y afecta al medio ambiente.</a:t>
            </a:r>
          </a:p>
          <a:p/>
          <a:p>
            <a:r>
              <a:t>Pregunta guía: ¿Cómo podemos reducir el desperdicio de agua en nuestra escuela?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Propósito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Crear una página web educativa llamada 'Guardianes del agua' que informe, motive y proponga retos para el ahorro del agua.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1: Explora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Investigaron el ciclo del agua, causas del desperdicio and la importancia del agua potable.</a:t>
            </a:r>
          </a:p>
          <a:p>
            <a:r>
              <a:t>Evidencias: infografía digital y exposición grupal.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2: Diseña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Planificaron el sitio con secciones: Inicio, Consejos, Datos curiosos, Reto interactivo.</a:t>
            </a:r>
          </a:p>
          <a:p>
            <a:r>
              <a:t>Evidencia: boceto en Canva.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3: Construye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Desarrollaron la página web en GitHub Pages con textos, imágenes y videos.</a:t>
            </a:r>
          </a:p>
          <a:p>
            <a:r>
              <a:t>Evidencias: capturas y textos creados por los equipos.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4: Prueba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Presentaron el prototipo a otros grupos y aplicaron una encuesta sobre claridad y diseño.</a:t>
            </a:r>
          </a:p>
          <a:p>
            <a:r>
              <a:t>Evidencias: resultados y comentarios.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5: Mejora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Ajustaron el contenido y añadieron gráficos y un reto interactivo según la retroalimentación.</a:t>
            </a:r>
          </a:p>
          <a:p>
            <a:r>
              <a:t>Evidencias: versión final comparada.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6: Comunica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Presentaron el pitch final y un video explicativo.</a:t>
            </a:r>
          </a:p>
          <a:p>
            <a:r>
              <a:t>Evidencias: video y presentación final.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