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79" r:id="rId4"/>
    <p:sldId id="280" r:id="rId5"/>
    <p:sldId id="282" r:id="rId6"/>
    <p:sldId id="283" r:id="rId7"/>
    <p:sldId id="284" r:id="rId8"/>
    <p:sldId id="285" r:id="rId9"/>
    <p:sldId id="281" r:id="rId10"/>
    <p:sldId id="277" r:id="rId11"/>
    <p:sldId id="278" r:id="rId12"/>
    <p:sldId id="276" r:id="rId13"/>
    <p:sldId id="265" r:id="rId14"/>
    <p:sldId id="257" r:id="rId15"/>
    <p:sldId id="275" r:id="rId16"/>
    <p:sldId id="264" r:id="rId17"/>
    <p:sldId id="270" r:id="rId18"/>
    <p:sldId id="271" r:id="rId19"/>
    <p:sldId id="272" r:id="rId20"/>
    <p:sldId id="273" r:id="rId21"/>
    <p:sldId id="269" r:id="rId22"/>
    <p:sldId id="260" r:id="rId23"/>
    <p:sldId id="267" r:id="rId24"/>
    <p:sldId id="261" r:id="rId25"/>
    <p:sldId id="268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A9E315-7109-471F-9DC5-2BF2F78B4932}" v="30" dt="2025-03-19T14:04:28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2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5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Kuhn" userId="9470fd36f9d6358f" providerId="LiveId" clId="{97A9E315-7109-471F-9DC5-2BF2F78B4932}"/>
    <pc:docChg chg="undo custSel addSld modSld">
      <pc:chgData name="Matthias Kuhn" userId="9470fd36f9d6358f" providerId="LiveId" clId="{97A9E315-7109-471F-9DC5-2BF2F78B4932}" dt="2025-03-19T14:58:38.816" v="1130" actId="1076"/>
      <pc:docMkLst>
        <pc:docMk/>
      </pc:docMkLst>
      <pc:sldChg chg="addSp delSp modSp mod">
        <pc:chgData name="Matthias Kuhn" userId="9470fd36f9d6358f" providerId="LiveId" clId="{97A9E315-7109-471F-9DC5-2BF2F78B4932}" dt="2025-03-19T11:58:05.249" v="979" actId="1076"/>
        <pc:sldMkLst>
          <pc:docMk/>
          <pc:sldMk cId="3484131850" sldId="280"/>
        </pc:sldMkLst>
        <pc:spChg chg="add">
          <ac:chgData name="Matthias Kuhn" userId="9470fd36f9d6358f" providerId="LiveId" clId="{97A9E315-7109-471F-9DC5-2BF2F78B4932}" dt="2025-03-19T09:37:22.292" v="7"/>
          <ac:spMkLst>
            <pc:docMk/>
            <pc:sldMk cId="3484131850" sldId="280"/>
            <ac:spMk id="4" creationId="{05A6DDEE-7D99-A7F3-E9F4-5D438B71637D}"/>
          </ac:spMkLst>
        </pc:spChg>
        <pc:spChg chg="mod">
          <ac:chgData name="Matthias Kuhn" userId="9470fd36f9d6358f" providerId="LiveId" clId="{97A9E315-7109-471F-9DC5-2BF2F78B4932}" dt="2025-03-19T11:57:55.518" v="976" actId="1076"/>
          <ac:spMkLst>
            <pc:docMk/>
            <pc:sldMk cId="3484131850" sldId="280"/>
            <ac:spMk id="5" creationId="{43ADDD0F-BEEC-094E-F8E3-4A83D6121CB3}"/>
          </ac:spMkLst>
        </pc:spChg>
        <pc:picChg chg="add del mod">
          <ac:chgData name="Matthias Kuhn" userId="9470fd36f9d6358f" providerId="LiveId" clId="{97A9E315-7109-471F-9DC5-2BF2F78B4932}" dt="2025-03-19T09:37:21.778" v="6" actId="478"/>
          <ac:picMkLst>
            <pc:docMk/>
            <pc:sldMk cId="3484131850" sldId="280"/>
            <ac:picMk id="3" creationId="{2FDBA6B2-82C8-A8E2-7B86-8D26444A38CF}"/>
          </ac:picMkLst>
        </pc:picChg>
        <pc:picChg chg="add mod">
          <ac:chgData name="Matthias Kuhn" userId="9470fd36f9d6358f" providerId="LiveId" clId="{97A9E315-7109-471F-9DC5-2BF2F78B4932}" dt="2025-03-19T11:58:05.249" v="979" actId="1076"/>
          <ac:picMkLst>
            <pc:docMk/>
            <pc:sldMk cId="3484131850" sldId="280"/>
            <ac:picMk id="7" creationId="{1ABD79EE-44C2-51B3-BAC1-800DEC91F7D5}"/>
          </ac:picMkLst>
        </pc:picChg>
        <pc:picChg chg="del">
          <ac:chgData name="Matthias Kuhn" userId="9470fd36f9d6358f" providerId="LiveId" clId="{97A9E315-7109-471F-9DC5-2BF2F78B4932}" dt="2025-03-19T09:35:38.410" v="0" actId="478"/>
          <ac:picMkLst>
            <pc:docMk/>
            <pc:sldMk cId="3484131850" sldId="280"/>
            <ac:picMk id="2050" creationId="{B16F3B4B-0E34-526F-6FA9-01C72BA9AAEB}"/>
          </ac:picMkLst>
        </pc:picChg>
      </pc:sldChg>
      <pc:sldChg chg="addSp delSp modSp mod">
        <pc:chgData name="Matthias Kuhn" userId="9470fd36f9d6358f" providerId="LiveId" clId="{97A9E315-7109-471F-9DC5-2BF2F78B4932}" dt="2025-03-19T14:58:38.816" v="1130" actId="1076"/>
        <pc:sldMkLst>
          <pc:docMk/>
          <pc:sldMk cId="343319770" sldId="281"/>
        </pc:sldMkLst>
        <pc:spChg chg="add del">
          <ac:chgData name="Matthias Kuhn" userId="9470fd36f9d6358f" providerId="LiveId" clId="{97A9E315-7109-471F-9DC5-2BF2F78B4932}" dt="2025-03-19T14:43:31.916" v="995" actId="22"/>
          <ac:spMkLst>
            <pc:docMk/>
            <pc:sldMk cId="343319770" sldId="281"/>
            <ac:spMk id="7" creationId="{A9F4489B-098B-9DBF-6700-BA2DF7250BF5}"/>
          </ac:spMkLst>
        </pc:spChg>
        <pc:picChg chg="add del mod">
          <ac:chgData name="Matthias Kuhn" userId="9470fd36f9d6358f" providerId="LiveId" clId="{97A9E315-7109-471F-9DC5-2BF2F78B4932}" dt="2025-03-19T09:41:55.141" v="33" actId="478"/>
          <ac:picMkLst>
            <pc:docMk/>
            <pc:sldMk cId="343319770" sldId="281"/>
            <ac:picMk id="5" creationId="{4F330AC5-7A9D-7FC7-6608-7EE5A89461F1}"/>
          </ac:picMkLst>
        </pc:picChg>
        <pc:picChg chg="add mod">
          <ac:chgData name="Matthias Kuhn" userId="9470fd36f9d6358f" providerId="LiveId" clId="{97A9E315-7109-471F-9DC5-2BF2F78B4932}" dt="2025-03-19T14:58:38.816" v="1130" actId="1076"/>
          <ac:picMkLst>
            <pc:docMk/>
            <pc:sldMk cId="343319770" sldId="281"/>
            <ac:picMk id="9" creationId="{DF3BF27F-98BF-27A4-D468-CD3602AEA312}"/>
          </ac:picMkLst>
        </pc:picChg>
        <pc:picChg chg="add del mod">
          <ac:chgData name="Matthias Kuhn" userId="9470fd36f9d6358f" providerId="LiveId" clId="{97A9E315-7109-471F-9DC5-2BF2F78B4932}" dt="2025-03-19T14:43:40.599" v="998" actId="478"/>
          <ac:picMkLst>
            <pc:docMk/>
            <pc:sldMk cId="343319770" sldId="281"/>
            <ac:picMk id="18" creationId="{9E4555DB-990C-507D-56CD-ACCD3323207E}"/>
          </ac:picMkLst>
        </pc:picChg>
      </pc:sldChg>
      <pc:sldChg chg="addSp delSp modSp mod setBg">
        <pc:chgData name="Matthias Kuhn" userId="9470fd36f9d6358f" providerId="LiveId" clId="{97A9E315-7109-471F-9DC5-2BF2F78B4932}" dt="2025-03-19T14:58:25.771" v="1129" actId="1076"/>
        <pc:sldMkLst>
          <pc:docMk/>
          <pc:sldMk cId="1106488637" sldId="282"/>
        </pc:sldMkLst>
        <pc:spChg chg="mod">
          <ac:chgData name="Matthias Kuhn" userId="9470fd36f9d6358f" providerId="LiveId" clId="{97A9E315-7109-471F-9DC5-2BF2F78B4932}" dt="2025-03-19T14:58:25.771" v="1129" actId="1076"/>
          <ac:spMkLst>
            <pc:docMk/>
            <pc:sldMk cId="1106488637" sldId="282"/>
            <ac:spMk id="3" creationId="{3AF9F2E4-4919-431E-5364-898CB82C3978}"/>
          </ac:spMkLst>
        </pc:spChg>
        <pc:spChg chg="add">
          <ac:chgData name="Matthias Kuhn" userId="9470fd36f9d6358f" providerId="LiveId" clId="{97A9E315-7109-471F-9DC5-2BF2F78B4932}" dt="2025-03-19T09:49:10.703" v="92"/>
          <ac:spMkLst>
            <pc:docMk/>
            <pc:sldMk cId="1106488637" sldId="282"/>
            <ac:spMk id="8" creationId="{45E88771-B915-F5AE-8E6E-6FCE5941EEE0}"/>
          </ac:spMkLst>
        </pc:spChg>
        <pc:spChg chg="mod">
          <ac:chgData name="Matthias Kuhn" userId="9470fd36f9d6358f" providerId="LiveId" clId="{97A9E315-7109-471F-9DC5-2BF2F78B4932}" dt="2025-03-19T13:39:40.179" v="981" actId="2085"/>
          <ac:spMkLst>
            <pc:docMk/>
            <pc:sldMk cId="1106488637" sldId="282"/>
            <ac:spMk id="19" creationId="{F0425418-66B7-C519-ABC6-FF8DDE2223BA}"/>
          </ac:spMkLst>
        </pc:spChg>
        <pc:picChg chg="add del mod">
          <ac:chgData name="Matthias Kuhn" userId="9470fd36f9d6358f" providerId="LiveId" clId="{97A9E315-7109-471F-9DC5-2BF2F78B4932}" dt="2025-03-19T09:39:08.542" v="19" actId="22"/>
          <ac:picMkLst>
            <pc:docMk/>
            <pc:sldMk cId="1106488637" sldId="282"/>
            <ac:picMk id="4" creationId="{2A5DFDE2-2EB1-0F19-AA53-E9E6E73BA43A}"/>
          </ac:picMkLst>
        </pc:picChg>
        <pc:picChg chg="add del">
          <ac:chgData name="Matthias Kuhn" userId="9470fd36f9d6358f" providerId="LiveId" clId="{97A9E315-7109-471F-9DC5-2BF2F78B4932}" dt="2025-03-19T09:39:19.903" v="21" actId="22"/>
          <ac:picMkLst>
            <pc:docMk/>
            <pc:sldMk cId="1106488637" sldId="282"/>
            <ac:picMk id="7" creationId="{33B2E28E-CED5-182A-5C3B-3C5F3C28A010}"/>
          </ac:picMkLst>
        </pc:picChg>
        <pc:picChg chg="add del mod">
          <ac:chgData name="Matthias Kuhn" userId="9470fd36f9d6358f" providerId="LiveId" clId="{97A9E315-7109-471F-9DC5-2BF2F78B4932}" dt="2025-03-19T09:49:33.054" v="96" actId="22"/>
          <ac:picMkLst>
            <pc:docMk/>
            <pc:sldMk cId="1106488637" sldId="282"/>
            <ac:picMk id="10" creationId="{40E1CBDC-B725-9ED7-54A8-28254F86DE79}"/>
          </ac:picMkLst>
        </pc:picChg>
        <pc:picChg chg="add del mod">
          <ac:chgData name="Matthias Kuhn" userId="9470fd36f9d6358f" providerId="LiveId" clId="{97A9E315-7109-471F-9DC5-2BF2F78B4932}" dt="2025-03-19T14:47:11.049" v="1029" actId="478"/>
          <ac:picMkLst>
            <pc:docMk/>
            <pc:sldMk cId="1106488637" sldId="282"/>
            <ac:picMk id="12" creationId="{7F89394A-E47B-4624-F7D3-E8D1167A73E4}"/>
          </ac:picMkLst>
        </pc:picChg>
        <pc:picChg chg="add del mod">
          <ac:chgData name="Matthias Kuhn" userId="9470fd36f9d6358f" providerId="LiveId" clId="{97A9E315-7109-471F-9DC5-2BF2F78B4932}" dt="2025-03-19T13:40:30.259" v="986" actId="478"/>
          <ac:picMkLst>
            <pc:docMk/>
            <pc:sldMk cId="1106488637" sldId="282"/>
            <ac:picMk id="14" creationId="{B0DC4A0D-C1B6-CC8C-C3A4-885C7FCD3DE1}"/>
          </ac:picMkLst>
        </pc:picChg>
        <pc:picChg chg="add mod">
          <ac:chgData name="Matthias Kuhn" userId="9470fd36f9d6358f" providerId="LiveId" clId="{97A9E315-7109-471F-9DC5-2BF2F78B4932}" dt="2025-03-19T14:58:22.571" v="1128" actId="1076"/>
          <ac:picMkLst>
            <pc:docMk/>
            <pc:sldMk cId="1106488637" sldId="282"/>
            <ac:picMk id="16" creationId="{5062BCD1-E158-A88C-DA3D-4DC23001412C}"/>
          </ac:picMkLst>
        </pc:picChg>
        <pc:picChg chg="add del">
          <ac:chgData name="Matthias Kuhn" userId="9470fd36f9d6358f" providerId="LiveId" clId="{97A9E315-7109-471F-9DC5-2BF2F78B4932}" dt="2025-03-19T14:04:27.582" v="990" actId="21"/>
          <ac:picMkLst>
            <pc:docMk/>
            <pc:sldMk cId="1106488637" sldId="282"/>
            <ac:picMk id="18" creationId="{9E4555DB-990C-507D-56CD-ACCD3323207E}"/>
          </ac:picMkLst>
        </pc:picChg>
        <pc:picChg chg="add del mod">
          <ac:chgData name="Matthias Kuhn" userId="9470fd36f9d6358f" providerId="LiveId" clId="{97A9E315-7109-471F-9DC5-2BF2F78B4932}" dt="2025-03-19T14:45:36.210" v="1012" actId="478"/>
          <ac:picMkLst>
            <pc:docMk/>
            <pc:sldMk cId="1106488637" sldId="282"/>
            <ac:picMk id="21" creationId="{9E162CD3-DECD-AC54-3952-61DC43F48F79}"/>
          </ac:picMkLst>
        </pc:picChg>
        <pc:picChg chg="add del mod">
          <ac:chgData name="Matthias Kuhn" userId="9470fd36f9d6358f" providerId="LiveId" clId="{97A9E315-7109-471F-9DC5-2BF2F78B4932}" dt="2025-03-19T14:51:45.787" v="1061" actId="478"/>
          <ac:picMkLst>
            <pc:docMk/>
            <pc:sldMk cId="1106488637" sldId="282"/>
            <ac:picMk id="23" creationId="{52511644-D4BC-6A75-B1B9-A209C0A04B8A}"/>
          </ac:picMkLst>
        </pc:picChg>
        <pc:picChg chg="add del mod">
          <ac:chgData name="Matthias Kuhn" userId="9470fd36f9d6358f" providerId="LiveId" clId="{97A9E315-7109-471F-9DC5-2BF2F78B4932}" dt="2025-03-19T14:51:04.052" v="1060" actId="478"/>
          <ac:picMkLst>
            <pc:docMk/>
            <pc:sldMk cId="1106488637" sldId="282"/>
            <ac:picMk id="25" creationId="{41205655-C8E5-3C91-1CFF-09AD9CEAFEDD}"/>
          </ac:picMkLst>
        </pc:picChg>
        <pc:picChg chg="add del mod">
          <ac:chgData name="Matthias Kuhn" userId="9470fd36f9d6358f" providerId="LiveId" clId="{97A9E315-7109-471F-9DC5-2BF2F78B4932}" dt="2025-03-19T14:51:49.432" v="1065" actId="478"/>
          <ac:picMkLst>
            <pc:docMk/>
            <pc:sldMk cId="1106488637" sldId="282"/>
            <ac:picMk id="27" creationId="{222C90AD-E18D-E33E-431B-D029F094B46A}"/>
          </ac:picMkLst>
        </pc:picChg>
        <pc:picChg chg="add del mod">
          <ac:chgData name="Matthias Kuhn" userId="9470fd36f9d6358f" providerId="LiveId" clId="{97A9E315-7109-471F-9DC5-2BF2F78B4932}" dt="2025-03-19T14:49:15.325" v="1047" actId="22"/>
          <ac:picMkLst>
            <pc:docMk/>
            <pc:sldMk cId="1106488637" sldId="282"/>
            <ac:picMk id="29" creationId="{03A32246-8E3B-5E22-E7A9-0F2ECFCA2538}"/>
          </ac:picMkLst>
        </pc:picChg>
        <pc:picChg chg="add del">
          <ac:chgData name="Matthias Kuhn" userId="9470fd36f9d6358f" providerId="LiveId" clId="{97A9E315-7109-471F-9DC5-2BF2F78B4932}" dt="2025-03-19T14:49:12.759" v="1042" actId="22"/>
          <ac:picMkLst>
            <pc:docMk/>
            <pc:sldMk cId="1106488637" sldId="282"/>
            <ac:picMk id="31" creationId="{42897406-2158-2595-53C3-20E788F95365}"/>
          </ac:picMkLst>
        </pc:picChg>
        <pc:picChg chg="add del mod">
          <ac:chgData name="Matthias Kuhn" userId="9470fd36f9d6358f" providerId="LiveId" clId="{97A9E315-7109-471F-9DC5-2BF2F78B4932}" dt="2025-03-19T14:51:46.739" v="1062" actId="478"/>
          <ac:picMkLst>
            <pc:docMk/>
            <pc:sldMk cId="1106488637" sldId="282"/>
            <ac:picMk id="33" creationId="{E649C15D-7791-5DD0-569A-11C0BDF2CD12}"/>
          </ac:picMkLst>
        </pc:picChg>
        <pc:picChg chg="add del mod">
          <ac:chgData name="Matthias Kuhn" userId="9470fd36f9d6358f" providerId="LiveId" clId="{97A9E315-7109-471F-9DC5-2BF2F78B4932}" dt="2025-03-19T14:51:47.771" v="1063" actId="478"/>
          <ac:picMkLst>
            <pc:docMk/>
            <pc:sldMk cId="1106488637" sldId="282"/>
            <ac:picMk id="35" creationId="{9132482C-F2FA-69A9-AD72-BE882092FF3B}"/>
          </ac:picMkLst>
        </pc:picChg>
        <pc:picChg chg="add del mod">
          <ac:chgData name="Matthias Kuhn" userId="9470fd36f9d6358f" providerId="LiveId" clId="{97A9E315-7109-471F-9DC5-2BF2F78B4932}" dt="2025-03-19T14:51:48.571" v="1064" actId="478"/>
          <ac:picMkLst>
            <pc:docMk/>
            <pc:sldMk cId="1106488637" sldId="282"/>
            <ac:picMk id="37" creationId="{13C50E2C-2BBF-504F-0EB9-E844FC8925CA}"/>
          </ac:picMkLst>
        </pc:picChg>
        <pc:picChg chg="add del mod">
          <ac:chgData name="Matthias Kuhn" userId="9470fd36f9d6358f" providerId="LiveId" clId="{97A9E315-7109-471F-9DC5-2BF2F78B4932}" dt="2025-03-19T14:52:19.272" v="1068" actId="478"/>
          <ac:picMkLst>
            <pc:docMk/>
            <pc:sldMk cId="1106488637" sldId="282"/>
            <ac:picMk id="39" creationId="{9EB9470C-47AD-2F31-79D1-8571960EC4C6}"/>
          </ac:picMkLst>
        </pc:picChg>
        <pc:picChg chg="add mod">
          <ac:chgData name="Matthias Kuhn" userId="9470fd36f9d6358f" providerId="LiveId" clId="{97A9E315-7109-471F-9DC5-2BF2F78B4932}" dt="2025-03-19T14:57:22.166" v="1124" actId="14100"/>
          <ac:picMkLst>
            <pc:docMk/>
            <pc:sldMk cId="1106488637" sldId="282"/>
            <ac:picMk id="41" creationId="{3146D016-6337-6251-8C95-613617ABCAB2}"/>
          </ac:picMkLst>
        </pc:picChg>
        <pc:picChg chg="add mod">
          <ac:chgData name="Matthias Kuhn" userId="9470fd36f9d6358f" providerId="LiveId" clId="{97A9E315-7109-471F-9DC5-2BF2F78B4932}" dt="2025-03-19T14:57:22.166" v="1124" actId="14100"/>
          <ac:picMkLst>
            <pc:docMk/>
            <pc:sldMk cId="1106488637" sldId="282"/>
            <ac:picMk id="43" creationId="{0C737EBF-8097-536E-F2DC-898343525FD7}"/>
          </ac:picMkLst>
        </pc:picChg>
        <pc:picChg chg="add mod">
          <ac:chgData name="Matthias Kuhn" userId="9470fd36f9d6358f" providerId="LiveId" clId="{97A9E315-7109-471F-9DC5-2BF2F78B4932}" dt="2025-03-19T14:57:22.166" v="1124" actId="14100"/>
          <ac:picMkLst>
            <pc:docMk/>
            <pc:sldMk cId="1106488637" sldId="282"/>
            <ac:picMk id="45" creationId="{C1B4E9BD-552A-B8D9-7405-78290BDC6F0A}"/>
          </ac:picMkLst>
        </pc:picChg>
        <pc:picChg chg="add mod">
          <ac:chgData name="Matthias Kuhn" userId="9470fd36f9d6358f" providerId="LiveId" clId="{97A9E315-7109-471F-9DC5-2BF2F78B4932}" dt="2025-03-19T14:57:22.166" v="1124" actId="14100"/>
          <ac:picMkLst>
            <pc:docMk/>
            <pc:sldMk cId="1106488637" sldId="282"/>
            <ac:picMk id="47" creationId="{6CEFC66E-0BCD-1C7E-4CDA-B83C4EC97C46}"/>
          </ac:picMkLst>
        </pc:picChg>
        <pc:picChg chg="add del">
          <ac:chgData name="Matthias Kuhn" userId="9470fd36f9d6358f" providerId="LiveId" clId="{97A9E315-7109-471F-9DC5-2BF2F78B4932}" dt="2025-03-19T14:58:19.270" v="1126" actId="478"/>
          <ac:picMkLst>
            <pc:docMk/>
            <pc:sldMk cId="1106488637" sldId="282"/>
            <ac:picMk id="49" creationId="{2B345E36-9455-8E4C-415C-9D35E34B4B6A}"/>
          </ac:picMkLst>
        </pc:picChg>
        <pc:picChg chg="add del mod">
          <ac:chgData name="Matthias Kuhn" userId="9470fd36f9d6358f" providerId="LiveId" clId="{97A9E315-7109-471F-9DC5-2BF2F78B4932}" dt="2025-03-19T09:50:11.659" v="106" actId="478"/>
          <ac:picMkLst>
            <pc:docMk/>
            <pc:sldMk cId="1106488637" sldId="282"/>
            <ac:picMk id="1028" creationId="{FDD629A9-2888-7AE1-DE49-A91CD1256820}"/>
          </ac:picMkLst>
        </pc:picChg>
      </pc:sldChg>
      <pc:sldChg chg="addSp delSp modSp add mod">
        <pc:chgData name="Matthias Kuhn" userId="9470fd36f9d6358f" providerId="LiveId" clId="{97A9E315-7109-471F-9DC5-2BF2F78B4932}" dt="2025-03-19T10:03:44.827" v="727" actId="20577"/>
        <pc:sldMkLst>
          <pc:docMk/>
          <pc:sldMk cId="4078144345" sldId="283"/>
        </pc:sldMkLst>
        <pc:spChg chg="del">
          <ac:chgData name="Matthias Kuhn" userId="9470fd36f9d6358f" providerId="LiveId" clId="{97A9E315-7109-471F-9DC5-2BF2F78B4932}" dt="2025-03-19T09:41:34.298" v="31" actId="478"/>
          <ac:spMkLst>
            <pc:docMk/>
            <pc:sldMk cId="4078144345" sldId="283"/>
            <ac:spMk id="3" creationId="{57F487B5-3E5F-CE1A-FD81-FA62DF1055AC}"/>
          </ac:spMkLst>
        </pc:spChg>
        <pc:spChg chg="del">
          <ac:chgData name="Matthias Kuhn" userId="9470fd36f9d6358f" providerId="LiveId" clId="{97A9E315-7109-471F-9DC5-2BF2F78B4932}" dt="2025-03-19T09:41:42.342" v="32" actId="478"/>
          <ac:spMkLst>
            <pc:docMk/>
            <pc:sldMk cId="4078144345" sldId="283"/>
            <ac:spMk id="5" creationId="{D7828C54-955D-90BF-0393-604F7EBEAB28}"/>
          </ac:spMkLst>
        </pc:spChg>
        <pc:spChg chg="add mod">
          <ac:chgData name="Matthias Kuhn" userId="9470fd36f9d6358f" providerId="LiveId" clId="{97A9E315-7109-471F-9DC5-2BF2F78B4932}" dt="2025-03-19T09:59:56.462" v="572" actId="692"/>
          <ac:spMkLst>
            <pc:docMk/>
            <pc:sldMk cId="4078144345" sldId="283"/>
            <ac:spMk id="13" creationId="{77DB4C05-23C5-5B7E-4A7B-498D3A561617}"/>
          </ac:spMkLst>
        </pc:spChg>
        <pc:spChg chg="add mod">
          <ac:chgData name="Matthias Kuhn" userId="9470fd36f9d6358f" providerId="LiveId" clId="{97A9E315-7109-471F-9DC5-2BF2F78B4932}" dt="2025-03-19T10:02:39.725" v="679" actId="1076"/>
          <ac:spMkLst>
            <pc:docMk/>
            <pc:sldMk cId="4078144345" sldId="283"/>
            <ac:spMk id="14" creationId="{1AC97819-3C2C-E62E-FE27-279DB739C531}"/>
          </ac:spMkLst>
        </pc:spChg>
        <pc:spChg chg="add mod">
          <ac:chgData name="Matthias Kuhn" userId="9470fd36f9d6358f" providerId="LiveId" clId="{97A9E315-7109-471F-9DC5-2BF2F78B4932}" dt="2025-03-19T10:01:03.269" v="607"/>
          <ac:spMkLst>
            <pc:docMk/>
            <pc:sldMk cId="4078144345" sldId="283"/>
            <ac:spMk id="15" creationId="{B9772BE6-4CE2-01E2-1785-337D54F3A5AE}"/>
          </ac:spMkLst>
        </pc:spChg>
        <pc:spChg chg="mod">
          <ac:chgData name="Matthias Kuhn" userId="9470fd36f9d6358f" providerId="LiveId" clId="{97A9E315-7109-471F-9DC5-2BF2F78B4932}" dt="2025-03-19T10:03:44.827" v="727" actId="20577"/>
          <ac:spMkLst>
            <pc:docMk/>
            <pc:sldMk cId="4078144345" sldId="283"/>
            <ac:spMk id="19" creationId="{1A5C48FE-CDD0-182F-0E5F-2E1C4718F930}"/>
          </ac:spMkLst>
        </pc:spChg>
        <pc:picChg chg="add mod">
          <ac:chgData name="Matthias Kuhn" userId="9470fd36f9d6358f" providerId="LiveId" clId="{97A9E315-7109-471F-9DC5-2BF2F78B4932}" dt="2025-03-19T09:53:18.579" v="220" actId="14100"/>
          <ac:picMkLst>
            <pc:docMk/>
            <pc:sldMk cId="4078144345" sldId="283"/>
            <ac:picMk id="2" creationId="{1D76A6AB-428A-1B0B-37CF-B14B60ED75BA}"/>
          </ac:picMkLst>
        </pc:picChg>
        <pc:picChg chg="add del">
          <ac:chgData name="Matthias Kuhn" userId="9470fd36f9d6358f" providerId="LiveId" clId="{97A9E315-7109-471F-9DC5-2BF2F78B4932}" dt="2025-03-19T09:42:46.009" v="37" actId="478"/>
          <ac:picMkLst>
            <pc:docMk/>
            <pc:sldMk cId="4078144345" sldId="283"/>
            <ac:picMk id="6" creationId="{8BCEE2F3-58CE-4E4D-003D-19FB969D0081}"/>
          </ac:picMkLst>
        </pc:picChg>
        <pc:picChg chg="add del mod">
          <ac:chgData name="Matthias Kuhn" userId="9470fd36f9d6358f" providerId="LiveId" clId="{97A9E315-7109-471F-9DC5-2BF2F78B4932}" dt="2025-03-19T09:44:01.865" v="46" actId="478"/>
          <ac:picMkLst>
            <pc:docMk/>
            <pc:sldMk cId="4078144345" sldId="283"/>
            <ac:picMk id="8" creationId="{FFE6E282-2FCA-3B92-9372-7D03FB81ADEF}"/>
          </ac:picMkLst>
        </pc:picChg>
        <pc:picChg chg="add mod">
          <ac:chgData name="Matthias Kuhn" userId="9470fd36f9d6358f" providerId="LiveId" clId="{97A9E315-7109-471F-9DC5-2BF2F78B4932}" dt="2025-03-19T09:43:41.009" v="45" actId="1076"/>
          <ac:picMkLst>
            <pc:docMk/>
            <pc:sldMk cId="4078144345" sldId="283"/>
            <ac:picMk id="10" creationId="{E906C786-9D90-328E-B0CF-9D7E0AB4F9A1}"/>
          </ac:picMkLst>
        </pc:picChg>
        <pc:picChg chg="add mod">
          <ac:chgData name="Matthias Kuhn" userId="9470fd36f9d6358f" providerId="LiveId" clId="{97A9E315-7109-471F-9DC5-2BF2F78B4932}" dt="2025-03-19T09:44:11.909" v="50" actId="1076"/>
          <ac:picMkLst>
            <pc:docMk/>
            <pc:sldMk cId="4078144345" sldId="283"/>
            <ac:picMk id="12" creationId="{602BC7F6-F2E1-8EA4-1C61-D5F8FE66F1FB}"/>
          </ac:picMkLst>
        </pc:picChg>
        <pc:picChg chg="del">
          <ac:chgData name="Matthias Kuhn" userId="9470fd36f9d6358f" providerId="LiveId" clId="{97A9E315-7109-471F-9DC5-2BF2F78B4932}" dt="2025-03-19T09:41:17.365" v="27" actId="478"/>
          <ac:picMkLst>
            <pc:docMk/>
            <pc:sldMk cId="4078144345" sldId="283"/>
            <ac:picMk id="1028" creationId="{10905226-FB4F-E9E6-00A0-C6F73AE621AF}"/>
          </ac:picMkLst>
        </pc:picChg>
      </pc:sldChg>
      <pc:sldChg chg="addSp delSp modSp add mod">
        <pc:chgData name="Matthias Kuhn" userId="9470fd36f9d6358f" providerId="LiveId" clId="{97A9E315-7109-471F-9DC5-2BF2F78B4932}" dt="2025-03-19T10:32:47.357" v="907" actId="20577"/>
        <pc:sldMkLst>
          <pc:docMk/>
          <pc:sldMk cId="1327216080" sldId="284"/>
        </pc:sldMkLst>
        <pc:spChg chg="mod">
          <ac:chgData name="Matthias Kuhn" userId="9470fd36f9d6358f" providerId="LiveId" clId="{97A9E315-7109-471F-9DC5-2BF2F78B4932}" dt="2025-03-19T10:32:40.991" v="906" actId="20577"/>
          <ac:spMkLst>
            <pc:docMk/>
            <pc:sldMk cId="1327216080" sldId="284"/>
            <ac:spMk id="13" creationId="{249E6DBF-9169-38AB-4563-0A1CB771A025}"/>
          </ac:spMkLst>
        </pc:spChg>
        <pc:spChg chg="mod">
          <ac:chgData name="Matthias Kuhn" userId="9470fd36f9d6358f" providerId="LiveId" clId="{97A9E315-7109-471F-9DC5-2BF2F78B4932}" dt="2025-03-19T10:32:47.357" v="907" actId="20577"/>
          <ac:spMkLst>
            <pc:docMk/>
            <pc:sldMk cId="1327216080" sldId="284"/>
            <ac:spMk id="14" creationId="{D25DFE8D-EC30-A485-F4C4-26C09206F645}"/>
          </ac:spMkLst>
        </pc:spChg>
        <pc:spChg chg="mod">
          <ac:chgData name="Matthias Kuhn" userId="9470fd36f9d6358f" providerId="LiveId" clId="{97A9E315-7109-471F-9DC5-2BF2F78B4932}" dt="2025-03-19T10:10:09.885" v="819" actId="20577"/>
          <ac:spMkLst>
            <pc:docMk/>
            <pc:sldMk cId="1327216080" sldId="284"/>
            <ac:spMk id="19" creationId="{E4808669-9904-07CB-1392-9CC2AE919B55}"/>
          </ac:spMkLst>
        </pc:spChg>
        <pc:picChg chg="del">
          <ac:chgData name="Matthias Kuhn" userId="9470fd36f9d6358f" providerId="LiveId" clId="{97A9E315-7109-471F-9DC5-2BF2F78B4932}" dt="2025-03-19T10:09:01.925" v="736" actId="478"/>
          <ac:picMkLst>
            <pc:docMk/>
            <pc:sldMk cId="1327216080" sldId="284"/>
            <ac:picMk id="2" creationId="{EE3DCEBB-113A-9C57-E63A-99E6319C1921}"/>
          </ac:picMkLst>
        </pc:picChg>
        <pc:picChg chg="add del mod">
          <ac:chgData name="Matthias Kuhn" userId="9470fd36f9d6358f" providerId="LiveId" clId="{97A9E315-7109-471F-9DC5-2BF2F78B4932}" dt="2025-03-19T10:14:12.876" v="824" actId="478"/>
          <ac:picMkLst>
            <pc:docMk/>
            <pc:sldMk cId="1327216080" sldId="284"/>
            <ac:picMk id="4" creationId="{C473BD2A-4686-EC53-EB4E-0A18C1D43DC6}"/>
          </ac:picMkLst>
        </pc:picChg>
        <pc:picChg chg="add mod">
          <ac:chgData name="Matthias Kuhn" userId="9470fd36f9d6358f" providerId="LiveId" clId="{97A9E315-7109-471F-9DC5-2BF2F78B4932}" dt="2025-03-19T10:30:50.476" v="842" actId="14100"/>
          <ac:picMkLst>
            <pc:docMk/>
            <pc:sldMk cId="1327216080" sldId="284"/>
            <ac:picMk id="6" creationId="{6095E064-7E22-FCAE-0B22-1E38ED836093}"/>
          </ac:picMkLst>
        </pc:picChg>
        <pc:picChg chg="add mod">
          <ac:chgData name="Matthias Kuhn" userId="9470fd36f9d6358f" providerId="LiveId" clId="{97A9E315-7109-471F-9DC5-2BF2F78B4932}" dt="2025-03-19T10:30:45.559" v="840" actId="1076"/>
          <ac:picMkLst>
            <pc:docMk/>
            <pc:sldMk cId="1327216080" sldId="284"/>
            <ac:picMk id="8" creationId="{1C1D2E16-8C57-968E-18A6-D91B1634907D}"/>
          </ac:picMkLst>
        </pc:picChg>
        <pc:picChg chg="del">
          <ac:chgData name="Matthias Kuhn" userId="9470fd36f9d6358f" providerId="LiveId" clId="{97A9E315-7109-471F-9DC5-2BF2F78B4932}" dt="2025-03-19T10:09:03.943" v="738" actId="478"/>
          <ac:picMkLst>
            <pc:docMk/>
            <pc:sldMk cId="1327216080" sldId="284"/>
            <ac:picMk id="10" creationId="{51F51ACC-A70B-318D-1E51-74BDA5199466}"/>
          </ac:picMkLst>
        </pc:picChg>
        <pc:picChg chg="del">
          <ac:chgData name="Matthias Kuhn" userId="9470fd36f9d6358f" providerId="LiveId" clId="{97A9E315-7109-471F-9DC5-2BF2F78B4932}" dt="2025-03-19T10:09:02.717" v="737" actId="478"/>
          <ac:picMkLst>
            <pc:docMk/>
            <pc:sldMk cId="1327216080" sldId="284"/>
            <ac:picMk id="12" creationId="{FBF34E1C-71D0-D511-CA2A-E51EFE19EEC1}"/>
          </ac:picMkLst>
        </pc:picChg>
      </pc:sldChg>
      <pc:sldChg chg="addSp delSp modSp add mod">
        <pc:chgData name="Matthias Kuhn" userId="9470fd36f9d6358f" providerId="LiveId" clId="{97A9E315-7109-471F-9DC5-2BF2F78B4932}" dt="2025-03-19T10:40:04.801" v="962" actId="1076"/>
        <pc:sldMkLst>
          <pc:docMk/>
          <pc:sldMk cId="1782593545" sldId="285"/>
        </pc:sldMkLst>
        <pc:spChg chg="del">
          <ac:chgData name="Matthias Kuhn" userId="9470fd36f9d6358f" providerId="LiveId" clId="{97A9E315-7109-471F-9DC5-2BF2F78B4932}" dt="2025-03-19T10:34:18.825" v="911" actId="478"/>
          <ac:spMkLst>
            <pc:docMk/>
            <pc:sldMk cId="1782593545" sldId="285"/>
            <ac:spMk id="13" creationId="{18DA96F0-E7D8-5C36-4F8C-61567804FB10}"/>
          </ac:spMkLst>
        </pc:spChg>
        <pc:spChg chg="del">
          <ac:chgData name="Matthias Kuhn" userId="9470fd36f9d6358f" providerId="LiveId" clId="{97A9E315-7109-471F-9DC5-2BF2F78B4932}" dt="2025-03-19T10:34:19.793" v="912" actId="478"/>
          <ac:spMkLst>
            <pc:docMk/>
            <pc:sldMk cId="1782593545" sldId="285"/>
            <ac:spMk id="14" creationId="{63575576-F8BF-9DF3-05E4-496876204DE8}"/>
          </ac:spMkLst>
        </pc:spChg>
        <pc:spChg chg="mod">
          <ac:chgData name="Matthias Kuhn" userId="9470fd36f9d6358f" providerId="LiveId" clId="{97A9E315-7109-471F-9DC5-2BF2F78B4932}" dt="2025-03-19T10:35:14.425" v="961" actId="20577"/>
          <ac:spMkLst>
            <pc:docMk/>
            <pc:sldMk cId="1782593545" sldId="285"/>
            <ac:spMk id="19" creationId="{2483E6D7-A615-9886-08CF-1B19FE509930}"/>
          </ac:spMkLst>
        </pc:spChg>
        <pc:picChg chg="add mod">
          <ac:chgData name="Matthias Kuhn" userId="9470fd36f9d6358f" providerId="LiveId" clId="{97A9E315-7109-471F-9DC5-2BF2F78B4932}" dt="2025-03-19T10:40:04.801" v="962" actId="1076"/>
          <ac:picMkLst>
            <pc:docMk/>
            <pc:sldMk cId="1782593545" sldId="285"/>
            <ac:picMk id="3" creationId="{BE3630AC-F7ED-78ED-8D09-46560A3D7F85}"/>
          </ac:picMkLst>
        </pc:picChg>
        <pc:picChg chg="del">
          <ac:chgData name="Matthias Kuhn" userId="9470fd36f9d6358f" providerId="LiveId" clId="{97A9E315-7109-471F-9DC5-2BF2F78B4932}" dt="2025-03-19T10:34:17.552" v="910" actId="478"/>
          <ac:picMkLst>
            <pc:docMk/>
            <pc:sldMk cId="1782593545" sldId="285"/>
            <ac:picMk id="6" creationId="{7BE22973-6AF4-C1F9-7AD9-1E56DB3249FC}"/>
          </ac:picMkLst>
        </pc:picChg>
        <pc:picChg chg="del">
          <ac:chgData name="Matthias Kuhn" userId="9470fd36f9d6358f" providerId="LiveId" clId="{97A9E315-7109-471F-9DC5-2BF2F78B4932}" dt="2025-03-19T10:34:16.598" v="909" actId="478"/>
          <ac:picMkLst>
            <pc:docMk/>
            <pc:sldMk cId="1782593545" sldId="285"/>
            <ac:picMk id="8" creationId="{75A1C547-E103-A349-A010-43D487FB4F2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E3B7-639C-4208-8FA9-19D72CB2E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77A75-EA52-45B2-AC40-763A0AF41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F51BE-10AA-4718-A6F2-004324C3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87A3C-0FA9-4C6A-A972-97ACB957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52BA-2C5C-4004-ABFA-568D47CB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5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5B2E-4968-4600-A185-0FA51559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76D1E-08D1-4084-BAFF-1CCE42AAD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C2916-EC00-4CA0-A2F3-B8D3BBC0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82280-D21D-47DA-AD6E-49CDD8EC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EBE45-D151-41CB-AA96-D0336507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9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9F615-0338-4089-AE33-248C24470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31FAB-929A-40F8-882B-4C91B79A0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4DC5-BF3A-4888-8E51-901200A6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F8F96-038F-42DF-A57C-E627F792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2A4FF-4E86-41B5-B821-5DB2CACC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3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78D1-A52A-4360-AADA-C4C87BED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BB4C-452B-44FE-9F17-C6942552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9C431-6F5C-4069-943A-141491CD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75852-5816-44C5-A2BE-A01EB91E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78E87-7367-4E4B-A44E-9E12F4CB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4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F30C-023B-4995-AB8C-E47944DD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B3037-DC86-40C0-BE67-DE8A11B5D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4CE46-D847-4628-BD60-EC5E6892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C896F-7EC6-434F-BBC6-3A1CFF16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9CA37-DB03-4ECC-B8C5-E02C0400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31F5-BB00-459B-9BA1-F3C6E926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D140-12BB-43BA-9F3F-92FCE18D7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3C00C-FFF4-4D17-8A39-80C05DF5C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386A3-4117-44A8-96AB-9BCDFB7B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E96F9-351C-4168-936C-F7A13D3B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76068-8A3B-4343-875A-7344847F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8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E3B6-67E1-4588-B0F9-5D9DB56F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BD648-8A1A-45EC-B89F-FE4EA0C63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2141A-B287-452D-9FA0-21996A411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A4780-3D6A-4B0E-8234-387C98B94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299C5-574C-4DA2-8001-3290C5AF5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C4D7A-E877-49FE-872E-D052166E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D8FE1-FC34-4346-BBBB-A319D83C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D12FA-2DBB-44CA-9CC3-7E9A48D4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F597-33CC-4D15-B3E4-25F7E47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9B29E-42C1-4CBE-A13C-07F37335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672E4-9A84-4BDF-B260-4A5B0053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ABB6F-B861-4877-9F25-A5CBFCE1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2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2084F-95AC-4273-9785-B0C33C7B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30956-8D27-43BA-92C2-11D4C8AF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D963F-328A-415F-992C-1B5A0315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46EE-1F06-470E-9970-0376DD84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124B-A997-487A-B098-CFE767F9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0797A-48C4-48CE-8763-3294B4672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B46CC-F1ED-40F9-9280-4B263F53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3B0D7-BC35-40C2-AFA2-9E79297F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6FE35-3BED-4ACE-9473-B1B552BE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B62E-421D-4C11-828F-4E2224F6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0D771-753A-40D2-AD00-CFCCEABD4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F2934-C20F-4C03-AAAB-E3F9159ED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2AE39-F096-44BE-B91B-E5C98B4D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80981-E597-4D3F-BA86-85C09F3F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5BC62-E30E-4A00-9A71-1824B4CB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A4235-4A79-41EB-A684-43A6AEA9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87B84-6554-4A7F-80A2-08754B705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00C0A-8E46-425E-9361-5716CC749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63218-E458-4A52-884A-F9865FD64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A338B-F6AA-46D1-A885-642C4D7D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2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90BB7-C087-0FCC-7511-A86D51C62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233" y="4509673"/>
            <a:ext cx="9009531" cy="786227"/>
          </a:xfrm>
          <a:solidFill>
            <a:srgbClr val="FF0000"/>
          </a:solidFill>
          <a:ln w="2540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de-CH" sz="2800" b="1" dirty="0">
                <a:solidFill>
                  <a:schemeClr val="bg1"/>
                </a:solidFill>
              </a:rPr>
              <a:t>Spendervorhersage mit logistischen Regressionsmodell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57B9599-FC3F-B524-33C5-E77DF4A5F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233" y="679561"/>
            <a:ext cx="9009531" cy="333753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76BCB0C-A9A2-58D8-4DBA-ACBBED3B53F7}"/>
              </a:ext>
            </a:extLst>
          </p:cNvPr>
          <p:cNvSpPr txBox="1"/>
          <p:nvPr/>
        </p:nvSpPr>
        <p:spPr>
          <a:xfrm>
            <a:off x="4926105" y="6219309"/>
            <a:ext cx="23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Matthias Kuhn</a:t>
            </a:r>
          </a:p>
        </p:txBody>
      </p:sp>
    </p:spTree>
    <p:extLst>
      <p:ext uri="{BB962C8B-B14F-4D97-AF65-F5344CB8AC3E}">
        <p14:creationId xmlns:p14="http://schemas.microsoft.com/office/powerpoint/2010/main" val="8166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195C4F-839F-040C-86AD-EF6F44C3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24150B-7C58-7CEB-D700-96D710744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7087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11E71-9CB0-413C-17BA-BE53C593F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 1">
            <a:extLst>
              <a:ext uri="{FF2B5EF4-FFF2-40B4-BE49-F238E27FC236}">
                <a16:creationId xmlns:a16="http://schemas.microsoft.com/office/drawing/2014/main" id="{88120679-5523-4DDC-9E85-34238F31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6" y="155575"/>
            <a:ext cx="11877674" cy="796925"/>
          </a:xfrm>
          <a:solidFill>
            <a:srgbClr val="0070C0"/>
          </a:solidFill>
          <a:ln w="2540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2.3 – 2.5 Datenbereinigung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EBCD6B-4FEE-45D2-C179-867196B7D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047829"/>
            <a:ext cx="7805737" cy="179079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931526B-D616-513B-787D-454E124BD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444" y="1684504"/>
            <a:ext cx="6691312" cy="1154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8D84312-F243-16F7-05A2-7925B9AF2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3" y="3001364"/>
            <a:ext cx="8120062" cy="166582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F80A84A-0323-282F-A605-2422D7B59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3" y="4914443"/>
            <a:ext cx="8472487" cy="159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14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F82EB-5CD8-F16A-9DBB-F6DE026C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C82680-1279-124D-3678-EEF246A1A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AD736FE-3FF0-9AB9-AA47-9FB0238EB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704" y="2901449"/>
            <a:ext cx="6439799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08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071DE83-607F-39CA-6415-50E1B4A9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6" y="155575"/>
            <a:ext cx="11877674" cy="796925"/>
          </a:xfr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1. Setup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21C08DB-5001-DAB1-E40B-FC64DC027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24" y="1487274"/>
            <a:ext cx="3737151" cy="297995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EB35D05-C3AB-92F3-E8EB-ECE6B71AB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890" y="1487274"/>
            <a:ext cx="6773220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8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 1">
            <a:extLst>
              <a:ext uri="{FF2B5EF4-FFF2-40B4-BE49-F238E27FC236}">
                <a16:creationId xmlns:a16="http://schemas.microsoft.com/office/drawing/2014/main" id="{F824206F-6DAE-C4D6-0DD0-697B2BE8C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3" y="155575"/>
            <a:ext cx="11877674" cy="796925"/>
          </a:xfrm>
          <a:solidFill>
            <a:srgbClr val="0070C0"/>
          </a:solidFill>
          <a:ln w="2540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2.1-2.2 Struktur Trainings- und Testdaten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5A8FF57-9E33-6035-5B8B-5E3213985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88" y="2139354"/>
            <a:ext cx="5780712" cy="311269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4FA8CF2-53A6-DDAC-B433-2AC15A75D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161" y="2139354"/>
            <a:ext cx="5070936" cy="30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77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 1">
            <a:extLst>
              <a:ext uri="{FF2B5EF4-FFF2-40B4-BE49-F238E27FC236}">
                <a16:creationId xmlns:a16="http://schemas.microsoft.com/office/drawing/2014/main" id="{F824206F-6DAE-C4D6-0DD0-697B2BE8C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6" y="155575"/>
            <a:ext cx="11877674" cy="796925"/>
          </a:xfrm>
          <a:solidFill>
            <a:srgbClr val="0070C0"/>
          </a:solidFill>
          <a:ln w="2540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2.3 – 2.5 Datenbereinigung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8A00E9-27AC-6B3C-2775-21C2FDFC8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047829"/>
            <a:ext cx="7805737" cy="179079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864978B-E3E9-FAF4-E293-4AC4C1C42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444" y="1684504"/>
            <a:ext cx="6691312" cy="1154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FD0C73F-6003-BC2E-A3E8-2F4F392AD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3" y="3001364"/>
            <a:ext cx="8120062" cy="166582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E655F46-C19F-D793-9B11-B66D62FE1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3" y="4914443"/>
            <a:ext cx="8472487" cy="159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90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B8635E43-26B6-67F5-1B4F-28780FD4ADEA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2.1 </a:t>
            </a:r>
            <a:r>
              <a:rPr lang="de-CH" sz="4400" dirty="0">
                <a:solidFill>
                  <a:schemeClr val="bg1"/>
                </a:solidFill>
              </a:rPr>
              <a:t>Boxplot Training und Test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8B0361E-AB11-1EE8-3E7F-0F6E86C17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043958"/>
            <a:ext cx="11630025" cy="46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94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B8635E43-26B6-67F5-1B4F-28780FD4ADEA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2.2 Vergleich der Verteilungen Test und Train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DE23C1E-E0B4-4154-69B5-BFDE05092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6" y="1154169"/>
            <a:ext cx="11877674" cy="502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38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B8635E43-26B6-67F5-1B4F-28780FD4ADEA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2.3 Pairs Plot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3A4E26-2576-C05D-79D2-5BCEF5DE1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122025"/>
            <a:ext cx="11706225" cy="424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16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B8635E43-26B6-67F5-1B4F-28780FD4ADEA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2.4 Korrelationsmatrix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0527F3E-5023-1719-EA34-EB6F850EB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1" y="1070108"/>
            <a:ext cx="11791949" cy="50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1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>
            <a:extLst>
              <a:ext uri="{FF2B5EF4-FFF2-40B4-BE49-F238E27FC236}">
                <a16:creationId xmlns:a16="http://schemas.microsoft.com/office/drawing/2014/main" id="{F22EC22E-62F1-7E25-B6A2-763C3F4A9C52}"/>
              </a:ext>
            </a:extLst>
          </p:cNvPr>
          <p:cNvSpPr txBox="1"/>
          <p:nvPr/>
        </p:nvSpPr>
        <p:spPr>
          <a:xfrm>
            <a:off x="4509794" y="1151488"/>
            <a:ext cx="3060000" cy="1354217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3. Explorative </a:t>
            </a:r>
            <a:r>
              <a:rPr lang="de-CH" dirty="0" err="1">
                <a:solidFill>
                  <a:schemeClr val="bg1"/>
                </a:solidFill>
              </a:rPr>
              <a:t>Datenanayse</a:t>
            </a:r>
            <a:endParaRPr lang="de-CH" dirty="0">
              <a:solidFill>
                <a:schemeClr val="bg1"/>
              </a:solidFill>
            </a:endParaRPr>
          </a:p>
          <a:p>
            <a:r>
              <a:rPr lang="de-CH" sz="1600" dirty="0">
                <a:solidFill>
                  <a:schemeClr val="bg1"/>
                </a:solidFill>
              </a:rPr>
              <a:t>3.1 Boxplot Training und Test</a:t>
            </a:r>
          </a:p>
          <a:p>
            <a:r>
              <a:rPr lang="de-CH" sz="1600" dirty="0">
                <a:solidFill>
                  <a:schemeClr val="bg1"/>
                </a:solidFill>
              </a:rPr>
              <a:t>3.2 Histogramme Verteilung</a:t>
            </a:r>
          </a:p>
          <a:p>
            <a:r>
              <a:rPr lang="de-CH" sz="1600" dirty="0">
                <a:solidFill>
                  <a:schemeClr val="bg1"/>
                </a:solidFill>
              </a:rPr>
              <a:t>3.3 Pairs Plot</a:t>
            </a:r>
          </a:p>
          <a:p>
            <a:r>
              <a:rPr lang="de-CH" sz="1600" dirty="0">
                <a:solidFill>
                  <a:schemeClr val="bg1"/>
                </a:solidFill>
              </a:rPr>
              <a:t>3.4 Korrelationsmatrix</a:t>
            </a:r>
          </a:p>
        </p:txBody>
      </p:sp>
      <p:sp>
        <p:nvSpPr>
          <p:cNvPr id="1097" name="Textfeld 1096">
            <a:extLst>
              <a:ext uri="{FF2B5EF4-FFF2-40B4-BE49-F238E27FC236}">
                <a16:creationId xmlns:a16="http://schemas.microsoft.com/office/drawing/2014/main" id="{AB767879-83EE-B9DC-D531-0F864B08EB59}"/>
              </a:ext>
            </a:extLst>
          </p:cNvPr>
          <p:cNvSpPr txBox="1"/>
          <p:nvPr/>
        </p:nvSpPr>
        <p:spPr>
          <a:xfrm>
            <a:off x="8508876" y="4228131"/>
            <a:ext cx="3060000" cy="86177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u="sng"/>
            </a:lvl1pPr>
          </a:lstStyle>
          <a:p>
            <a:r>
              <a:rPr lang="de-CH" b="1" u="none" dirty="0">
                <a:solidFill>
                  <a:schemeClr val="bg1"/>
                </a:solidFill>
              </a:rPr>
              <a:t>6. Fazit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6.1 Modell Evaluation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6.2 Handlungsempfehlungen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4024BE1-A9D0-A5FB-FBEE-DB227BD21AE6}"/>
              </a:ext>
            </a:extLst>
          </p:cNvPr>
          <p:cNvSpPr txBox="1"/>
          <p:nvPr/>
        </p:nvSpPr>
        <p:spPr>
          <a:xfrm>
            <a:off x="510712" y="1151488"/>
            <a:ext cx="3060000" cy="861774"/>
          </a:xfrm>
          <a:prstGeom prst="rect">
            <a:avLst/>
          </a:prstGeom>
          <a:solidFill>
            <a:schemeClr val="bg1">
              <a:lumMod val="50000"/>
              <a:alpha val="92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/>
                </a:solidFill>
              </a:rPr>
              <a:t>1. Setup</a:t>
            </a:r>
          </a:p>
          <a:p>
            <a:r>
              <a:rPr lang="de-CH" sz="1600" dirty="0">
                <a:solidFill>
                  <a:schemeClr val="bg1"/>
                </a:solidFill>
              </a:rPr>
              <a:t>1.1 Packages and Libraries</a:t>
            </a:r>
          </a:p>
          <a:p>
            <a:r>
              <a:rPr lang="de-CH" sz="1600" dirty="0">
                <a:solidFill>
                  <a:schemeClr val="bg1"/>
                </a:solidFill>
              </a:rPr>
              <a:t>1.2 CSV-Dateien Anbindung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5BEFBC3-2801-6E8F-7CFA-BB20EF3D0DA3}"/>
              </a:ext>
            </a:extLst>
          </p:cNvPr>
          <p:cNvSpPr txBox="1"/>
          <p:nvPr/>
        </p:nvSpPr>
        <p:spPr>
          <a:xfrm>
            <a:off x="510713" y="3429000"/>
            <a:ext cx="3060000" cy="2154436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u="sng"/>
            </a:lvl1pPr>
          </a:lstStyle>
          <a:p>
            <a:r>
              <a:rPr lang="de-CH" b="1" dirty="0">
                <a:solidFill>
                  <a:schemeClr val="bg1"/>
                </a:solidFill>
              </a:rPr>
              <a:t>2. Datenverständnis</a:t>
            </a:r>
          </a:p>
          <a:p>
            <a:r>
              <a:rPr lang="de-CH" dirty="0">
                <a:solidFill>
                  <a:schemeClr val="bg1"/>
                </a:solidFill>
              </a:rPr>
              <a:t>Struktur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2.1 Trainingsdaten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2.2 Testdaten</a:t>
            </a:r>
          </a:p>
          <a:p>
            <a:r>
              <a:rPr lang="de-CH" dirty="0">
                <a:solidFill>
                  <a:schemeClr val="bg1"/>
                </a:solidFill>
              </a:rPr>
              <a:t>Bereinigung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2.3 Fehlende Werte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2.4 Duplikate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2.5 Struktur Test clean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B69D7BBA-F92F-3A42-78EC-FE40CF53349E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16200000" flipH="1">
            <a:off x="1332843" y="2721130"/>
            <a:ext cx="141573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feld 1030">
            <a:extLst>
              <a:ext uri="{FF2B5EF4-FFF2-40B4-BE49-F238E27FC236}">
                <a16:creationId xmlns:a16="http://schemas.microsoft.com/office/drawing/2014/main" id="{865E2438-144D-4359-DEB0-DDA321F7AD14}"/>
              </a:ext>
            </a:extLst>
          </p:cNvPr>
          <p:cNvSpPr txBox="1"/>
          <p:nvPr/>
        </p:nvSpPr>
        <p:spPr>
          <a:xfrm>
            <a:off x="8508877" y="1151488"/>
            <a:ext cx="3060000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/>
                </a:solidFill>
              </a:rPr>
              <a:t>5. Modell</a:t>
            </a:r>
          </a:p>
          <a:p>
            <a:r>
              <a:rPr lang="de-CH" sz="1800" dirty="0">
                <a:solidFill>
                  <a:schemeClr val="bg1"/>
                </a:solidFill>
              </a:rPr>
              <a:t>5.1 Modell und Modelloutput</a:t>
            </a:r>
          </a:p>
          <a:p>
            <a:r>
              <a:rPr lang="de-CH" dirty="0">
                <a:solidFill>
                  <a:schemeClr val="bg1"/>
                </a:solidFill>
              </a:rPr>
              <a:t>5.2 </a:t>
            </a:r>
            <a:r>
              <a:rPr lang="de-CH" sz="1800" dirty="0">
                <a:solidFill>
                  <a:schemeClr val="bg1"/>
                </a:solidFill>
              </a:rPr>
              <a:t>Variable </a:t>
            </a:r>
            <a:r>
              <a:rPr lang="de-CH" sz="1800" dirty="0" err="1">
                <a:solidFill>
                  <a:schemeClr val="bg1"/>
                </a:solidFill>
              </a:rPr>
              <a:t>Importance</a:t>
            </a:r>
            <a:endParaRPr lang="de-CH" sz="1800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</a:rPr>
              <a:t>5.3 Konfusionsmatrix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53A0879-2276-246E-8483-3E8E91959B58}"/>
              </a:ext>
            </a:extLst>
          </p:cNvPr>
          <p:cNvSpPr txBox="1"/>
          <p:nvPr/>
        </p:nvSpPr>
        <p:spPr>
          <a:xfrm>
            <a:off x="4509198" y="3359287"/>
            <a:ext cx="3060000" cy="615553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/>
                </a:solidFill>
              </a:rPr>
              <a:t>4. Feature Engineering</a:t>
            </a:r>
          </a:p>
          <a:p>
            <a:r>
              <a:rPr lang="de-CH" sz="1600" dirty="0">
                <a:solidFill>
                  <a:schemeClr val="bg1"/>
                </a:solidFill>
              </a:rPr>
              <a:t>4.1 Neuer Prädikator</a:t>
            </a:r>
          </a:p>
        </p:txBody>
      </p:sp>
      <p:cxnSp>
        <p:nvCxnSpPr>
          <p:cNvPr id="1051" name="Verbinder: gewinkelt 1050">
            <a:extLst>
              <a:ext uri="{FF2B5EF4-FFF2-40B4-BE49-F238E27FC236}">
                <a16:creationId xmlns:a16="http://schemas.microsoft.com/office/drawing/2014/main" id="{3ECD020A-9B74-4F70-6BBB-75B4B04487B2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3570713" y="1828597"/>
            <a:ext cx="939081" cy="2677621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Verbinder: gewinkelt 1108">
            <a:extLst>
              <a:ext uri="{FF2B5EF4-FFF2-40B4-BE49-F238E27FC236}">
                <a16:creationId xmlns:a16="http://schemas.microsoft.com/office/drawing/2014/main" id="{AD104DFA-5809-0019-5D8F-9FF343588E12}"/>
              </a:ext>
            </a:extLst>
          </p:cNvPr>
          <p:cNvCxnSpPr>
            <a:cxnSpLocks/>
            <a:stCxn id="25" idx="2"/>
            <a:endCxn id="2" idx="0"/>
          </p:cNvCxnSpPr>
          <p:nvPr/>
        </p:nvCxnSpPr>
        <p:spPr>
          <a:xfrm rot="5400000">
            <a:off x="5612705" y="2932198"/>
            <a:ext cx="853582" cy="596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Verbinder: gewinkelt 1115">
            <a:extLst>
              <a:ext uri="{FF2B5EF4-FFF2-40B4-BE49-F238E27FC236}">
                <a16:creationId xmlns:a16="http://schemas.microsoft.com/office/drawing/2014/main" id="{E3EA26F2-3A63-E332-1380-7A65CB33906B}"/>
              </a:ext>
            </a:extLst>
          </p:cNvPr>
          <p:cNvCxnSpPr>
            <a:cxnSpLocks/>
            <a:stCxn id="2" idx="2"/>
            <a:endCxn id="1031" idx="1"/>
          </p:cNvCxnSpPr>
          <p:nvPr/>
        </p:nvCxnSpPr>
        <p:spPr>
          <a:xfrm rot="5400000" flipH="1" flipV="1">
            <a:off x="6162443" y="1628407"/>
            <a:ext cx="2223187" cy="2469679"/>
          </a:xfrm>
          <a:prstGeom prst="bentConnector4">
            <a:avLst>
              <a:gd name="adj1" fmla="val -10283"/>
              <a:gd name="adj2" fmla="val 80976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0" name="Verbinder: gewinkelt 1199">
            <a:extLst>
              <a:ext uri="{FF2B5EF4-FFF2-40B4-BE49-F238E27FC236}">
                <a16:creationId xmlns:a16="http://schemas.microsoft.com/office/drawing/2014/main" id="{3C9A518F-A828-A37F-1E26-89E691246747}"/>
              </a:ext>
            </a:extLst>
          </p:cNvPr>
          <p:cNvCxnSpPr>
            <a:cxnSpLocks/>
            <a:stCxn id="1031" idx="2"/>
            <a:endCxn id="1097" idx="0"/>
          </p:cNvCxnSpPr>
          <p:nvPr/>
        </p:nvCxnSpPr>
        <p:spPr>
          <a:xfrm rot="5400000">
            <a:off x="9100720" y="3289974"/>
            <a:ext cx="187631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7" name="Titel 1">
            <a:extLst>
              <a:ext uri="{FF2B5EF4-FFF2-40B4-BE49-F238E27FC236}">
                <a16:creationId xmlns:a16="http://schemas.microsoft.com/office/drawing/2014/main" id="{67959638-985A-2CAE-0EC0-5FDF0C299051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400" dirty="0">
                <a:solidFill>
                  <a:schemeClr val="bg1"/>
                </a:solidFill>
              </a:rPr>
              <a:t>Workflow Diagramm</a:t>
            </a:r>
          </a:p>
        </p:txBody>
      </p:sp>
    </p:spTree>
    <p:extLst>
      <p:ext uri="{BB962C8B-B14F-4D97-AF65-F5344CB8AC3E}">
        <p14:creationId xmlns:p14="http://schemas.microsoft.com/office/powerpoint/2010/main" val="1652504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B8635E43-26B6-67F5-1B4F-28780FD4ADEA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2.5 Datenstruktur </a:t>
            </a:r>
            <a:r>
              <a:rPr lang="de-CH" dirty="0" err="1"/>
              <a:t>Outputgrössen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9E6B290-F75B-E81D-03F1-E3E958484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6" y="1188473"/>
            <a:ext cx="11877674" cy="397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96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088E109-1BC0-B628-F6D7-D05458ACAECC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00B05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3.1 Variable </a:t>
            </a:r>
            <a:r>
              <a:rPr lang="de-CH" dirty="0" err="1"/>
              <a:t>Importance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D9D1DEA-B743-DBF8-6D6E-577B64240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81" y="1173088"/>
            <a:ext cx="11626838" cy="29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37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088E109-1BC0-B628-F6D7-D05458ACAECC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00B05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3.2 Neuer Prädikator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BBCAC92-92A6-F409-0C8E-5421CEF4D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6" y="1266239"/>
            <a:ext cx="11877674" cy="194982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2C178AC-7461-E596-180B-C8D011124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6" y="3287248"/>
            <a:ext cx="3156325" cy="341517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0955E4E-6D96-FADE-4495-72C43300A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529" y="3287248"/>
            <a:ext cx="4148048" cy="341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30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27E7381D-207C-8D84-83DC-46370D9C22B8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4.1 Modellzusammenfassung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364E6A7-806E-A8F1-3F8A-1C9FB75B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39134"/>
            <a:ext cx="10744200" cy="556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83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27E7381D-207C-8D84-83DC-46370D9C22B8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4.2 Modelleistung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58B3C14-F035-9B1C-1BF4-0801C9D3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47814"/>
            <a:ext cx="11772900" cy="350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55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27E7381D-207C-8D84-83DC-46370D9C22B8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err="1"/>
              <a:t>4.2A</a:t>
            </a:r>
            <a:r>
              <a:rPr lang="de-CH" dirty="0"/>
              <a:t> Konfusionsmatrix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C8CBE04-A7E9-AE03-C7C1-F8283C292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023" y="1142681"/>
            <a:ext cx="2713402" cy="433346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5E3CF09-3102-E950-AFD4-5690E2DAA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142681"/>
            <a:ext cx="8220075" cy="16761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D4A28A5-9DDE-1D75-E16B-5CD01093A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6" y="2928867"/>
            <a:ext cx="5096586" cy="100026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546C169-0758-81C8-8547-A7F005DA9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6" y="5539562"/>
            <a:ext cx="11953874" cy="114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85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E8E2E7A-882D-3DF3-E94C-C42891D42F7E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5. Fazit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3FB205C-C24E-84E7-ABE7-0C9A7CD6A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37" y="1090366"/>
            <a:ext cx="9204964" cy="548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8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0723BF-C9F2-AB35-44CC-5A348410F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 1">
            <a:extLst>
              <a:ext uri="{FF2B5EF4-FFF2-40B4-BE49-F238E27FC236}">
                <a16:creationId xmlns:a16="http://schemas.microsoft.com/office/drawing/2014/main" id="{89CDC468-BFB6-C2B8-DC27-BA5EFF0B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3" y="155575"/>
            <a:ext cx="11877674" cy="796925"/>
          </a:xfrm>
          <a:solidFill>
            <a:srgbClr val="0070C0"/>
          </a:solidFill>
          <a:ln w="2540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Statistische Kennzahlen für Trainings- und Testdaten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786E34F-8F76-E9C3-E30B-9E3B33F66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89" y="1217129"/>
            <a:ext cx="8040222" cy="238158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587AFDA-55F8-EA94-D648-29580D6B0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689" y="4027024"/>
            <a:ext cx="7906853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5E98F3-A1AF-C1FC-8EAB-8695AC886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6A9B42BF-7BA4-0068-13CD-5FD930220547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Vergleich der Trainings- und Testdaten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3ADDD0F-BEEC-094E-F8E3-4A83D6121CB3}"/>
              </a:ext>
            </a:extLst>
          </p:cNvPr>
          <p:cNvSpPr txBox="1">
            <a:spLocks/>
          </p:cNvSpPr>
          <p:nvPr/>
        </p:nvSpPr>
        <p:spPr>
          <a:xfrm>
            <a:off x="3602990" y="5306057"/>
            <a:ext cx="5871210" cy="1219203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000" b="1" dirty="0"/>
              <a:t>Erkenntnisse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CH" sz="1000" dirty="0"/>
              <a:t>Verteilungen der </a:t>
            </a:r>
            <a:r>
              <a:rPr lang="de-CH" sz="1000" dirty="0" err="1"/>
              <a:t>Varblien</a:t>
            </a:r>
            <a:r>
              <a:rPr lang="de-CH" sz="1000" dirty="0"/>
              <a:t> sind nicht unterschiedlich für Trainings- und Testdaten </a:t>
            </a:r>
          </a:p>
          <a:p>
            <a:pPr algn="l"/>
            <a:r>
              <a:rPr lang="de-CH" sz="1000" dirty="0">
                <a:sym typeface="Wingdings" panose="05000000000000000000" pitchFamily="2" charset="2"/>
              </a:rPr>
              <a:t>        Kerben der Boxen überlappen</a:t>
            </a:r>
            <a:endParaRPr lang="de-CH" sz="1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CH" sz="1000" dirty="0"/>
              <a:t>Variabilität ist im Testdatensatz teilweise, z. B. bei «Anzahl Spenden»</a:t>
            </a:r>
          </a:p>
          <a:p>
            <a:pPr algn="l"/>
            <a:endParaRPr lang="de-CH" sz="1000" dirty="0"/>
          </a:p>
          <a:p>
            <a:pPr algn="l"/>
            <a:r>
              <a:rPr lang="de-CH" sz="1000" b="1" dirty="0"/>
              <a:t>Schlussfolgerung</a:t>
            </a:r>
          </a:p>
          <a:p>
            <a:pPr algn="l"/>
            <a:r>
              <a:rPr lang="de-CH" sz="1000" dirty="0"/>
              <a:t>Man kann annehmen, dass Test- und Trainingsdaten Stichproben aus derselben Population sind.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BD79EE-44C2-51B3-BAC1-800DEC91F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3" y="1047750"/>
            <a:ext cx="11788774" cy="40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3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9CE022-30D2-44F7-0B6D-3C9394C0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F0425418-66B7-C519-ABC6-FF8DDE2223BA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Vergleich Verteilungen Trainings- und Testdaten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B405C0A-0EFB-B463-A9D2-66D680951CF4}"/>
              </a:ext>
            </a:extLst>
          </p:cNvPr>
          <p:cNvSpPr txBox="1">
            <a:spLocks/>
          </p:cNvSpPr>
          <p:nvPr/>
        </p:nvSpPr>
        <p:spPr>
          <a:xfrm>
            <a:off x="8545285" y="7154824"/>
            <a:ext cx="1545771" cy="1678498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000" b="1" dirty="0"/>
              <a:t>Erkenntnisse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CH" sz="1000" dirty="0"/>
              <a:t>Verteilungen der </a:t>
            </a:r>
            <a:r>
              <a:rPr lang="de-CH" sz="1000" dirty="0" err="1"/>
              <a:t>Varblien</a:t>
            </a:r>
            <a:r>
              <a:rPr lang="de-CH" sz="1000" dirty="0"/>
              <a:t> sind nicht unterschiedlich für Trainings- und Testdaten </a:t>
            </a:r>
          </a:p>
          <a:p>
            <a:pPr algn="l"/>
            <a:r>
              <a:rPr lang="de-CH" sz="1000" dirty="0">
                <a:sym typeface="Wingdings" panose="05000000000000000000" pitchFamily="2" charset="2"/>
              </a:rPr>
              <a:t>        Kerben der Boxen überlappen</a:t>
            </a:r>
            <a:endParaRPr lang="de-CH" sz="1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CH" sz="1000" dirty="0"/>
              <a:t>Variabilität ist im Testdatensatz teilweise, z. B. bei «Anzahl Spenden»</a:t>
            </a:r>
          </a:p>
          <a:p>
            <a:pPr algn="l"/>
            <a:endParaRPr lang="de-CH" sz="1000" dirty="0"/>
          </a:p>
          <a:p>
            <a:pPr algn="l"/>
            <a:r>
              <a:rPr lang="de-CH" sz="1000" b="1" dirty="0"/>
              <a:t>Schlussfolgerung</a:t>
            </a:r>
          </a:p>
          <a:p>
            <a:pPr algn="l"/>
            <a:r>
              <a:rPr lang="de-CH" sz="1000" dirty="0"/>
              <a:t>Man kann annehmen, dass Test- und Trainingsdaten Stichproben aus derselben Population sind.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AF9F2E4-4919-431E-5364-898CB82C3978}"/>
              </a:ext>
            </a:extLst>
          </p:cNvPr>
          <p:cNvSpPr txBox="1"/>
          <p:nvPr/>
        </p:nvSpPr>
        <p:spPr>
          <a:xfrm>
            <a:off x="6356747" y="4132057"/>
            <a:ext cx="4667250" cy="2092881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Erkenntnisse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bg1"/>
                </a:solidFill>
              </a:rPr>
              <a:t>Monate Letzte Spende: Verteilungen weitgehend übereinstimmend</a:t>
            </a:r>
          </a:p>
          <a:p>
            <a:r>
              <a:rPr lang="de-DE" sz="1000" dirty="0">
                <a:solidFill>
                  <a:schemeClr val="bg1"/>
                </a:solidFill>
              </a:rPr>
              <a:t>	                 --&gt;</a:t>
            </a:r>
            <a:r>
              <a:rPr lang="de-DE" sz="1000" dirty="0">
                <a:solidFill>
                  <a:schemeClr val="bg1"/>
                </a:solidFill>
                <a:sym typeface="Wingdings" panose="05000000000000000000" pitchFamily="2" charset="2"/>
              </a:rPr>
              <a:t> Leichte Verschiebungen Testdatensatz </a:t>
            </a:r>
          </a:p>
          <a:p>
            <a:endParaRPr lang="de-DE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bg1"/>
                </a:solidFill>
              </a:rPr>
              <a:t>Anzahl Spenden:             Im Testdaten kleinere Spenderzahlen</a:t>
            </a:r>
          </a:p>
          <a:p>
            <a:r>
              <a:rPr lang="de-DE" sz="1000" dirty="0">
                <a:solidFill>
                  <a:schemeClr val="bg1"/>
                </a:solidFill>
              </a:rPr>
              <a:t>                                                  --&gt; mögliche Stichprobenverzerrung</a:t>
            </a:r>
          </a:p>
          <a:p>
            <a:endParaRPr lang="de-DE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bg1"/>
                </a:solidFill>
              </a:rPr>
              <a:t>Gesamtvorlumen:           Ähnlich Muster wie bei Anzahl Spenden</a:t>
            </a:r>
          </a:p>
          <a:p>
            <a:r>
              <a:rPr lang="de-DE" sz="1000" dirty="0">
                <a:solidFill>
                  <a:schemeClr val="bg1"/>
                </a:solidFill>
              </a:rPr>
              <a:t>	                 --&gt; Stark abhängig von Anzahl Spenden</a:t>
            </a:r>
          </a:p>
          <a:p>
            <a:endParaRPr lang="de-DE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bg1"/>
                </a:solidFill>
              </a:rPr>
              <a:t>Monate Erste Spende:   Verteilung im oberen Bereich in Testdatensatz geringer</a:t>
            </a:r>
          </a:p>
          <a:p>
            <a:r>
              <a:rPr lang="de-DE" sz="1000" dirty="0">
                <a:solidFill>
                  <a:schemeClr val="bg1"/>
                </a:solidFill>
              </a:rPr>
              <a:t>                                                 --&gt; Hinweis unterschiedliche Verhaltensmuster Spender</a:t>
            </a:r>
          </a:p>
          <a:p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062BCD1-E158-A88C-DA3D-4DC230014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85" y="3911496"/>
            <a:ext cx="4801270" cy="2534004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3146D016-6337-6251-8C95-613617ABC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78" y="952499"/>
            <a:ext cx="3831300" cy="263266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0C737EBF-8097-536E-F2DC-898343525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653" y="952499"/>
            <a:ext cx="3831299" cy="263266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C1B4E9BD-552A-B8D9-7405-78290BDC6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086" y="952499"/>
            <a:ext cx="3831302" cy="263266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6CEFC66E-0BCD-1C7E-4CDA-B83C4EC97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915" y="952500"/>
            <a:ext cx="3831299" cy="263266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0648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4749BA-5107-1FF6-492D-3953D84FE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1A5C48FE-CDD0-182F-0E5F-2E1C4718F930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Trainingsdaten – Beziehung der Variablen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D76A6AB-428A-1B0B-37CF-B14B60ED7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1" y="1143000"/>
            <a:ext cx="5834601" cy="383843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906C786-9D90-328E-B0CF-9D7E0AB4F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546" y="1174749"/>
            <a:ext cx="4887007" cy="4286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02BC7F6-F2E1-8EA4-1C61-D5F8FE66F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596" y="1603434"/>
            <a:ext cx="3815104" cy="303388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7DB4C05-23C5-5B7E-4A7B-498D3A561617}"/>
              </a:ext>
            </a:extLst>
          </p:cNvPr>
          <p:cNvSpPr txBox="1"/>
          <p:nvPr/>
        </p:nvSpPr>
        <p:spPr>
          <a:xfrm>
            <a:off x="184061" y="5247946"/>
            <a:ext cx="6673939" cy="1169551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Erkenntnisse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bg1"/>
                </a:solidFill>
              </a:rPr>
              <a:t>`Anzahl Spenden` und `Gesamtvolumen` haben Korrelation 1 =&gt; alle Punkte at auf einer Linie in der Streumatrix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bg1"/>
                </a:solidFill>
              </a:rPr>
              <a:t>Korrelation neuer Prädikator `Spendentakt` mit `Anzahl Spenden` und mit `Gesamtvolumen` ist mit 0.73 ebenfalls hoch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00" dirty="0">
              <a:solidFill>
                <a:schemeClr val="bg1"/>
              </a:solidFill>
            </a:endParaRPr>
          </a:p>
          <a:p>
            <a:r>
              <a:rPr lang="de-DE" sz="1000" b="1" dirty="0" err="1">
                <a:solidFill>
                  <a:schemeClr val="bg1"/>
                </a:solidFill>
              </a:rPr>
              <a:t>Schlussfolgerung</a:t>
            </a:r>
            <a:endParaRPr lang="de-DE" sz="10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bg1"/>
                </a:solidFill>
              </a:rPr>
              <a:t>`Anzahl Spenden` beibehalten und `Gesamtvolumen` weglassen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AC97819-3C2C-E62E-FE27-279DB739C531}"/>
              </a:ext>
            </a:extLst>
          </p:cNvPr>
          <p:cNvSpPr txBox="1"/>
          <p:nvPr/>
        </p:nvSpPr>
        <p:spPr>
          <a:xfrm>
            <a:off x="7373596" y="5254566"/>
            <a:ext cx="3815104" cy="40011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Neuer Prädikator `Spendentakt`</a:t>
            </a:r>
          </a:p>
          <a:p>
            <a:r>
              <a:rPr lang="de-DE" sz="1000" b="1" dirty="0">
                <a:solidFill>
                  <a:schemeClr val="bg1"/>
                </a:solidFill>
              </a:rPr>
              <a:t>= </a:t>
            </a:r>
            <a:r>
              <a:rPr lang="de-DE" sz="1000" dirty="0">
                <a:solidFill>
                  <a:schemeClr val="bg1"/>
                </a:solidFill>
              </a:rPr>
              <a:t>`Anzahl Spenden` / `Monate Letze Spende`</a:t>
            </a:r>
            <a:endParaRPr lang="de-DE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14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728DBE-BD71-D8EC-D526-0E67053BA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E4808669-9904-07CB-1392-9CC2AE919B55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Modellerstellung und Wichtigkeit Variablen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49E6DBF-9169-38AB-4563-0A1CB771A025}"/>
              </a:ext>
            </a:extLst>
          </p:cNvPr>
          <p:cNvSpPr txBox="1"/>
          <p:nvPr/>
        </p:nvSpPr>
        <p:spPr>
          <a:xfrm>
            <a:off x="294819" y="5254566"/>
            <a:ext cx="6673939" cy="7078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Erkenntnisse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00" dirty="0">
              <a:solidFill>
                <a:schemeClr val="bg1"/>
              </a:solidFill>
            </a:endParaRPr>
          </a:p>
          <a:p>
            <a:r>
              <a:rPr lang="de-DE" sz="1000" b="1" dirty="0" err="1">
                <a:solidFill>
                  <a:schemeClr val="bg1"/>
                </a:solidFill>
              </a:rPr>
              <a:t>Schlussfolgerung</a:t>
            </a:r>
            <a:endParaRPr lang="de-DE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25DFE8D-EC30-A485-F4C4-26C09206F645}"/>
              </a:ext>
            </a:extLst>
          </p:cNvPr>
          <p:cNvSpPr txBox="1"/>
          <p:nvPr/>
        </p:nvSpPr>
        <p:spPr>
          <a:xfrm>
            <a:off x="7373596" y="5254566"/>
            <a:ext cx="3815104" cy="40011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Neuer Prädikator `Spendentakt`</a:t>
            </a:r>
          </a:p>
          <a:p>
            <a:endParaRPr lang="de-DE" sz="1000" b="1" dirty="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095E064-7E22-FCAE-0B22-1E38ED836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203324"/>
            <a:ext cx="5206862" cy="359727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C1D2E16-8C57-968E-18A6-D91B16349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42" y="1137232"/>
            <a:ext cx="6272976" cy="383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1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95181F-AEA3-B8A2-4002-FCCADDA5A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2483E6D7-A615-9886-08CF-1B19FE509930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Modelleistung und Konfusionsmatrix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E3630AC-F7ED-78ED-8D09-46560A3D7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64" y="1666582"/>
            <a:ext cx="3553321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9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392350-B304-12F7-A5B4-76B8400B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609EEE-D494-18B2-D9C0-901F5A1C5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F3BF27F-98BF-27A4-D468-CD3602AEA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55" y="176408"/>
            <a:ext cx="9466954" cy="650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97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4E1853C-1267-4368-BBE7-276F2CDB41CA}">
  <we:reference id="wa200006000" version="1.2.1.0" store="de-DE" storeType="OMEX"/>
  <we:alternateReferences>
    <we:reference id="wa200006000" version="1.2.1.0" store="WA200006000" storeType="OMEX"/>
  </we:alternateReferences>
  <we:properties>
    <we:property name="document_UID" value="&quot;e8ead08c-1ccb-4d40-9de7-30bdd33b435b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Breitbild</PresentationFormat>
  <Paragraphs>87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Default</vt:lpstr>
      <vt:lpstr>Spendervorhersage mit logistischen Regressionsmodell</vt:lpstr>
      <vt:lpstr>PowerPoint-Präsentation</vt:lpstr>
      <vt:lpstr>Statistische Kennzahlen für Trainings- und Testdaten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2.3 – 2.5 Datenbereinigung</vt:lpstr>
      <vt:lpstr>PowerPoint-Präsentation</vt:lpstr>
      <vt:lpstr>1. Setup</vt:lpstr>
      <vt:lpstr>2.1-2.2 Struktur Trainings- und Testdaten</vt:lpstr>
      <vt:lpstr>2.3 – 2.5 Datenbereinigung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Kuhn</dc:creator>
  <cp:lastModifiedBy>Matthias Kuhn</cp:lastModifiedBy>
  <cp:revision>7</cp:revision>
  <cp:lastPrinted>2024-12-01T02:00:12Z</cp:lastPrinted>
  <dcterms:created xsi:type="dcterms:W3CDTF">2017-06-21T13:57:27Z</dcterms:created>
  <dcterms:modified xsi:type="dcterms:W3CDTF">2025-03-19T14:58:46Z</dcterms:modified>
</cp:coreProperties>
</file>