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691813" cy="75819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4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Kuhn" userId="9470fd36f9d6358f" providerId="LiveId" clId="{A1886B6F-C5B3-4BEA-B452-85E852CF131F}"/>
    <pc:docChg chg="modSld">
      <pc:chgData name="Matthias Kuhn" userId="9470fd36f9d6358f" providerId="LiveId" clId="{A1886B6F-C5B3-4BEA-B452-85E852CF131F}" dt="2025-03-28T14:00:44.012" v="0" actId="1076"/>
      <pc:docMkLst>
        <pc:docMk/>
      </pc:docMkLst>
      <pc:sldChg chg="modSp mod">
        <pc:chgData name="Matthias Kuhn" userId="9470fd36f9d6358f" providerId="LiveId" clId="{A1886B6F-C5B3-4BEA-B452-85E852CF131F}" dt="2025-03-28T14:00:44.012" v="0" actId="1076"/>
        <pc:sldMkLst>
          <pc:docMk/>
          <pc:sldMk cId="0" sldId="256"/>
        </pc:sldMkLst>
        <pc:spChg chg="mod">
          <ac:chgData name="Matthias Kuhn" userId="9470fd36f9d6358f" providerId="LiveId" clId="{A1886B6F-C5B3-4BEA-B452-85E852CF131F}" dt="2025-03-28T14:00:44.012" v="0" actId="1076"/>
          <ac:spMkLst>
            <pc:docMk/>
            <pc:sldMk cId="0" sldId="256"/>
            <ac:spMk id="50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600" y="302400"/>
            <a:ext cx="9622440" cy="126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34600" y="1774080"/>
            <a:ext cx="962244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34600" y="4070520"/>
            <a:ext cx="962244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600" y="302400"/>
            <a:ext cx="9622440" cy="126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34600" y="1774080"/>
            <a:ext cx="469548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465160" y="1774080"/>
            <a:ext cx="469548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34600" y="4070520"/>
            <a:ext cx="469548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465160" y="4070520"/>
            <a:ext cx="469548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600" y="302400"/>
            <a:ext cx="9622440" cy="126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34600" y="1774080"/>
            <a:ext cx="309816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787920" y="1774080"/>
            <a:ext cx="309816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7041600" y="1774080"/>
            <a:ext cx="309816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34600" y="4070520"/>
            <a:ext cx="309816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787920" y="4070520"/>
            <a:ext cx="309816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7041600" y="4070520"/>
            <a:ext cx="309816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600" y="302400"/>
            <a:ext cx="9622440" cy="126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600" y="1774080"/>
            <a:ext cx="9622440" cy="439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3080" indent="-34308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600" y="302400"/>
            <a:ext cx="9622440" cy="126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34600" y="1774080"/>
            <a:ext cx="9622440" cy="439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600" y="302400"/>
            <a:ext cx="9622440" cy="126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34600" y="1774080"/>
            <a:ext cx="4695480" cy="439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465160" y="1774080"/>
            <a:ext cx="4695480" cy="439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600" y="302400"/>
            <a:ext cx="9622440" cy="126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600" y="302400"/>
            <a:ext cx="9622440" cy="5868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343080" indent="-34308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600" y="302400"/>
            <a:ext cx="9622440" cy="126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34600" y="1774080"/>
            <a:ext cx="469548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465160" y="1774080"/>
            <a:ext cx="4695480" cy="439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34600" y="4070520"/>
            <a:ext cx="469548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600" y="302400"/>
            <a:ext cx="9622440" cy="126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34600" y="1774080"/>
            <a:ext cx="4695480" cy="439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465160" y="1774080"/>
            <a:ext cx="469548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65160" y="4070520"/>
            <a:ext cx="469548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600" y="302400"/>
            <a:ext cx="9622440" cy="126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34600" y="1774080"/>
            <a:ext cx="469548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465160" y="1774080"/>
            <a:ext cx="469548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34600" y="4070520"/>
            <a:ext cx="9622440" cy="2097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600" y="302400"/>
            <a:ext cx="9622440" cy="1265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600" y="1774080"/>
            <a:ext cx="9622440" cy="439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343080" indent="-343080">
              <a:lnSpc>
                <a:spcPct val="93000"/>
              </a:lnSpc>
              <a:spcBef>
                <a:spcPts val="1426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743040" lvl="1" indent="-285840">
              <a:lnSpc>
                <a:spcPct val="93000"/>
              </a:lnSpc>
              <a:spcBef>
                <a:spcPts val="1137"/>
              </a:spcBef>
              <a:spcAft>
                <a:spcPts val="11"/>
              </a:spcAft>
              <a:tabLst>
                <a:tab pos="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143000" lvl="2" indent="-228600">
              <a:lnSpc>
                <a:spcPct val="93000"/>
              </a:lnSpc>
              <a:spcBef>
                <a:spcPts val="862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•"/>
              <a:tabLst>
                <a:tab pos="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600200" lvl="3" indent="-228600">
              <a:lnSpc>
                <a:spcPct val="93000"/>
              </a:lnSpc>
              <a:spcBef>
                <a:spcPts val="575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–"/>
              <a:tabLst>
                <a:tab pos="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057400" lvl="4" indent="-228600">
              <a:lnSpc>
                <a:spcPct val="93000"/>
              </a:lnSpc>
              <a:spcBef>
                <a:spcPts val="286"/>
              </a:spcBef>
              <a:spcAft>
                <a:spcPts val="11"/>
              </a:spcAft>
              <a:buClr>
                <a:srgbClr val="000000"/>
              </a:buClr>
              <a:buFont typeface="Times New Roman"/>
              <a:buChar char="»"/>
              <a:tabLst>
                <a:tab pos="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057400" lvl="5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057400" lvl="6" indent="-228600">
              <a:spcBef>
                <a:spcPts val="499"/>
              </a:spcBef>
              <a:buClr>
                <a:srgbClr val="000000"/>
              </a:buClr>
              <a:buFont typeface="Times New Roman"/>
              <a:buChar char="»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ihandform: Form 37"/>
          <p:cNvSpPr/>
          <p:nvPr/>
        </p:nvSpPr>
        <p:spPr>
          <a:xfrm>
            <a:off x="0" y="-7920"/>
            <a:ext cx="10699920" cy="1047600"/>
          </a:xfrm>
          <a:custGeom>
            <a:avLst/>
            <a:gdLst/>
            <a:ahLst/>
            <a:cxnLst/>
            <a:rect l="l" t="t" r="r" b="b"/>
            <a:pathLst>
              <a:path w="29720" h="2910">
                <a:moveTo>
                  <a:pt x="0" y="2909"/>
                </a:moveTo>
                <a:lnTo>
                  <a:pt x="29719" y="2909"/>
                </a:lnTo>
                <a:lnTo>
                  <a:pt x="29719" y="0"/>
                </a:lnTo>
                <a:lnTo>
                  <a:pt x="0" y="0"/>
                </a:lnTo>
                <a:lnTo>
                  <a:pt x="0" y="2909"/>
                </a:lnTo>
              </a:path>
            </a:pathLst>
          </a:custGeom>
          <a:solidFill>
            <a:srgbClr val="7F3FB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Gerader Verbinder 38"/>
          <p:cNvSpPr/>
          <p:nvPr/>
        </p:nvSpPr>
        <p:spPr>
          <a:xfrm>
            <a:off x="488880" y="3889440"/>
            <a:ext cx="1303560" cy="144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Gerader Verbinder 39"/>
          <p:cNvSpPr/>
          <p:nvPr/>
        </p:nvSpPr>
        <p:spPr>
          <a:xfrm>
            <a:off x="488880" y="2841480"/>
            <a:ext cx="1303560" cy="18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Gerader Verbinder 40"/>
          <p:cNvSpPr/>
          <p:nvPr/>
        </p:nvSpPr>
        <p:spPr>
          <a:xfrm>
            <a:off x="488880" y="1793880"/>
            <a:ext cx="1303560" cy="144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Gerader Verbinder 41"/>
          <p:cNvSpPr/>
          <p:nvPr/>
        </p:nvSpPr>
        <p:spPr>
          <a:xfrm flipV="1">
            <a:off x="712800" y="1335240"/>
            <a:ext cx="144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Gerader Verbinder 42"/>
          <p:cNvSpPr/>
          <p:nvPr/>
        </p:nvSpPr>
        <p:spPr>
          <a:xfrm flipV="1">
            <a:off x="1030320" y="1335240"/>
            <a:ext cx="144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Gerader Verbinder 43"/>
          <p:cNvSpPr/>
          <p:nvPr/>
        </p:nvSpPr>
        <p:spPr>
          <a:xfrm flipV="1">
            <a:off x="1346040" y="1335240"/>
            <a:ext cx="180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Gerader Verbinder 44"/>
          <p:cNvSpPr/>
          <p:nvPr/>
        </p:nvSpPr>
        <p:spPr>
          <a:xfrm flipV="1">
            <a:off x="1662120" y="1335240"/>
            <a:ext cx="144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Gerader Verbinder 45"/>
          <p:cNvSpPr/>
          <p:nvPr/>
        </p:nvSpPr>
        <p:spPr>
          <a:xfrm>
            <a:off x="488880" y="4413240"/>
            <a:ext cx="130356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Gerader Verbinder 46"/>
          <p:cNvSpPr/>
          <p:nvPr/>
        </p:nvSpPr>
        <p:spPr>
          <a:xfrm>
            <a:off x="488880" y="3365640"/>
            <a:ext cx="130356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Gerader Verbinder 47"/>
          <p:cNvSpPr/>
          <p:nvPr/>
        </p:nvSpPr>
        <p:spPr>
          <a:xfrm>
            <a:off x="488880" y="2317680"/>
            <a:ext cx="1303560" cy="18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Gerader Verbinder 48"/>
          <p:cNvSpPr/>
          <p:nvPr/>
        </p:nvSpPr>
        <p:spPr>
          <a:xfrm flipV="1">
            <a:off x="555480" y="1335240"/>
            <a:ext cx="180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Gerader Verbinder 49"/>
          <p:cNvSpPr/>
          <p:nvPr/>
        </p:nvSpPr>
        <p:spPr>
          <a:xfrm flipV="1">
            <a:off x="87156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Gerader Verbinder 50"/>
          <p:cNvSpPr/>
          <p:nvPr/>
        </p:nvSpPr>
        <p:spPr>
          <a:xfrm flipV="1">
            <a:off x="1187280" y="1335240"/>
            <a:ext cx="180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Gerader Verbinder 51"/>
          <p:cNvSpPr/>
          <p:nvPr/>
        </p:nvSpPr>
        <p:spPr>
          <a:xfrm flipV="1">
            <a:off x="150336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Freihandform: Form 52"/>
          <p:cNvSpPr/>
          <p:nvPr/>
        </p:nvSpPr>
        <p:spPr>
          <a:xfrm>
            <a:off x="547560" y="4390920"/>
            <a:ext cx="9720" cy="22320"/>
          </a:xfrm>
          <a:custGeom>
            <a:avLst/>
            <a:gdLst/>
            <a:ahLst/>
            <a:cxnLst/>
            <a:rect l="l" t="t" r="r" b="b"/>
            <a:pathLst>
              <a:path w="25" h="60">
                <a:moveTo>
                  <a:pt x="0" y="59"/>
                </a:moveTo>
                <a:lnTo>
                  <a:pt x="24" y="59"/>
                </a:lnTo>
                <a:lnTo>
                  <a:pt x="2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Freihandform: Form 53"/>
          <p:cNvSpPr/>
          <p:nvPr/>
        </p:nvSpPr>
        <p:spPr>
          <a:xfrm>
            <a:off x="563400" y="4413240"/>
            <a:ext cx="828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Freihandform: Form 54"/>
          <p:cNvSpPr/>
          <p:nvPr/>
        </p:nvSpPr>
        <p:spPr>
          <a:xfrm>
            <a:off x="579600" y="3595680"/>
            <a:ext cx="7920" cy="817560"/>
          </a:xfrm>
          <a:custGeom>
            <a:avLst/>
            <a:gdLst/>
            <a:ahLst/>
            <a:cxnLst/>
            <a:rect l="l" t="t" r="r" b="b"/>
            <a:pathLst>
              <a:path w="24" h="2271">
                <a:moveTo>
                  <a:pt x="0" y="2270"/>
                </a:moveTo>
                <a:lnTo>
                  <a:pt x="23" y="2270"/>
                </a:lnTo>
                <a:lnTo>
                  <a:pt x="23" y="0"/>
                </a:lnTo>
                <a:lnTo>
                  <a:pt x="0" y="0"/>
                </a:lnTo>
                <a:lnTo>
                  <a:pt x="0" y="227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Freihandform: Form 55"/>
          <p:cNvSpPr/>
          <p:nvPr/>
        </p:nvSpPr>
        <p:spPr>
          <a:xfrm>
            <a:off x="595440" y="4329000"/>
            <a:ext cx="7920" cy="84240"/>
          </a:xfrm>
          <a:custGeom>
            <a:avLst/>
            <a:gdLst/>
            <a:ahLst/>
            <a:cxnLst/>
            <a:rect l="l" t="t" r="r" b="b"/>
            <a:pathLst>
              <a:path w="24" h="234">
                <a:moveTo>
                  <a:pt x="0" y="233"/>
                </a:moveTo>
                <a:lnTo>
                  <a:pt x="23" y="233"/>
                </a:lnTo>
                <a:lnTo>
                  <a:pt x="23" y="0"/>
                </a:lnTo>
                <a:lnTo>
                  <a:pt x="0" y="0"/>
                </a:lnTo>
                <a:lnTo>
                  <a:pt x="0" y="233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7440" rIns="90000" bIns="374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Freihandform: Form 56"/>
          <p:cNvSpPr/>
          <p:nvPr/>
        </p:nvSpPr>
        <p:spPr>
          <a:xfrm>
            <a:off x="611280" y="3406680"/>
            <a:ext cx="7920" cy="1006560"/>
          </a:xfrm>
          <a:custGeom>
            <a:avLst/>
            <a:gdLst/>
            <a:ahLst/>
            <a:cxnLst/>
            <a:rect l="l" t="t" r="r" b="b"/>
            <a:pathLst>
              <a:path w="24" h="2795">
                <a:moveTo>
                  <a:pt x="0" y="2794"/>
                </a:moveTo>
                <a:lnTo>
                  <a:pt x="23" y="2794"/>
                </a:lnTo>
                <a:lnTo>
                  <a:pt x="23" y="0"/>
                </a:lnTo>
                <a:lnTo>
                  <a:pt x="0" y="0"/>
                </a:lnTo>
                <a:lnTo>
                  <a:pt x="0" y="2794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Freihandform: Form 57"/>
          <p:cNvSpPr/>
          <p:nvPr/>
        </p:nvSpPr>
        <p:spPr>
          <a:xfrm>
            <a:off x="627120" y="4308480"/>
            <a:ext cx="7920" cy="104760"/>
          </a:xfrm>
          <a:custGeom>
            <a:avLst/>
            <a:gdLst/>
            <a:ahLst/>
            <a:cxnLst/>
            <a:rect l="l" t="t" r="r" b="b"/>
            <a:pathLst>
              <a:path w="24" h="293">
                <a:moveTo>
                  <a:pt x="0" y="292"/>
                </a:moveTo>
                <a:lnTo>
                  <a:pt x="23" y="292"/>
                </a:lnTo>
                <a:lnTo>
                  <a:pt x="23" y="0"/>
                </a:lnTo>
                <a:lnTo>
                  <a:pt x="0" y="0"/>
                </a:lnTo>
                <a:lnTo>
                  <a:pt x="0" y="292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Freihandform: Form 58"/>
          <p:cNvSpPr/>
          <p:nvPr/>
        </p:nvSpPr>
        <p:spPr>
          <a:xfrm>
            <a:off x="64296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Freihandform: Form 59"/>
          <p:cNvSpPr/>
          <p:nvPr/>
        </p:nvSpPr>
        <p:spPr>
          <a:xfrm>
            <a:off x="658800" y="4349880"/>
            <a:ext cx="7920" cy="63360"/>
          </a:xfrm>
          <a:custGeom>
            <a:avLst/>
            <a:gdLst/>
            <a:ahLst/>
            <a:cxnLst/>
            <a:rect l="l" t="t" r="r" b="b"/>
            <a:pathLst>
              <a:path w="24" h="176">
                <a:moveTo>
                  <a:pt x="0" y="175"/>
                </a:moveTo>
                <a:lnTo>
                  <a:pt x="23" y="175"/>
                </a:lnTo>
                <a:lnTo>
                  <a:pt x="23" y="0"/>
                </a:lnTo>
                <a:lnTo>
                  <a:pt x="0" y="0"/>
                </a:lnTo>
                <a:lnTo>
                  <a:pt x="0" y="175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6560" rIns="90000" bIns="165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Freihandform: Form 60"/>
          <p:cNvSpPr/>
          <p:nvPr/>
        </p:nvSpPr>
        <p:spPr>
          <a:xfrm>
            <a:off x="67464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Freihandform: Form 61"/>
          <p:cNvSpPr/>
          <p:nvPr/>
        </p:nvSpPr>
        <p:spPr>
          <a:xfrm>
            <a:off x="689040" y="4349880"/>
            <a:ext cx="7920" cy="63360"/>
          </a:xfrm>
          <a:custGeom>
            <a:avLst/>
            <a:gdLst/>
            <a:ahLst/>
            <a:cxnLst/>
            <a:rect l="l" t="t" r="r" b="b"/>
            <a:pathLst>
              <a:path w="24" h="176">
                <a:moveTo>
                  <a:pt x="0" y="175"/>
                </a:moveTo>
                <a:lnTo>
                  <a:pt x="23" y="175"/>
                </a:lnTo>
                <a:lnTo>
                  <a:pt x="23" y="0"/>
                </a:lnTo>
                <a:lnTo>
                  <a:pt x="0" y="0"/>
                </a:lnTo>
                <a:lnTo>
                  <a:pt x="0" y="175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6560" rIns="90000" bIns="165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Freihandform: Form 62"/>
          <p:cNvSpPr/>
          <p:nvPr/>
        </p:nvSpPr>
        <p:spPr>
          <a:xfrm>
            <a:off x="7063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Freihandform: Form 63"/>
          <p:cNvSpPr/>
          <p:nvPr/>
        </p:nvSpPr>
        <p:spPr>
          <a:xfrm>
            <a:off x="720720" y="3762360"/>
            <a:ext cx="7920" cy="650880"/>
          </a:xfrm>
          <a:custGeom>
            <a:avLst/>
            <a:gdLst/>
            <a:ahLst/>
            <a:cxnLst/>
            <a:rect l="l" t="t" r="r" b="b"/>
            <a:pathLst>
              <a:path w="24" h="1806">
                <a:moveTo>
                  <a:pt x="0" y="1805"/>
                </a:moveTo>
                <a:lnTo>
                  <a:pt x="23" y="1805"/>
                </a:lnTo>
                <a:lnTo>
                  <a:pt x="23" y="0"/>
                </a:lnTo>
                <a:lnTo>
                  <a:pt x="0" y="0"/>
                </a:lnTo>
                <a:lnTo>
                  <a:pt x="0" y="1805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Freihandform: Form 64"/>
          <p:cNvSpPr/>
          <p:nvPr/>
        </p:nvSpPr>
        <p:spPr>
          <a:xfrm>
            <a:off x="736560" y="4370400"/>
            <a:ext cx="7920" cy="42840"/>
          </a:xfrm>
          <a:custGeom>
            <a:avLst/>
            <a:gdLst/>
            <a:ahLst/>
            <a:cxnLst/>
            <a:rect l="l" t="t" r="r" b="b"/>
            <a:pathLst>
              <a:path w="24" h="118">
                <a:moveTo>
                  <a:pt x="0" y="117"/>
                </a:moveTo>
                <a:lnTo>
                  <a:pt x="23" y="117"/>
                </a:lnTo>
                <a:lnTo>
                  <a:pt x="23" y="0"/>
                </a:lnTo>
                <a:lnTo>
                  <a:pt x="0" y="0"/>
                </a:lnTo>
                <a:lnTo>
                  <a:pt x="0" y="117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60" rIns="90000" bIns="-39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Freihandform: Form 65"/>
          <p:cNvSpPr/>
          <p:nvPr/>
        </p:nvSpPr>
        <p:spPr>
          <a:xfrm>
            <a:off x="75240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Freihandform: Form 66"/>
          <p:cNvSpPr/>
          <p:nvPr/>
        </p:nvSpPr>
        <p:spPr>
          <a:xfrm>
            <a:off x="768240" y="4035600"/>
            <a:ext cx="7920" cy="377640"/>
          </a:xfrm>
          <a:custGeom>
            <a:avLst/>
            <a:gdLst/>
            <a:ahLst/>
            <a:cxnLst/>
            <a:rect l="l" t="t" r="r" b="b"/>
            <a:pathLst>
              <a:path w="24" h="1049">
                <a:moveTo>
                  <a:pt x="0" y="1048"/>
                </a:moveTo>
                <a:lnTo>
                  <a:pt x="23" y="1048"/>
                </a:lnTo>
                <a:lnTo>
                  <a:pt x="23" y="0"/>
                </a:lnTo>
                <a:lnTo>
                  <a:pt x="0" y="0"/>
                </a:lnTo>
                <a:lnTo>
                  <a:pt x="0" y="1048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Freihandform: Form 67"/>
          <p:cNvSpPr/>
          <p:nvPr/>
        </p:nvSpPr>
        <p:spPr>
          <a:xfrm>
            <a:off x="78408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Freihandform: Form 68"/>
          <p:cNvSpPr/>
          <p:nvPr/>
        </p:nvSpPr>
        <p:spPr>
          <a:xfrm>
            <a:off x="800280" y="4076640"/>
            <a:ext cx="7920" cy="336600"/>
          </a:xfrm>
          <a:custGeom>
            <a:avLst/>
            <a:gdLst/>
            <a:ahLst/>
            <a:cxnLst/>
            <a:rect l="l" t="t" r="r" b="b"/>
            <a:pathLst>
              <a:path w="24" h="933">
                <a:moveTo>
                  <a:pt x="0" y="932"/>
                </a:moveTo>
                <a:lnTo>
                  <a:pt x="23" y="932"/>
                </a:lnTo>
                <a:lnTo>
                  <a:pt x="23" y="0"/>
                </a:lnTo>
                <a:lnTo>
                  <a:pt x="0" y="0"/>
                </a:lnTo>
                <a:lnTo>
                  <a:pt x="0" y="932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Freihandform: Form 69"/>
          <p:cNvSpPr/>
          <p:nvPr/>
        </p:nvSpPr>
        <p:spPr>
          <a:xfrm>
            <a:off x="8161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Freihandform: Form 70"/>
          <p:cNvSpPr/>
          <p:nvPr/>
        </p:nvSpPr>
        <p:spPr>
          <a:xfrm>
            <a:off x="8319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Freihandform: Form 71"/>
          <p:cNvSpPr/>
          <p:nvPr/>
        </p:nvSpPr>
        <p:spPr>
          <a:xfrm>
            <a:off x="8478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Freihandform: Form 72"/>
          <p:cNvSpPr/>
          <p:nvPr/>
        </p:nvSpPr>
        <p:spPr>
          <a:xfrm>
            <a:off x="8636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Freihandform: Form 73"/>
          <p:cNvSpPr/>
          <p:nvPr/>
        </p:nvSpPr>
        <p:spPr>
          <a:xfrm>
            <a:off x="879480" y="4245120"/>
            <a:ext cx="7920" cy="168120"/>
          </a:xfrm>
          <a:custGeom>
            <a:avLst/>
            <a:gdLst/>
            <a:ahLst/>
            <a:cxnLst/>
            <a:rect l="l" t="t" r="r" b="b"/>
            <a:pathLst>
              <a:path w="24" h="467">
                <a:moveTo>
                  <a:pt x="0" y="466"/>
                </a:moveTo>
                <a:lnTo>
                  <a:pt x="23" y="466"/>
                </a:lnTo>
                <a:lnTo>
                  <a:pt x="23" y="0"/>
                </a:lnTo>
                <a:lnTo>
                  <a:pt x="0" y="0"/>
                </a:lnTo>
                <a:lnTo>
                  <a:pt x="0" y="466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Freihandform: Form 74"/>
          <p:cNvSpPr/>
          <p:nvPr/>
        </p:nvSpPr>
        <p:spPr>
          <a:xfrm>
            <a:off x="8953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Freihandform: Form 75"/>
          <p:cNvSpPr/>
          <p:nvPr/>
        </p:nvSpPr>
        <p:spPr>
          <a:xfrm>
            <a:off x="911160" y="4098960"/>
            <a:ext cx="7920" cy="314280"/>
          </a:xfrm>
          <a:custGeom>
            <a:avLst/>
            <a:gdLst/>
            <a:ahLst/>
            <a:cxnLst/>
            <a:rect l="l" t="t" r="r" b="b"/>
            <a:pathLst>
              <a:path w="24" h="874">
                <a:moveTo>
                  <a:pt x="0" y="873"/>
                </a:moveTo>
                <a:lnTo>
                  <a:pt x="23" y="873"/>
                </a:lnTo>
                <a:lnTo>
                  <a:pt x="23" y="0"/>
                </a:lnTo>
                <a:lnTo>
                  <a:pt x="0" y="0"/>
                </a:lnTo>
                <a:lnTo>
                  <a:pt x="0" y="873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Freihandform: Form 76"/>
          <p:cNvSpPr/>
          <p:nvPr/>
        </p:nvSpPr>
        <p:spPr>
          <a:xfrm>
            <a:off x="9270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Freihandform: Form 77"/>
          <p:cNvSpPr/>
          <p:nvPr/>
        </p:nvSpPr>
        <p:spPr>
          <a:xfrm>
            <a:off x="9428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Freihandform: Form 78"/>
          <p:cNvSpPr/>
          <p:nvPr/>
        </p:nvSpPr>
        <p:spPr>
          <a:xfrm>
            <a:off x="958680" y="4413240"/>
            <a:ext cx="828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Freihandform: Form 79"/>
          <p:cNvSpPr/>
          <p:nvPr/>
        </p:nvSpPr>
        <p:spPr>
          <a:xfrm>
            <a:off x="9748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Freihandform: Form 80"/>
          <p:cNvSpPr/>
          <p:nvPr/>
        </p:nvSpPr>
        <p:spPr>
          <a:xfrm>
            <a:off x="9907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Freihandform: Form 81"/>
          <p:cNvSpPr/>
          <p:nvPr/>
        </p:nvSpPr>
        <p:spPr>
          <a:xfrm>
            <a:off x="10065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Freihandform: Form 82"/>
          <p:cNvSpPr/>
          <p:nvPr/>
        </p:nvSpPr>
        <p:spPr>
          <a:xfrm>
            <a:off x="10224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Freihandform: Form 83"/>
          <p:cNvSpPr/>
          <p:nvPr/>
        </p:nvSpPr>
        <p:spPr>
          <a:xfrm>
            <a:off x="10382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Freihandform: Form 84"/>
          <p:cNvSpPr/>
          <p:nvPr/>
        </p:nvSpPr>
        <p:spPr>
          <a:xfrm>
            <a:off x="10540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Freihandform: Form 85"/>
          <p:cNvSpPr/>
          <p:nvPr/>
        </p:nvSpPr>
        <p:spPr>
          <a:xfrm>
            <a:off x="10699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Freihandform: Form 86"/>
          <p:cNvSpPr/>
          <p:nvPr/>
        </p:nvSpPr>
        <p:spPr>
          <a:xfrm>
            <a:off x="10843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Freihandform: Form 87"/>
          <p:cNvSpPr/>
          <p:nvPr/>
        </p:nvSpPr>
        <p:spPr>
          <a:xfrm>
            <a:off x="11001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Freihandform: Form 88"/>
          <p:cNvSpPr/>
          <p:nvPr/>
        </p:nvSpPr>
        <p:spPr>
          <a:xfrm>
            <a:off x="11160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Freihandform: Form 89"/>
          <p:cNvSpPr/>
          <p:nvPr/>
        </p:nvSpPr>
        <p:spPr>
          <a:xfrm>
            <a:off x="11318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Freihandform: Form 90"/>
          <p:cNvSpPr/>
          <p:nvPr/>
        </p:nvSpPr>
        <p:spPr>
          <a:xfrm>
            <a:off x="1147680" y="4370400"/>
            <a:ext cx="7920" cy="42840"/>
          </a:xfrm>
          <a:custGeom>
            <a:avLst/>
            <a:gdLst/>
            <a:ahLst/>
            <a:cxnLst/>
            <a:rect l="l" t="t" r="r" b="b"/>
            <a:pathLst>
              <a:path w="24" h="118">
                <a:moveTo>
                  <a:pt x="0" y="117"/>
                </a:moveTo>
                <a:lnTo>
                  <a:pt x="23" y="117"/>
                </a:lnTo>
                <a:lnTo>
                  <a:pt x="23" y="0"/>
                </a:lnTo>
                <a:lnTo>
                  <a:pt x="0" y="0"/>
                </a:lnTo>
                <a:lnTo>
                  <a:pt x="0" y="117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60" rIns="90000" bIns="-39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Freihandform: Form 91"/>
          <p:cNvSpPr/>
          <p:nvPr/>
        </p:nvSpPr>
        <p:spPr>
          <a:xfrm>
            <a:off x="11635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Freihandform: Form 92"/>
          <p:cNvSpPr/>
          <p:nvPr/>
        </p:nvSpPr>
        <p:spPr>
          <a:xfrm>
            <a:off x="117936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Freihandform: Form 93"/>
          <p:cNvSpPr/>
          <p:nvPr/>
        </p:nvSpPr>
        <p:spPr>
          <a:xfrm>
            <a:off x="11955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Freihandform: Form 94"/>
          <p:cNvSpPr/>
          <p:nvPr/>
        </p:nvSpPr>
        <p:spPr>
          <a:xfrm>
            <a:off x="12114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Freihandform: Form 95"/>
          <p:cNvSpPr/>
          <p:nvPr/>
        </p:nvSpPr>
        <p:spPr>
          <a:xfrm>
            <a:off x="12272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Freihandform: Form 96"/>
          <p:cNvSpPr/>
          <p:nvPr/>
        </p:nvSpPr>
        <p:spPr>
          <a:xfrm>
            <a:off x="12430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Freihandform: Form 97"/>
          <p:cNvSpPr/>
          <p:nvPr/>
        </p:nvSpPr>
        <p:spPr>
          <a:xfrm>
            <a:off x="12589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Freihandform: Form 98"/>
          <p:cNvSpPr/>
          <p:nvPr/>
        </p:nvSpPr>
        <p:spPr>
          <a:xfrm>
            <a:off x="12747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Freihandform: Form 99"/>
          <p:cNvSpPr/>
          <p:nvPr/>
        </p:nvSpPr>
        <p:spPr>
          <a:xfrm>
            <a:off x="12906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Freihandform: Form 100"/>
          <p:cNvSpPr/>
          <p:nvPr/>
        </p:nvSpPr>
        <p:spPr>
          <a:xfrm>
            <a:off x="13064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Freihandform: Form 101"/>
          <p:cNvSpPr/>
          <p:nvPr/>
        </p:nvSpPr>
        <p:spPr>
          <a:xfrm>
            <a:off x="13222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Freihandform: Form 102"/>
          <p:cNvSpPr/>
          <p:nvPr/>
        </p:nvSpPr>
        <p:spPr>
          <a:xfrm>
            <a:off x="13381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Freihandform: Form 103"/>
          <p:cNvSpPr/>
          <p:nvPr/>
        </p:nvSpPr>
        <p:spPr>
          <a:xfrm>
            <a:off x="1353960" y="4413240"/>
            <a:ext cx="828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Freihandform: Form 104"/>
          <p:cNvSpPr/>
          <p:nvPr/>
        </p:nvSpPr>
        <p:spPr>
          <a:xfrm>
            <a:off x="13701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Freihandform: Form 105"/>
          <p:cNvSpPr/>
          <p:nvPr/>
        </p:nvSpPr>
        <p:spPr>
          <a:xfrm>
            <a:off x="13860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Freihandform: Form 106"/>
          <p:cNvSpPr/>
          <p:nvPr/>
        </p:nvSpPr>
        <p:spPr>
          <a:xfrm>
            <a:off x="14000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Freihandform: Form 107"/>
          <p:cNvSpPr/>
          <p:nvPr/>
        </p:nvSpPr>
        <p:spPr>
          <a:xfrm>
            <a:off x="1415880" y="4413240"/>
            <a:ext cx="828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Freihandform: Form 108"/>
          <p:cNvSpPr/>
          <p:nvPr/>
        </p:nvSpPr>
        <p:spPr>
          <a:xfrm>
            <a:off x="14320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Freihandform: Form 109"/>
          <p:cNvSpPr/>
          <p:nvPr/>
        </p:nvSpPr>
        <p:spPr>
          <a:xfrm>
            <a:off x="14479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Freihandform: Form 110"/>
          <p:cNvSpPr/>
          <p:nvPr/>
        </p:nvSpPr>
        <p:spPr>
          <a:xfrm>
            <a:off x="14637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Freihandform: Form 111"/>
          <p:cNvSpPr/>
          <p:nvPr/>
        </p:nvSpPr>
        <p:spPr>
          <a:xfrm>
            <a:off x="14796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Freihandform: Form 112"/>
          <p:cNvSpPr/>
          <p:nvPr/>
        </p:nvSpPr>
        <p:spPr>
          <a:xfrm>
            <a:off x="14954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Freihandform: Form 113"/>
          <p:cNvSpPr/>
          <p:nvPr/>
        </p:nvSpPr>
        <p:spPr>
          <a:xfrm>
            <a:off x="15112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Freihandform: Form 114"/>
          <p:cNvSpPr/>
          <p:nvPr/>
        </p:nvSpPr>
        <p:spPr>
          <a:xfrm>
            <a:off x="15271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Freihandform: Form 115"/>
          <p:cNvSpPr/>
          <p:nvPr/>
        </p:nvSpPr>
        <p:spPr>
          <a:xfrm>
            <a:off x="15429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Freihandform: Form 116"/>
          <p:cNvSpPr/>
          <p:nvPr/>
        </p:nvSpPr>
        <p:spPr>
          <a:xfrm>
            <a:off x="15588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Freihandform: Form 117"/>
          <p:cNvSpPr/>
          <p:nvPr/>
        </p:nvSpPr>
        <p:spPr>
          <a:xfrm>
            <a:off x="15746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Freihandform: Form 118"/>
          <p:cNvSpPr/>
          <p:nvPr/>
        </p:nvSpPr>
        <p:spPr>
          <a:xfrm>
            <a:off x="15908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Freihandform: Form 119"/>
          <p:cNvSpPr/>
          <p:nvPr/>
        </p:nvSpPr>
        <p:spPr>
          <a:xfrm>
            <a:off x="16066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Freihandform: Form 120"/>
          <p:cNvSpPr/>
          <p:nvPr/>
        </p:nvSpPr>
        <p:spPr>
          <a:xfrm>
            <a:off x="16225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Freihandform: Form 121"/>
          <p:cNvSpPr/>
          <p:nvPr/>
        </p:nvSpPr>
        <p:spPr>
          <a:xfrm>
            <a:off x="16383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Freihandform: Form 122"/>
          <p:cNvSpPr/>
          <p:nvPr/>
        </p:nvSpPr>
        <p:spPr>
          <a:xfrm>
            <a:off x="16542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Freihandform: Form 123"/>
          <p:cNvSpPr/>
          <p:nvPr/>
        </p:nvSpPr>
        <p:spPr>
          <a:xfrm>
            <a:off x="16700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Freihandform: Form 124"/>
          <p:cNvSpPr/>
          <p:nvPr/>
        </p:nvSpPr>
        <p:spPr>
          <a:xfrm>
            <a:off x="16858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Freihandform: Form 125"/>
          <p:cNvSpPr/>
          <p:nvPr/>
        </p:nvSpPr>
        <p:spPr>
          <a:xfrm>
            <a:off x="17002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Freihandform: Form 126"/>
          <p:cNvSpPr/>
          <p:nvPr/>
        </p:nvSpPr>
        <p:spPr>
          <a:xfrm>
            <a:off x="17161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Freihandform: Form 127"/>
          <p:cNvSpPr/>
          <p:nvPr/>
        </p:nvSpPr>
        <p:spPr>
          <a:xfrm>
            <a:off x="555480" y="4329000"/>
            <a:ext cx="7920" cy="84240"/>
          </a:xfrm>
          <a:custGeom>
            <a:avLst/>
            <a:gdLst/>
            <a:ahLst/>
            <a:cxnLst/>
            <a:rect l="l" t="t" r="r" b="b"/>
            <a:pathLst>
              <a:path w="23" h="234">
                <a:moveTo>
                  <a:pt x="0" y="233"/>
                </a:moveTo>
                <a:lnTo>
                  <a:pt x="22" y="233"/>
                </a:lnTo>
                <a:lnTo>
                  <a:pt x="22" y="0"/>
                </a:lnTo>
                <a:lnTo>
                  <a:pt x="0" y="0"/>
                </a:lnTo>
                <a:lnTo>
                  <a:pt x="0" y="233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7440" rIns="90000" bIns="374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Freihandform: Form 128"/>
          <p:cNvSpPr/>
          <p:nvPr/>
        </p:nvSpPr>
        <p:spPr>
          <a:xfrm>
            <a:off x="571680" y="4224240"/>
            <a:ext cx="7920" cy="189000"/>
          </a:xfrm>
          <a:custGeom>
            <a:avLst/>
            <a:gdLst/>
            <a:ahLst/>
            <a:cxnLst/>
            <a:rect l="l" t="t" r="r" b="b"/>
            <a:pathLst>
              <a:path w="24" h="525">
                <a:moveTo>
                  <a:pt x="0" y="524"/>
                </a:moveTo>
                <a:lnTo>
                  <a:pt x="23" y="524"/>
                </a:lnTo>
                <a:lnTo>
                  <a:pt x="23" y="0"/>
                </a:lnTo>
                <a:lnTo>
                  <a:pt x="0" y="0"/>
                </a:lnTo>
                <a:lnTo>
                  <a:pt x="0" y="524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Freihandform: Form 129"/>
          <p:cNvSpPr/>
          <p:nvPr/>
        </p:nvSpPr>
        <p:spPr>
          <a:xfrm>
            <a:off x="587520" y="1479600"/>
            <a:ext cx="7920" cy="2933640"/>
          </a:xfrm>
          <a:custGeom>
            <a:avLst/>
            <a:gdLst/>
            <a:ahLst/>
            <a:cxnLst/>
            <a:rect l="l" t="t" r="r" b="b"/>
            <a:pathLst>
              <a:path w="24" h="8149">
                <a:moveTo>
                  <a:pt x="0" y="8148"/>
                </a:moveTo>
                <a:lnTo>
                  <a:pt x="23" y="8148"/>
                </a:lnTo>
                <a:lnTo>
                  <a:pt x="23" y="0"/>
                </a:lnTo>
                <a:lnTo>
                  <a:pt x="0" y="0"/>
                </a:lnTo>
                <a:lnTo>
                  <a:pt x="0" y="8148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Freihandform: Form 130"/>
          <p:cNvSpPr/>
          <p:nvPr/>
        </p:nvSpPr>
        <p:spPr>
          <a:xfrm>
            <a:off x="603360" y="4203720"/>
            <a:ext cx="7920" cy="209520"/>
          </a:xfrm>
          <a:custGeom>
            <a:avLst/>
            <a:gdLst/>
            <a:ahLst/>
            <a:cxnLst/>
            <a:rect l="l" t="t" r="r" b="b"/>
            <a:pathLst>
              <a:path w="24" h="584">
                <a:moveTo>
                  <a:pt x="0" y="583"/>
                </a:moveTo>
                <a:lnTo>
                  <a:pt x="23" y="583"/>
                </a:lnTo>
                <a:lnTo>
                  <a:pt x="23" y="0"/>
                </a:lnTo>
                <a:lnTo>
                  <a:pt x="0" y="0"/>
                </a:lnTo>
                <a:lnTo>
                  <a:pt x="0" y="583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Freihandform: Form 131"/>
          <p:cNvSpPr/>
          <p:nvPr/>
        </p:nvSpPr>
        <p:spPr>
          <a:xfrm>
            <a:off x="619200" y="2003400"/>
            <a:ext cx="7920" cy="2409840"/>
          </a:xfrm>
          <a:custGeom>
            <a:avLst/>
            <a:gdLst/>
            <a:ahLst/>
            <a:cxnLst/>
            <a:rect l="l" t="t" r="r" b="b"/>
            <a:pathLst>
              <a:path w="24" h="6694">
                <a:moveTo>
                  <a:pt x="0" y="6693"/>
                </a:moveTo>
                <a:lnTo>
                  <a:pt x="23" y="6693"/>
                </a:lnTo>
                <a:lnTo>
                  <a:pt x="23" y="0"/>
                </a:lnTo>
                <a:lnTo>
                  <a:pt x="0" y="0"/>
                </a:lnTo>
                <a:lnTo>
                  <a:pt x="0" y="6693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Freihandform: Form 132"/>
          <p:cNvSpPr/>
          <p:nvPr/>
        </p:nvSpPr>
        <p:spPr>
          <a:xfrm>
            <a:off x="635040" y="4370400"/>
            <a:ext cx="7920" cy="42840"/>
          </a:xfrm>
          <a:custGeom>
            <a:avLst/>
            <a:gdLst/>
            <a:ahLst/>
            <a:cxnLst/>
            <a:rect l="l" t="t" r="r" b="b"/>
            <a:pathLst>
              <a:path w="24" h="118">
                <a:moveTo>
                  <a:pt x="0" y="117"/>
                </a:moveTo>
                <a:lnTo>
                  <a:pt x="23" y="117"/>
                </a:lnTo>
                <a:lnTo>
                  <a:pt x="23" y="0"/>
                </a:lnTo>
                <a:lnTo>
                  <a:pt x="0" y="0"/>
                </a:lnTo>
                <a:lnTo>
                  <a:pt x="0" y="117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60" rIns="90000" bIns="-39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Freihandform: Form 133"/>
          <p:cNvSpPr/>
          <p:nvPr/>
        </p:nvSpPr>
        <p:spPr>
          <a:xfrm>
            <a:off x="650880" y="4329000"/>
            <a:ext cx="7920" cy="84240"/>
          </a:xfrm>
          <a:custGeom>
            <a:avLst/>
            <a:gdLst/>
            <a:ahLst/>
            <a:cxnLst/>
            <a:rect l="l" t="t" r="r" b="b"/>
            <a:pathLst>
              <a:path w="24" h="234">
                <a:moveTo>
                  <a:pt x="0" y="233"/>
                </a:moveTo>
                <a:lnTo>
                  <a:pt x="23" y="233"/>
                </a:lnTo>
                <a:lnTo>
                  <a:pt x="23" y="0"/>
                </a:lnTo>
                <a:lnTo>
                  <a:pt x="0" y="0"/>
                </a:lnTo>
                <a:lnTo>
                  <a:pt x="0" y="233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7440" rIns="90000" bIns="374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Freihandform: Form 134"/>
          <p:cNvSpPr/>
          <p:nvPr/>
        </p:nvSpPr>
        <p:spPr>
          <a:xfrm>
            <a:off x="666720" y="4308480"/>
            <a:ext cx="7920" cy="104760"/>
          </a:xfrm>
          <a:custGeom>
            <a:avLst/>
            <a:gdLst/>
            <a:ahLst/>
            <a:cxnLst/>
            <a:rect l="l" t="t" r="r" b="b"/>
            <a:pathLst>
              <a:path w="24" h="293">
                <a:moveTo>
                  <a:pt x="0" y="292"/>
                </a:moveTo>
                <a:lnTo>
                  <a:pt x="23" y="292"/>
                </a:lnTo>
                <a:lnTo>
                  <a:pt x="23" y="0"/>
                </a:lnTo>
                <a:lnTo>
                  <a:pt x="0" y="0"/>
                </a:lnTo>
                <a:lnTo>
                  <a:pt x="0" y="292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Freihandform: Form 135"/>
          <p:cNvSpPr/>
          <p:nvPr/>
        </p:nvSpPr>
        <p:spPr>
          <a:xfrm>
            <a:off x="682560" y="4308480"/>
            <a:ext cx="7920" cy="104760"/>
          </a:xfrm>
          <a:custGeom>
            <a:avLst/>
            <a:gdLst/>
            <a:ahLst/>
            <a:cxnLst/>
            <a:rect l="l" t="t" r="r" b="b"/>
            <a:pathLst>
              <a:path w="23" h="293">
                <a:moveTo>
                  <a:pt x="0" y="292"/>
                </a:moveTo>
                <a:lnTo>
                  <a:pt x="22" y="292"/>
                </a:lnTo>
                <a:lnTo>
                  <a:pt x="22" y="0"/>
                </a:lnTo>
                <a:lnTo>
                  <a:pt x="0" y="0"/>
                </a:lnTo>
                <a:lnTo>
                  <a:pt x="0" y="292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Freihandform: Form 136"/>
          <p:cNvSpPr/>
          <p:nvPr/>
        </p:nvSpPr>
        <p:spPr>
          <a:xfrm>
            <a:off x="696960" y="4056120"/>
            <a:ext cx="7920" cy="357120"/>
          </a:xfrm>
          <a:custGeom>
            <a:avLst/>
            <a:gdLst/>
            <a:ahLst/>
            <a:cxnLst/>
            <a:rect l="l" t="t" r="r" b="b"/>
            <a:pathLst>
              <a:path w="24" h="991">
                <a:moveTo>
                  <a:pt x="0" y="990"/>
                </a:moveTo>
                <a:lnTo>
                  <a:pt x="23" y="990"/>
                </a:lnTo>
                <a:lnTo>
                  <a:pt x="23" y="0"/>
                </a:lnTo>
                <a:lnTo>
                  <a:pt x="0" y="0"/>
                </a:lnTo>
                <a:lnTo>
                  <a:pt x="0" y="99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Freihandform: Form 137"/>
          <p:cNvSpPr/>
          <p:nvPr/>
        </p:nvSpPr>
        <p:spPr>
          <a:xfrm>
            <a:off x="712800" y="4349880"/>
            <a:ext cx="7920" cy="63360"/>
          </a:xfrm>
          <a:custGeom>
            <a:avLst/>
            <a:gdLst/>
            <a:ahLst/>
            <a:cxnLst/>
            <a:rect l="l" t="t" r="r" b="b"/>
            <a:pathLst>
              <a:path w="24" h="176">
                <a:moveTo>
                  <a:pt x="0" y="175"/>
                </a:moveTo>
                <a:lnTo>
                  <a:pt x="23" y="175"/>
                </a:lnTo>
                <a:lnTo>
                  <a:pt x="23" y="0"/>
                </a:lnTo>
                <a:lnTo>
                  <a:pt x="0" y="0"/>
                </a:lnTo>
                <a:lnTo>
                  <a:pt x="0" y="175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6560" rIns="90000" bIns="165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Freihandform: Form 138"/>
          <p:cNvSpPr/>
          <p:nvPr/>
        </p:nvSpPr>
        <p:spPr>
          <a:xfrm>
            <a:off x="728640" y="3156120"/>
            <a:ext cx="9720" cy="1257120"/>
          </a:xfrm>
          <a:custGeom>
            <a:avLst/>
            <a:gdLst/>
            <a:ahLst/>
            <a:cxnLst/>
            <a:rect l="l" t="t" r="r" b="b"/>
            <a:pathLst>
              <a:path w="25" h="3493">
                <a:moveTo>
                  <a:pt x="0" y="3492"/>
                </a:moveTo>
                <a:lnTo>
                  <a:pt x="24" y="3492"/>
                </a:lnTo>
                <a:lnTo>
                  <a:pt x="24" y="0"/>
                </a:lnTo>
                <a:lnTo>
                  <a:pt x="0" y="0"/>
                </a:lnTo>
                <a:lnTo>
                  <a:pt x="0" y="3492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Freihandform: Form 139"/>
          <p:cNvSpPr/>
          <p:nvPr/>
        </p:nvSpPr>
        <p:spPr>
          <a:xfrm>
            <a:off x="744480" y="4308480"/>
            <a:ext cx="7920" cy="104760"/>
          </a:xfrm>
          <a:custGeom>
            <a:avLst/>
            <a:gdLst/>
            <a:ahLst/>
            <a:cxnLst/>
            <a:rect l="l" t="t" r="r" b="b"/>
            <a:pathLst>
              <a:path w="24" h="293">
                <a:moveTo>
                  <a:pt x="0" y="292"/>
                </a:moveTo>
                <a:lnTo>
                  <a:pt x="23" y="292"/>
                </a:lnTo>
                <a:lnTo>
                  <a:pt x="23" y="0"/>
                </a:lnTo>
                <a:lnTo>
                  <a:pt x="0" y="0"/>
                </a:lnTo>
                <a:lnTo>
                  <a:pt x="0" y="292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Freihandform: Form 140"/>
          <p:cNvSpPr/>
          <p:nvPr/>
        </p:nvSpPr>
        <p:spPr>
          <a:xfrm>
            <a:off x="760320" y="4329000"/>
            <a:ext cx="7920" cy="84240"/>
          </a:xfrm>
          <a:custGeom>
            <a:avLst/>
            <a:gdLst/>
            <a:ahLst/>
            <a:cxnLst/>
            <a:rect l="l" t="t" r="r" b="b"/>
            <a:pathLst>
              <a:path w="24" h="234">
                <a:moveTo>
                  <a:pt x="0" y="233"/>
                </a:moveTo>
                <a:lnTo>
                  <a:pt x="23" y="233"/>
                </a:lnTo>
                <a:lnTo>
                  <a:pt x="23" y="0"/>
                </a:lnTo>
                <a:lnTo>
                  <a:pt x="0" y="0"/>
                </a:lnTo>
                <a:lnTo>
                  <a:pt x="0" y="233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7440" rIns="90000" bIns="374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Freihandform: Form 141"/>
          <p:cNvSpPr/>
          <p:nvPr/>
        </p:nvSpPr>
        <p:spPr>
          <a:xfrm>
            <a:off x="776160" y="3156120"/>
            <a:ext cx="7920" cy="1257120"/>
          </a:xfrm>
          <a:custGeom>
            <a:avLst/>
            <a:gdLst/>
            <a:ahLst/>
            <a:cxnLst/>
            <a:rect l="l" t="t" r="r" b="b"/>
            <a:pathLst>
              <a:path w="24" h="3493">
                <a:moveTo>
                  <a:pt x="0" y="3492"/>
                </a:moveTo>
                <a:lnTo>
                  <a:pt x="23" y="3492"/>
                </a:lnTo>
                <a:lnTo>
                  <a:pt x="23" y="0"/>
                </a:lnTo>
                <a:lnTo>
                  <a:pt x="0" y="0"/>
                </a:lnTo>
                <a:lnTo>
                  <a:pt x="0" y="3492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Freihandform: Form 142"/>
          <p:cNvSpPr/>
          <p:nvPr/>
        </p:nvSpPr>
        <p:spPr>
          <a:xfrm>
            <a:off x="792000" y="4390920"/>
            <a:ext cx="828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Freihandform: Form 143"/>
          <p:cNvSpPr/>
          <p:nvPr/>
        </p:nvSpPr>
        <p:spPr>
          <a:xfrm>
            <a:off x="808200" y="3406680"/>
            <a:ext cx="7920" cy="1006560"/>
          </a:xfrm>
          <a:custGeom>
            <a:avLst/>
            <a:gdLst/>
            <a:ahLst/>
            <a:cxnLst/>
            <a:rect l="l" t="t" r="r" b="b"/>
            <a:pathLst>
              <a:path w="24" h="2795">
                <a:moveTo>
                  <a:pt x="0" y="2794"/>
                </a:moveTo>
                <a:lnTo>
                  <a:pt x="23" y="2794"/>
                </a:lnTo>
                <a:lnTo>
                  <a:pt x="23" y="0"/>
                </a:lnTo>
                <a:lnTo>
                  <a:pt x="0" y="0"/>
                </a:lnTo>
                <a:lnTo>
                  <a:pt x="0" y="2794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Freihandform: Form 144"/>
          <p:cNvSpPr/>
          <p:nvPr/>
        </p:nvSpPr>
        <p:spPr>
          <a:xfrm>
            <a:off x="82404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Freihandform: Form 145"/>
          <p:cNvSpPr/>
          <p:nvPr/>
        </p:nvSpPr>
        <p:spPr>
          <a:xfrm>
            <a:off x="839880" y="4370400"/>
            <a:ext cx="7920" cy="42840"/>
          </a:xfrm>
          <a:custGeom>
            <a:avLst/>
            <a:gdLst/>
            <a:ahLst/>
            <a:cxnLst/>
            <a:rect l="l" t="t" r="r" b="b"/>
            <a:pathLst>
              <a:path w="24" h="118">
                <a:moveTo>
                  <a:pt x="0" y="117"/>
                </a:moveTo>
                <a:lnTo>
                  <a:pt x="23" y="117"/>
                </a:lnTo>
                <a:lnTo>
                  <a:pt x="23" y="0"/>
                </a:lnTo>
                <a:lnTo>
                  <a:pt x="0" y="0"/>
                </a:lnTo>
                <a:lnTo>
                  <a:pt x="0" y="117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960" rIns="90000" bIns="-39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Freihandform: Form 146"/>
          <p:cNvSpPr/>
          <p:nvPr/>
        </p:nvSpPr>
        <p:spPr>
          <a:xfrm>
            <a:off x="8557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Freihandform: Form 147"/>
          <p:cNvSpPr/>
          <p:nvPr/>
        </p:nvSpPr>
        <p:spPr>
          <a:xfrm>
            <a:off x="87156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Freihandform: Form 148"/>
          <p:cNvSpPr/>
          <p:nvPr/>
        </p:nvSpPr>
        <p:spPr>
          <a:xfrm>
            <a:off x="887400" y="3637080"/>
            <a:ext cx="7920" cy="776160"/>
          </a:xfrm>
          <a:custGeom>
            <a:avLst/>
            <a:gdLst/>
            <a:ahLst/>
            <a:cxnLst/>
            <a:rect l="l" t="t" r="r" b="b"/>
            <a:pathLst>
              <a:path w="24" h="2155">
                <a:moveTo>
                  <a:pt x="0" y="2154"/>
                </a:moveTo>
                <a:lnTo>
                  <a:pt x="23" y="2154"/>
                </a:lnTo>
                <a:lnTo>
                  <a:pt x="23" y="0"/>
                </a:lnTo>
                <a:lnTo>
                  <a:pt x="0" y="0"/>
                </a:lnTo>
                <a:lnTo>
                  <a:pt x="0" y="2154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Freihandform: Form 149"/>
          <p:cNvSpPr/>
          <p:nvPr/>
        </p:nvSpPr>
        <p:spPr>
          <a:xfrm>
            <a:off x="903240" y="4390920"/>
            <a:ext cx="9720" cy="22320"/>
          </a:xfrm>
          <a:custGeom>
            <a:avLst/>
            <a:gdLst/>
            <a:ahLst/>
            <a:cxnLst/>
            <a:rect l="l" t="t" r="r" b="b"/>
            <a:pathLst>
              <a:path w="25" h="60">
                <a:moveTo>
                  <a:pt x="0" y="59"/>
                </a:moveTo>
                <a:lnTo>
                  <a:pt x="24" y="59"/>
                </a:lnTo>
                <a:lnTo>
                  <a:pt x="24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Freihandform: Form 150"/>
          <p:cNvSpPr/>
          <p:nvPr/>
        </p:nvSpPr>
        <p:spPr>
          <a:xfrm>
            <a:off x="919080" y="3657600"/>
            <a:ext cx="7920" cy="755640"/>
          </a:xfrm>
          <a:custGeom>
            <a:avLst/>
            <a:gdLst/>
            <a:ahLst/>
            <a:cxnLst/>
            <a:rect l="l" t="t" r="r" b="b"/>
            <a:pathLst>
              <a:path w="24" h="2097">
                <a:moveTo>
                  <a:pt x="0" y="2096"/>
                </a:moveTo>
                <a:lnTo>
                  <a:pt x="23" y="2096"/>
                </a:lnTo>
                <a:lnTo>
                  <a:pt x="23" y="0"/>
                </a:lnTo>
                <a:lnTo>
                  <a:pt x="0" y="0"/>
                </a:lnTo>
                <a:lnTo>
                  <a:pt x="0" y="2096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Freihandform: Form 151"/>
          <p:cNvSpPr/>
          <p:nvPr/>
        </p:nvSpPr>
        <p:spPr>
          <a:xfrm>
            <a:off x="9349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Freihandform: Form 152"/>
          <p:cNvSpPr/>
          <p:nvPr/>
        </p:nvSpPr>
        <p:spPr>
          <a:xfrm>
            <a:off x="95076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Freihandform: Form 153"/>
          <p:cNvSpPr/>
          <p:nvPr/>
        </p:nvSpPr>
        <p:spPr>
          <a:xfrm>
            <a:off x="96696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Freihandform: Form 154"/>
          <p:cNvSpPr/>
          <p:nvPr/>
        </p:nvSpPr>
        <p:spPr>
          <a:xfrm>
            <a:off x="9828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Freihandform: Form 155"/>
          <p:cNvSpPr/>
          <p:nvPr/>
        </p:nvSpPr>
        <p:spPr>
          <a:xfrm>
            <a:off x="9986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Freihandform: Form 156"/>
          <p:cNvSpPr/>
          <p:nvPr/>
        </p:nvSpPr>
        <p:spPr>
          <a:xfrm>
            <a:off x="10144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Freihandform: Form 157"/>
          <p:cNvSpPr/>
          <p:nvPr/>
        </p:nvSpPr>
        <p:spPr>
          <a:xfrm>
            <a:off x="10303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Freihandform: Form 158"/>
          <p:cNvSpPr/>
          <p:nvPr/>
        </p:nvSpPr>
        <p:spPr>
          <a:xfrm>
            <a:off x="10461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Freihandform: Form 159"/>
          <p:cNvSpPr/>
          <p:nvPr/>
        </p:nvSpPr>
        <p:spPr>
          <a:xfrm>
            <a:off x="10620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Freihandform: Form 160"/>
          <p:cNvSpPr/>
          <p:nvPr/>
        </p:nvSpPr>
        <p:spPr>
          <a:xfrm>
            <a:off x="10778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Freihandform: Form 161"/>
          <p:cNvSpPr/>
          <p:nvPr/>
        </p:nvSpPr>
        <p:spPr>
          <a:xfrm>
            <a:off x="10922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Freihandform: Form 162"/>
          <p:cNvSpPr/>
          <p:nvPr/>
        </p:nvSpPr>
        <p:spPr>
          <a:xfrm>
            <a:off x="110808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3" h="60">
                <a:moveTo>
                  <a:pt x="0" y="59"/>
                </a:moveTo>
                <a:lnTo>
                  <a:pt x="22" y="59"/>
                </a:lnTo>
                <a:lnTo>
                  <a:pt x="22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Freihandform: Form 163"/>
          <p:cNvSpPr/>
          <p:nvPr/>
        </p:nvSpPr>
        <p:spPr>
          <a:xfrm>
            <a:off x="11239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Freihandform: Form 164"/>
          <p:cNvSpPr/>
          <p:nvPr/>
        </p:nvSpPr>
        <p:spPr>
          <a:xfrm>
            <a:off x="11397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Freihandform: Form 165"/>
          <p:cNvSpPr/>
          <p:nvPr/>
        </p:nvSpPr>
        <p:spPr>
          <a:xfrm>
            <a:off x="11556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Freihandform: Form 166"/>
          <p:cNvSpPr/>
          <p:nvPr/>
        </p:nvSpPr>
        <p:spPr>
          <a:xfrm>
            <a:off x="117144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Freihandform: Form 167"/>
          <p:cNvSpPr/>
          <p:nvPr/>
        </p:nvSpPr>
        <p:spPr>
          <a:xfrm>
            <a:off x="1187280" y="4413240"/>
            <a:ext cx="828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Freihandform: Form 168"/>
          <p:cNvSpPr/>
          <p:nvPr/>
        </p:nvSpPr>
        <p:spPr>
          <a:xfrm>
            <a:off x="12034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Freihandform: Form 169"/>
          <p:cNvSpPr/>
          <p:nvPr/>
        </p:nvSpPr>
        <p:spPr>
          <a:xfrm>
            <a:off x="12193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Freihandform: Form 170"/>
          <p:cNvSpPr/>
          <p:nvPr/>
        </p:nvSpPr>
        <p:spPr>
          <a:xfrm>
            <a:off x="12351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Freihandform: Form 171"/>
          <p:cNvSpPr/>
          <p:nvPr/>
        </p:nvSpPr>
        <p:spPr>
          <a:xfrm>
            <a:off x="12510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Freihandform: Form 172"/>
          <p:cNvSpPr/>
          <p:nvPr/>
        </p:nvSpPr>
        <p:spPr>
          <a:xfrm>
            <a:off x="12668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Freihandform: Form 173"/>
          <p:cNvSpPr/>
          <p:nvPr/>
        </p:nvSpPr>
        <p:spPr>
          <a:xfrm>
            <a:off x="12826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Freihandform: Form 174"/>
          <p:cNvSpPr/>
          <p:nvPr/>
        </p:nvSpPr>
        <p:spPr>
          <a:xfrm>
            <a:off x="12985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Freihandform: Form 175"/>
          <p:cNvSpPr/>
          <p:nvPr/>
        </p:nvSpPr>
        <p:spPr>
          <a:xfrm>
            <a:off x="13143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Freihandform: Form 176"/>
          <p:cNvSpPr/>
          <p:nvPr/>
        </p:nvSpPr>
        <p:spPr>
          <a:xfrm>
            <a:off x="13302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Freihandform: Form 177"/>
          <p:cNvSpPr/>
          <p:nvPr/>
        </p:nvSpPr>
        <p:spPr>
          <a:xfrm>
            <a:off x="13460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Freihandform: Form 178"/>
          <p:cNvSpPr/>
          <p:nvPr/>
        </p:nvSpPr>
        <p:spPr>
          <a:xfrm>
            <a:off x="13622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Freihandform: Form 179"/>
          <p:cNvSpPr/>
          <p:nvPr/>
        </p:nvSpPr>
        <p:spPr>
          <a:xfrm>
            <a:off x="13780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Freihandform: Form 180"/>
          <p:cNvSpPr/>
          <p:nvPr/>
        </p:nvSpPr>
        <p:spPr>
          <a:xfrm>
            <a:off x="13921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Freihandform: Form 181"/>
          <p:cNvSpPr/>
          <p:nvPr/>
        </p:nvSpPr>
        <p:spPr>
          <a:xfrm>
            <a:off x="14079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Freihandform: Form 182"/>
          <p:cNvSpPr/>
          <p:nvPr/>
        </p:nvSpPr>
        <p:spPr>
          <a:xfrm>
            <a:off x="14241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Freihandform: Form 183"/>
          <p:cNvSpPr/>
          <p:nvPr/>
        </p:nvSpPr>
        <p:spPr>
          <a:xfrm>
            <a:off x="14400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Freihandform: Form 184"/>
          <p:cNvSpPr/>
          <p:nvPr/>
        </p:nvSpPr>
        <p:spPr>
          <a:xfrm>
            <a:off x="14558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Freihandform: Form 185"/>
          <p:cNvSpPr/>
          <p:nvPr/>
        </p:nvSpPr>
        <p:spPr>
          <a:xfrm>
            <a:off x="14716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Freihandform: Form 186"/>
          <p:cNvSpPr/>
          <p:nvPr/>
        </p:nvSpPr>
        <p:spPr>
          <a:xfrm>
            <a:off x="14875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Freihandform: Form 187"/>
          <p:cNvSpPr/>
          <p:nvPr/>
        </p:nvSpPr>
        <p:spPr>
          <a:xfrm>
            <a:off x="15033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Freihandform: Form 188"/>
          <p:cNvSpPr/>
          <p:nvPr/>
        </p:nvSpPr>
        <p:spPr>
          <a:xfrm>
            <a:off x="15192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Freihandform: Form 189"/>
          <p:cNvSpPr/>
          <p:nvPr/>
        </p:nvSpPr>
        <p:spPr>
          <a:xfrm>
            <a:off x="15350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Freihandform: Form 190"/>
          <p:cNvSpPr/>
          <p:nvPr/>
        </p:nvSpPr>
        <p:spPr>
          <a:xfrm>
            <a:off x="15508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Freihandform: Form 191"/>
          <p:cNvSpPr/>
          <p:nvPr/>
        </p:nvSpPr>
        <p:spPr>
          <a:xfrm>
            <a:off x="15667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Freihandform: Form 192"/>
          <p:cNvSpPr/>
          <p:nvPr/>
        </p:nvSpPr>
        <p:spPr>
          <a:xfrm>
            <a:off x="1582560" y="4413240"/>
            <a:ext cx="828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Freihandform: Form 193"/>
          <p:cNvSpPr/>
          <p:nvPr/>
        </p:nvSpPr>
        <p:spPr>
          <a:xfrm>
            <a:off x="15987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Freihandform: Form 194"/>
          <p:cNvSpPr/>
          <p:nvPr/>
        </p:nvSpPr>
        <p:spPr>
          <a:xfrm>
            <a:off x="16146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Freihandform: Form 195"/>
          <p:cNvSpPr/>
          <p:nvPr/>
        </p:nvSpPr>
        <p:spPr>
          <a:xfrm>
            <a:off x="163044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Freihandform: Form 196"/>
          <p:cNvSpPr/>
          <p:nvPr/>
        </p:nvSpPr>
        <p:spPr>
          <a:xfrm>
            <a:off x="164628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Freihandform: Form 197"/>
          <p:cNvSpPr/>
          <p:nvPr/>
        </p:nvSpPr>
        <p:spPr>
          <a:xfrm>
            <a:off x="166212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2" h="1">
                <a:moveTo>
                  <a:pt x="0" y="0"/>
                </a:moveTo>
                <a:lnTo>
                  <a:pt x="21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Freihandform: Form 198"/>
          <p:cNvSpPr/>
          <p:nvPr/>
        </p:nvSpPr>
        <p:spPr>
          <a:xfrm>
            <a:off x="167796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Freihandform: Form 199"/>
          <p:cNvSpPr/>
          <p:nvPr/>
        </p:nvSpPr>
        <p:spPr>
          <a:xfrm>
            <a:off x="169380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Freihandform: Form 200"/>
          <p:cNvSpPr/>
          <p:nvPr/>
        </p:nvSpPr>
        <p:spPr>
          <a:xfrm>
            <a:off x="1708200" y="4413240"/>
            <a:ext cx="7920" cy="1440"/>
          </a:xfrm>
          <a:custGeom>
            <a:avLst/>
            <a:gdLst/>
            <a:ahLst/>
            <a:cxnLst/>
            <a:rect l="l" t="t" r="r" b="b"/>
            <a:pathLst>
              <a:path w="23" h="1">
                <a:moveTo>
                  <a:pt x="0" y="0"/>
                </a:moveTo>
                <a:lnTo>
                  <a:pt x="2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Freihandform: Form 201"/>
          <p:cNvSpPr/>
          <p:nvPr/>
        </p:nvSpPr>
        <p:spPr>
          <a:xfrm>
            <a:off x="1724040" y="4390920"/>
            <a:ext cx="7920" cy="22320"/>
          </a:xfrm>
          <a:custGeom>
            <a:avLst/>
            <a:gdLst/>
            <a:ahLst/>
            <a:cxnLst/>
            <a:rect l="l" t="t" r="r" b="b"/>
            <a:pathLst>
              <a:path w="24" h="60">
                <a:moveTo>
                  <a:pt x="0" y="59"/>
                </a:moveTo>
                <a:lnTo>
                  <a:pt x="23" y="59"/>
                </a:lnTo>
                <a:lnTo>
                  <a:pt x="23" y="0"/>
                </a:lnTo>
                <a:lnTo>
                  <a:pt x="0" y="0"/>
                </a:lnTo>
                <a:lnTo>
                  <a:pt x="0" y="5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3041640" y="384120"/>
            <a:ext cx="4664160" cy="35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2484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2800" b="1" strike="noStrike" spc="-1">
                <a:solidFill>
                  <a:srgbClr val="FFFFFF"/>
                </a:solidFill>
                <a:latin typeface="Arial"/>
                <a:ea typeface="Arial"/>
              </a:rPr>
              <a:t>Histogramme Train vs. Test</a:t>
            </a:r>
            <a:endParaRPr lang="en-US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361800" y="4370400"/>
            <a:ext cx="1144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98440" y="332280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50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235080" y="2274840"/>
            <a:ext cx="191880" cy="1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100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23800" y="4621320"/>
            <a:ext cx="1144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808200" y="462132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20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1123920" y="462132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40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440000" y="462132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60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907920" y="4762440"/>
            <a:ext cx="468360" cy="14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Monate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Rechteck 211"/>
          <p:cNvSpPr/>
          <p:nvPr/>
        </p:nvSpPr>
        <p:spPr>
          <a:xfrm rot="16200000">
            <a:off x="-156960" y="2874600"/>
            <a:ext cx="592200" cy="14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-5400000"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Frequenz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Freihandform: Form 212"/>
          <p:cNvSpPr/>
          <p:nvPr/>
        </p:nvSpPr>
        <p:spPr>
          <a:xfrm>
            <a:off x="2009880" y="2836800"/>
            <a:ext cx="201600" cy="201600"/>
          </a:xfrm>
          <a:custGeom>
            <a:avLst/>
            <a:gdLst/>
            <a:ahLst/>
            <a:cxnLst/>
            <a:rect l="l" t="t" r="r" b="b"/>
            <a:pathLst>
              <a:path w="561" h="562">
                <a:moveTo>
                  <a:pt x="0" y="561"/>
                </a:moveTo>
                <a:lnTo>
                  <a:pt x="560" y="561"/>
                </a:lnTo>
                <a:lnTo>
                  <a:pt x="560" y="0"/>
                </a:lnTo>
                <a:lnTo>
                  <a:pt x="0" y="0"/>
                </a:lnTo>
                <a:lnTo>
                  <a:pt x="0" y="56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Freihandform: Form 213"/>
          <p:cNvSpPr/>
          <p:nvPr/>
        </p:nvSpPr>
        <p:spPr>
          <a:xfrm>
            <a:off x="2009880" y="3056040"/>
            <a:ext cx="201600" cy="201600"/>
          </a:xfrm>
          <a:custGeom>
            <a:avLst/>
            <a:gdLst/>
            <a:ahLst/>
            <a:cxnLst/>
            <a:rect l="l" t="t" r="r" b="b"/>
            <a:pathLst>
              <a:path w="561" h="561">
                <a:moveTo>
                  <a:pt x="0" y="560"/>
                </a:moveTo>
                <a:lnTo>
                  <a:pt x="560" y="560"/>
                </a:lnTo>
                <a:lnTo>
                  <a:pt x="560" y="0"/>
                </a:lnTo>
                <a:lnTo>
                  <a:pt x="0" y="0"/>
                </a:lnTo>
                <a:lnTo>
                  <a:pt x="0" y="56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00160" y="2639880"/>
            <a:ext cx="484200" cy="14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289240" y="2894040"/>
            <a:ext cx="22536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289240" y="3114720"/>
            <a:ext cx="263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Arial"/>
              </a:rPr>
              <a:t>Train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Gerader Verbinder 217"/>
          <p:cNvSpPr/>
          <p:nvPr/>
        </p:nvSpPr>
        <p:spPr>
          <a:xfrm>
            <a:off x="3162240" y="4040280"/>
            <a:ext cx="1303560" cy="144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Gerader Verbinder 218"/>
          <p:cNvSpPr/>
          <p:nvPr/>
        </p:nvSpPr>
        <p:spPr>
          <a:xfrm>
            <a:off x="3162240" y="3294000"/>
            <a:ext cx="1303560" cy="18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Gerader Verbinder 219"/>
          <p:cNvSpPr/>
          <p:nvPr/>
        </p:nvSpPr>
        <p:spPr>
          <a:xfrm>
            <a:off x="3162240" y="2548080"/>
            <a:ext cx="1303560" cy="144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Gerader Verbinder 220"/>
          <p:cNvSpPr/>
          <p:nvPr/>
        </p:nvSpPr>
        <p:spPr>
          <a:xfrm>
            <a:off x="3162240" y="1803240"/>
            <a:ext cx="1303560" cy="18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Gerader Verbinder 221"/>
          <p:cNvSpPr/>
          <p:nvPr/>
        </p:nvSpPr>
        <p:spPr>
          <a:xfrm flipV="1">
            <a:off x="3328920" y="1335240"/>
            <a:ext cx="180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Gerader Verbinder 222"/>
          <p:cNvSpPr/>
          <p:nvPr/>
        </p:nvSpPr>
        <p:spPr>
          <a:xfrm flipV="1">
            <a:off x="3565440" y="1335240"/>
            <a:ext cx="180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Gerader Verbinder 223"/>
          <p:cNvSpPr/>
          <p:nvPr/>
        </p:nvSpPr>
        <p:spPr>
          <a:xfrm flipV="1">
            <a:off x="3803760" y="1335240"/>
            <a:ext cx="144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Gerader Verbinder 224"/>
          <p:cNvSpPr/>
          <p:nvPr/>
        </p:nvSpPr>
        <p:spPr>
          <a:xfrm flipV="1">
            <a:off x="4040280" y="1335240"/>
            <a:ext cx="144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Gerader Verbinder 225"/>
          <p:cNvSpPr/>
          <p:nvPr/>
        </p:nvSpPr>
        <p:spPr>
          <a:xfrm flipV="1">
            <a:off x="4276800" y="1335240"/>
            <a:ext cx="144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Gerader Verbinder 226"/>
          <p:cNvSpPr/>
          <p:nvPr/>
        </p:nvSpPr>
        <p:spPr>
          <a:xfrm>
            <a:off x="3162240" y="4413240"/>
            <a:ext cx="130356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Gerader Verbinder 227"/>
          <p:cNvSpPr/>
          <p:nvPr/>
        </p:nvSpPr>
        <p:spPr>
          <a:xfrm>
            <a:off x="3162240" y="3666960"/>
            <a:ext cx="1303560" cy="18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Gerader Verbinder 228"/>
          <p:cNvSpPr/>
          <p:nvPr/>
        </p:nvSpPr>
        <p:spPr>
          <a:xfrm>
            <a:off x="3162240" y="2921040"/>
            <a:ext cx="130356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Gerader Verbinder 229"/>
          <p:cNvSpPr/>
          <p:nvPr/>
        </p:nvSpPr>
        <p:spPr>
          <a:xfrm>
            <a:off x="3162240" y="2176560"/>
            <a:ext cx="130356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Gerader Verbinder 230"/>
          <p:cNvSpPr/>
          <p:nvPr/>
        </p:nvSpPr>
        <p:spPr>
          <a:xfrm>
            <a:off x="3162240" y="1430280"/>
            <a:ext cx="1303560" cy="18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Gerader Verbinder 231"/>
          <p:cNvSpPr/>
          <p:nvPr/>
        </p:nvSpPr>
        <p:spPr>
          <a:xfrm flipV="1">
            <a:off x="3209760" y="1335240"/>
            <a:ext cx="180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Gerader Verbinder 232"/>
          <p:cNvSpPr/>
          <p:nvPr/>
        </p:nvSpPr>
        <p:spPr>
          <a:xfrm flipV="1">
            <a:off x="344808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Gerader Verbinder 233"/>
          <p:cNvSpPr/>
          <p:nvPr/>
        </p:nvSpPr>
        <p:spPr>
          <a:xfrm flipV="1">
            <a:off x="368460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Gerader Verbinder 234"/>
          <p:cNvSpPr/>
          <p:nvPr/>
        </p:nvSpPr>
        <p:spPr>
          <a:xfrm flipV="1">
            <a:off x="392112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Gerader Verbinder 235"/>
          <p:cNvSpPr/>
          <p:nvPr/>
        </p:nvSpPr>
        <p:spPr>
          <a:xfrm flipV="1">
            <a:off x="415764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Gerader Verbinder 236"/>
          <p:cNvSpPr/>
          <p:nvPr/>
        </p:nvSpPr>
        <p:spPr>
          <a:xfrm flipV="1">
            <a:off x="439596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Freihandform: Form 237"/>
          <p:cNvSpPr/>
          <p:nvPr/>
        </p:nvSpPr>
        <p:spPr>
          <a:xfrm>
            <a:off x="3222720" y="3319560"/>
            <a:ext cx="12600" cy="1093680"/>
          </a:xfrm>
          <a:custGeom>
            <a:avLst/>
            <a:gdLst/>
            <a:ahLst/>
            <a:cxnLst/>
            <a:rect l="l" t="t" r="r" b="b"/>
            <a:pathLst>
              <a:path w="35" h="3040">
                <a:moveTo>
                  <a:pt x="0" y="3039"/>
                </a:moveTo>
                <a:lnTo>
                  <a:pt x="34" y="3039"/>
                </a:lnTo>
                <a:lnTo>
                  <a:pt x="34" y="0"/>
                </a:lnTo>
                <a:lnTo>
                  <a:pt x="0" y="0"/>
                </a:lnTo>
                <a:lnTo>
                  <a:pt x="0" y="3039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Freihandform: Form 238"/>
          <p:cNvSpPr/>
          <p:nvPr/>
        </p:nvSpPr>
        <p:spPr>
          <a:xfrm>
            <a:off x="3246480" y="3592440"/>
            <a:ext cx="12600" cy="820800"/>
          </a:xfrm>
          <a:custGeom>
            <a:avLst/>
            <a:gdLst/>
            <a:ahLst/>
            <a:cxnLst/>
            <a:rect l="l" t="t" r="r" b="b"/>
            <a:pathLst>
              <a:path w="35" h="2280">
                <a:moveTo>
                  <a:pt x="0" y="2279"/>
                </a:moveTo>
                <a:lnTo>
                  <a:pt x="34" y="2279"/>
                </a:lnTo>
                <a:lnTo>
                  <a:pt x="34" y="0"/>
                </a:lnTo>
                <a:lnTo>
                  <a:pt x="0" y="0"/>
                </a:lnTo>
                <a:lnTo>
                  <a:pt x="0" y="2279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Freihandform: Form 239"/>
          <p:cNvSpPr/>
          <p:nvPr/>
        </p:nvSpPr>
        <p:spPr>
          <a:xfrm>
            <a:off x="3270240" y="3890880"/>
            <a:ext cx="12600" cy="522360"/>
          </a:xfrm>
          <a:custGeom>
            <a:avLst/>
            <a:gdLst/>
            <a:ahLst/>
            <a:cxnLst/>
            <a:rect l="l" t="t" r="r" b="b"/>
            <a:pathLst>
              <a:path w="35" h="1451">
                <a:moveTo>
                  <a:pt x="0" y="1450"/>
                </a:moveTo>
                <a:lnTo>
                  <a:pt x="34" y="1450"/>
                </a:lnTo>
                <a:lnTo>
                  <a:pt x="34" y="0"/>
                </a:lnTo>
                <a:lnTo>
                  <a:pt x="0" y="0"/>
                </a:lnTo>
                <a:lnTo>
                  <a:pt x="0" y="145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Freihandform: Form 240"/>
          <p:cNvSpPr/>
          <p:nvPr/>
        </p:nvSpPr>
        <p:spPr>
          <a:xfrm>
            <a:off x="3294000" y="4040280"/>
            <a:ext cx="12600" cy="372960"/>
          </a:xfrm>
          <a:custGeom>
            <a:avLst/>
            <a:gdLst/>
            <a:ahLst/>
            <a:cxnLst/>
            <a:rect l="l" t="t" r="r" b="b"/>
            <a:pathLst>
              <a:path w="35" h="1037">
                <a:moveTo>
                  <a:pt x="0" y="1036"/>
                </a:moveTo>
                <a:lnTo>
                  <a:pt x="34" y="1036"/>
                </a:lnTo>
                <a:lnTo>
                  <a:pt x="34" y="0"/>
                </a:lnTo>
                <a:lnTo>
                  <a:pt x="0" y="0"/>
                </a:lnTo>
                <a:lnTo>
                  <a:pt x="0" y="1036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Freihandform: Form 241"/>
          <p:cNvSpPr/>
          <p:nvPr/>
        </p:nvSpPr>
        <p:spPr>
          <a:xfrm>
            <a:off x="3316320" y="4164120"/>
            <a:ext cx="12600" cy="249120"/>
          </a:xfrm>
          <a:custGeom>
            <a:avLst/>
            <a:gdLst/>
            <a:ahLst/>
            <a:cxnLst/>
            <a:rect l="l" t="t" r="r" b="b"/>
            <a:pathLst>
              <a:path w="35" h="692">
                <a:moveTo>
                  <a:pt x="0" y="691"/>
                </a:moveTo>
                <a:lnTo>
                  <a:pt x="34" y="691"/>
                </a:lnTo>
                <a:lnTo>
                  <a:pt x="34" y="0"/>
                </a:lnTo>
                <a:lnTo>
                  <a:pt x="0" y="0"/>
                </a:lnTo>
                <a:lnTo>
                  <a:pt x="0" y="69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Freihandform: Form 242"/>
          <p:cNvSpPr/>
          <p:nvPr/>
        </p:nvSpPr>
        <p:spPr>
          <a:xfrm>
            <a:off x="3340080" y="4138560"/>
            <a:ext cx="12600" cy="274680"/>
          </a:xfrm>
          <a:custGeom>
            <a:avLst/>
            <a:gdLst/>
            <a:ahLst/>
            <a:cxnLst/>
            <a:rect l="l" t="t" r="r" b="b"/>
            <a:pathLst>
              <a:path w="35" h="761">
                <a:moveTo>
                  <a:pt x="0" y="760"/>
                </a:moveTo>
                <a:lnTo>
                  <a:pt x="34" y="760"/>
                </a:lnTo>
                <a:lnTo>
                  <a:pt x="34" y="0"/>
                </a:lnTo>
                <a:lnTo>
                  <a:pt x="0" y="0"/>
                </a:lnTo>
                <a:lnTo>
                  <a:pt x="0" y="76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Freihandform: Form 243"/>
          <p:cNvSpPr/>
          <p:nvPr/>
        </p:nvSpPr>
        <p:spPr>
          <a:xfrm>
            <a:off x="3363840" y="4064040"/>
            <a:ext cx="12600" cy="349200"/>
          </a:xfrm>
          <a:custGeom>
            <a:avLst/>
            <a:gdLst/>
            <a:ahLst/>
            <a:cxnLst/>
            <a:rect l="l" t="t" r="r" b="b"/>
            <a:pathLst>
              <a:path w="35" h="968">
                <a:moveTo>
                  <a:pt x="0" y="967"/>
                </a:moveTo>
                <a:lnTo>
                  <a:pt x="34" y="967"/>
                </a:lnTo>
                <a:lnTo>
                  <a:pt x="34" y="0"/>
                </a:lnTo>
                <a:lnTo>
                  <a:pt x="0" y="0"/>
                </a:lnTo>
                <a:lnTo>
                  <a:pt x="0" y="967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Freihandform: Form 244"/>
          <p:cNvSpPr/>
          <p:nvPr/>
        </p:nvSpPr>
        <p:spPr>
          <a:xfrm>
            <a:off x="3387600" y="4313160"/>
            <a:ext cx="12960" cy="100080"/>
          </a:xfrm>
          <a:custGeom>
            <a:avLst/>
            <a:gdLst/>
            <a:ahLst/>
            <a:cxnLst/>
            <a:rect l="l" t="t" r="r" b="b"/>
            <a:pathLst>
              <a:path w="35" h="278">
                <a:moveTo>
                  <a:pt x="0" y="277"/>
                </a:moveTo>
                <a:lnTo>
                  <a:pt x="34" y="277"/>
                </a:lnTo>
                <a:lnTo>
                  <a:pt x="34" y="0"/>
                </a:lnTo>
                <a:lnTo>
                  <a:pt x="0" y="0"/>
                </a:lnTo>
                <a:lnTo>
                  <a:pt x="0" y="277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Freihandform: Form 245"/>
          <p:cNvSpPr/>
          <p:nvPr/>
        </p:nvSpPr>
        <p:spPr>
          <a:xfrm>
            <a:off x="3411360" y="4287960"/>
            <a:ext cx="12960" cy="125280"/>
          </a:xfrm>
          <a:custGeom>
            <a:avLst/>
            <a:gdLst/>
            <a:ahLst/>
            <a:cxnLst/>
            <a:rect l="l" t="t" r="r" b="b"/>
            <a:pathLst>
              <a:path w="34" h="347">
                <a:moveTo>
                  <a:pt x="0" y="346"/>
                </a:moveTo>
                <a:lnTo>
                  <a:pt x="33" y="346"/>
                </a:lnTo>
                <a:lnTo>
                  <a:pt x="33" y="0"/>
                </a:lnTo>
                <a:lnTo>
                  <a:pt x="0" y="0"/>
                </a:lnTo>
                <a:lnTo>
                  <a:pt x="0" y="346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Freihandform: Form 246"/>
          <p:cNvSpPr/>
          <p:nvPr/>
        </p:nvSpPr>
        <p:spPr>
          <a:xfrm>
            <a:off x="3435480" y="4338720"/>
            <a:ext cx="12600" cy="74520"/>
          </a:xfrm>
          <a:custGeom>
            <a:avLst/>
            <a:gdLst/>
            <a:ahLst/>
            <a:cxnLst/>
            <a:rect l="l" t="t" r="r" b="b"/>
            <a:pathLst>
              <a:path w="34" h="209">
                <a:moveTo>
                  <a:pt x="0" y="208"/>
                </a:moveTo>
                <a:lnTo>
                  <a:pt x="33" y="208"/>
                </a:lnTo>
                <a:lnTo>
                  <a:pt x="33" y="0"/>
                </a:lnTo>
                <a:lnTo>
                  <a:pt x="0" y="0"/>
                </a:lnTo>
                <a:lnTo>
                  <a:pt x="0" y="208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7720" rIns="90000" bIns="2772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Freihandform: Form 247"/>
          <p:cNvSpPr/>
          <p:nvPr/>
        </p:nvSpPr>
        <p:spPr>
          <a:xfrm>
            <a:off x="3459240" y="4213080"/>
            <a:ext cx="12600" cy="200160"/>
          </a:xfrm>
          <a:custGeom>
            <a:avLst/>
            <a:gdLst/>
            <a:ahLst/>
            <a:cxnLst/>
            <a:rect l="l" t="t" r="r" b="b"/>
            <a:pathLst>
              <a:path w="34" h="554">
                <a:moveTo>
                  <a:pt x="0" y="553"/>
                </a:moveTo>
                <a:lnTo>
                  <a:pt x="33" y="553"/>
                </a:lnTo>
                <a:lnTo>
                  <a:pt x="33" y="0"/>
                </a:lnTo>
                <a:lnTo>
                  <a:pt x="0" y="0"/>
                </a:lnTo>
                <a:lnTo>
                  <a:pt x="0" y="553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Freihandform: Form 248"/>
          <p:cNvSpPr/>
          <p:nvPr/>
        </p:nvSpPr>
        <p:spPr>
          <a:xfrm>
            <a:off x="3483000" y="4264200"/>
            <a:ext cx="12600" cy="149040"/>
          </a:xfrm>
          <a:custGeom>
            <a:avLst/>
            <a:gdLst/>
            <a:ahLst/>
            <a:cxnLst/>
            <a:rect l="l" t="t" r="r" b="b"/>
            <a:pathLst>
              <a:path w="35" h="416">
                <a:moveTo>
                  <a:pt x="0" y="415"/>
                </a:moveTo>
                <a:lnTo>
                  <a:pt x="34" y="415"/>
                </a:lnTo>
                <a:lnTo>
                  <a:pt x="34" y="0"/>
                </a:lnTo>
                <a:lnTo>
                  <a:pt x="0" y="0"/>
                </a:lnTo>
                <a:lnTo>
                  <a:pt x="0" y="415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Freihandform: Form 249"/>
          <p:cNvSpPr/>
          <p:nvPr/>
        </p:nvSpPr>
        <p:spPr>
          <a:xfrm>
            <a:off x="3506760" y="4362480"/>
            <a:ext cx="12600" cy="50760"/>
          </a:xfrm>
          <a:custGeom>
            <a:avLst/>
            <a:gdLst/>
            <a:ahLst/>
            <a:cxnLst/>
            <a:rect l="l" t="t" r="r" b="b"/>
            <a:pathLst>
              <a:path w="35" h="139">
                <a:moveTo>
                  <a:pt x="0" y="138"/>
                </a:moveTo>
                <a:lnTo>
                  <a:pt x="34" y="138"/>
                </a:lnTo>
                <a:lnTo>
                  <a:pt x="34" y="0"/>
                </a:lnTo>
                <a:lnTo>
                  <a:pt x="0" y="0"/>
                </a:lnTo>
                <a:lnTo>
                  <a:pt x="0" y="138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960" rIns="90000" bIns="39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Freihandform: Form 250"/>
          <p:cNvSpPr/>
          <p:nvPr/>
        </p:nvSpPr>
        <p:spPr>
          <a:xfrm>
            <a:off x="3530520" y="4238640"/>
            <a:ext cx="12960" cy="174600"/>
          </a:xfrm>
          <a:custGeom>
            <a:avLst/>
            <a:gdLst/>
            <a:ahLst/>
            <a:cxnLst/>
            <a:rect l="l" t="t" r="r" b="b"/>
            <a:pathLst>
              <a:path w="36" h="485">
                <a:moveTo>
                  <a:pt x="0" y="484"/>
                </a:moveTo>
                <a:lnTo>
                  <a:pt x="35" y="484"/>
                </a:lnTo>
                <a:lnTo>
                  <a:pt x="35" y="0"/>
                </a:lnTo>
                <a:lnTo>
                  <a:pt x="0" y="0"/>
                </a:lnTo>
                <a:lnTo>
                  <a:pt x="0" y="484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Freihandform: Form 251"/>
          <p:cNvSpPr/>
          <p:nvPr/>
        </p:nvSpPr>
        <p:spPr>
          <a:xfrm>
            <a:off x="3554280" y="4313160"/>
            <a:ext cx="12960" cy="100080"/>
          </a:xfrm>
          <a:custGeom>
            <a:avLst/>
            <a:gdLst/>
            <a:ahLst/>
            <a:cxnLst/>
            <a:rect l="l" t="t" r="r" b="b"/>
            <a:pathLst>
              <a:path w="35" h="278">
                <a:moveTo>
                  <a:pt x="0" y="277"/>
                </a:moveTo>
                <a:lnTo>
                  <a:pt x="34" y="277"/>
                </a:lnTo>
                <a:lnTo>
                  <a:pt x="34" y="0"/>
                </a:lnTo>
                <a:lnTo>
                  <a:pt x="0" y="0"/>
                </a:lnTo>
                <a:lnTo>
                  <a:pt x="0" y="277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Freihandform: Form 252"/>
          <p:cNvSpPr/>
          <p:nvPr/>
        </p:nvSpPr>
        <p:spPr>
          <a:xfrm>
            <a:off x="3578400" y="4264200"/>
            <a:ext cx="12600" cy="149040"/>
          </a:xfrm>
          <a:custGeom>
            <a:avLst/>
            <a:gdLst/>
            <a:ahLst/>
            <a:cxnLst/>
            <a:rect l="l" t="t" r="r" b="b"/>
            <a:pathLst>
              <a:path w="34" h="416">
                <a:moveTo>
                  <a:pt x="0" y="415"/>
                </a:moveTo>
                <a:lnTo>
                  <a:pt x="33" y="415"/>
                </a:lnTo>
                <a:lnTo>
                  <a:pt x="33" y="0"/>
                </a:lnTo>
                <a:lnTo>
                  <a:pt x="0" y="0"/>
                </a:lnTo>
                <a:lnTo>
                  <a:pt x="0" y="415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Freihandform: Form 253"/>
          <p:cNvSpPr/>
          <p:nvPr/>
        </p:nvSpPr>
        <p:spPr>
          <a:xfrm>
            <a:off x="360216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Freihandform: Form 254"/>
          <p:cNvSpPr/>
          <p:nvPr/>
        </p:nvSpPr>
        <p:spPr>
          <a:xfrm>
            <a:off x="362592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Freihandform: Form 255"/>
          <p:cNvSpPr/>
          <p:nvPr/>
        </p:nvSpPr>
        <p:spPr>
          <a:xfrm>
            <a:off x="364968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Freihandform: Form 256"/>
          <p:cNvSpPr/>
          <p:nvPr/>
        </p:nvSpPr>
        <p:spPr>
          <a:xfrm>
            <a:off x="367344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Freihandform: Form 257"/>
          <p:cNvSpPr/>
          <p:nvPr/>
        </p:nvSpPr>
        <p:spPr>
          <a:xfrm>
            <a:off x="3695760" y="4387680"/>
            <a:ext cx="12600" cy="25560"/>
          </a:xfrm>
          <a:custGeom>
            <a:avLst/>
            <a:gdLst/>
            <a:ahLst/>
            <a:cxnLst/>
            <a:rect l="l" t="t" r="r" b="b"/>
            <a:pathLst>
              <a:path w="35" h="71">
                <a:moveTo>
                  <a:pt x="0" y="70"/>
                </a:moveTo>
                <a:lnTo>
                  <a:pt x="34" y="70"/>
                </a:lnTo>
                <a:lnTo>
                  <a:pt x="34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Freihandform: Form 258"/>
          <p:cNvSpPr/>
          <p:nvPr/>
        </p:nvSpPr>
        <p:spPr>
          <a:xfrm>
            <a:off x="371952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Freihandform: Form 259"/>
          <p:cNvSpPr/>
          <p:nvPr/>
        </p:nvSpPr>
        <p:spPr>
          <a:xfrm>
            <a:off x="3743280" y="4387680"/>
            <a:ext cx="12600" cy="25560"/>
          </a:xfrm>
          <a:custGeom>
            <a:avLst/>
            <a:gdLst/>
            <a:ahLst/>
            <a:cxnLst/>
            <a:rect l="l" t="t" r="r" b="b"/>
            <a:pathLst>
              <a:path w="35" h="71">
                <a:moveTo>
                  <a:pt x="0" y="70"/>
                </a:moveTo>
                <a:lnTo>
                  <a:pt x="34" y="70"/>
                </a:lnTo>
                <a:lnTo>
                  <a:pt x="34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Freihandform: Form 260"/>
          <p:cNvSpPr/>
          <p:nvPr/>
        </p:nvSpPr>
        <p:spPr>
          <a:xfrm>
            <a:off x="3767040" y="4362480"/>
            <a:ext cx="12960" cy="50760"/>
          </a:xfrm>
          <a:custGeom>
            <a:avLst/>
            <a:gdLst/>
            <a:ahLst/>
            <a:cxnLst/>
            <a:rect l="l" t="t" r="r" b="b"/>
            <a:pathLst>
              <a:path w="35" h="139">
                <a:moveTo>
                  <a:pt x="0" y="138"/>
                </a:moveTo>
                <a:lnTo>
                  <a:pt x="34" y="138"/>
                </a:lnTo>
                <a:lnTo>
                  <a:pt x="34" y="0"/>
                </a:lnTo>
                <a:lnTo>
                  <a:pt x="0" y="0"/>
                </a:lnTo>
                <a:lnTo>
                  <a:pt x="0" y="138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960" rIns="90000" bIns="39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Freihandform: Form 261"/>
          <p:cNvSpPr/>
          <p:nvPr/>
        </p:nvSpPr>
        <p:spPr>
          <a:xfrm>
            <a:off x="3790800" y="4413240"/>
            <a:ext cx="1296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Freihandform: Form 262"/>
          <p:cNvSpPr/>
          <p:nvPr/>
        </p:nvSpPr>
        <p:spPr>
          <a:xfrm>
            <a:off x="3814920" y="4387680"/>
            <a:ext cx="12600" cy="25560"/>
          </a:xfrm>
          <a:custGeom>
            <a:avLst/>
            <a:gdLst/>
            <a:ahLst/>
            <a:cxnLst/>
            <a:rect l="l" t="t" r="r" b="b"/>
            <a:pathLst>
              <a:path w="35" h="71">
                <a:moveTo>
                  <a:pt x="0" y="70"/>
                </a:moveTo>
                <a:lnTo>
                  <a:pt x="34" y="70"/>
                </a:lnTo>
                <a:lnTo>
                  <a:pt x="34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Freihandform: Form 263"/>
          <p:cNvSpPr/>
          <p:nvPr/>
        </p:nvSpPr>
        <p:spPr>
          <a:xfrm>
            <a:off x="3838680" y="4413240"/>
            <a:ext cx="11160" cy="1440"/>
          </a:xfrm>
          <a:custGeom>
            <a:avLst/>
            <a:gdLst/>
            <a:ahLst/>
            <a:cxnLst/>
            <a:rect l="l" t="t" r="r" b="b"/>
            <a:pathLst>
              <a:path w="33" h="1">
                <a:moveTo>
                  <a:pt x="0" y="0"/>
                </a:moveTo>
                <a:lnTo>
                  <a:pt x="3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Freihandform: Form 264"/>
          <p:cNvSpPr/>
          <p:nvPr/>
        </p:nvSpPr>
        <p:spPr>
          <a:xfrm>
            <a:off x="3862440" y="4413240"/>
            <a:ext cx="11160" cy="1440"/>
          </a:xfrm>
          <a:custGeom>
            <a:avLst/>
            <a:gdLst/>
            <a:ahLst/>
            <a:cxnLst/>
            <a:rect l="l" t="t" r="r" b="b"/>
            <a:pathLst>
              <a:path w="33" h="1">
                <a:moveTo>
                  <a:pt x="0" y="0"/>
                </a:moveTo>
                <a:lnTo>
                  <a:pt x="3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Freihandform: Form 265"/>
          <p:cNvSpPr/>
          <p:nvPr/>
        </p:nvSpPr>
        <p:spPr>
          <a:xfrm>
            <a:off x="388620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Freihandform: Form 266"/>
          <p:cNvSpPr/>
          <p:nvPr/>
        </p:nvSpPr>
        <p:spPr>
          <a:xfrm>
            <a:off x="390996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Freihandform: Form 267"/>
          <p:cNvSpPr/>
          <p:nvPr/>
        </p:nvSpPr>
        <p:spPr>
          <a:xfrm>
            <a:off x="3933720" y="4413240"/>
            <a:ext cx="1296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Freihandform: Form 268"/>
          <p:cNvSpPr/>
          <p:nvPr/>
        </p:nvSpPr>
        <p:spPr>
          <a:xfrm>
            <a:off x="3957480" y="4413240"/>
            <a:ext cx="1296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Freihandform: Form 269"/>
          <p:cNvSpPr/>
          <p:nvPr/>
        </p:nvSpPr>
        <p:spPr>
          <a:xfrm>
            <a:off x="3981600" y="4413240"/>
            <a:ext cx="10800" cy="1440"/>
          </a:xfrm>
          <a:custGeom>
            <a:avLst/>
            <a:gdLst/>
            <a:ahLst/>
            <a:cxnLst/>
            <a:rect l="l" t="t" r="r" b="b"/>
            <a:pathLst>
              <a:path w="33" h="1">
                <a:moveTo>
                  <a:pt x="0" y="0"/>
                </a:moveTo>
                <a:lnTo>
                  <a:pt x="3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Freihandform: Form 270"/>
          <p:cNvSpPr/>
          <p:nvPr/>
        </p:nvSpPr>
        <p:spPr>
          <a:xfrm>
            <a:off x="4003560" y="4387680"/>
            <a:ext cx="12960" cy="25560"/>
          </a:xfrm>
          <a:custGeom>
            <a:avLst/>
            <a:gdLst/>
            <a:ahLst/>
            <a:cxnLst/>
            <a:rect l="l" t="t" r="r" b="b"/>
            <a:pathLst>
              <a:path w="35" h="71">
                <a:moveTo>
                  <a:pt x="0" y="70"/>
                </a:moveTo>
                <a:lnTo>
                  <a:pt x="34" y="70"/>
                </a:lnTo>
                <a:lnTo>
                  <a:pt x="34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Freihandform: Form 271"/>
          <p:cNvSpPr/>
          <p:nvPr/>
        </p:nvSpPr>
        <p:spPr>
          <a:xfrm>
            <a:off x="4027320" y="4413240"/>
            <a:ext cx="1296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Freihandform: Form 272"/>
          <p:cNvSpPr/>
          <p:nvPr/>
        </p:nvSpPr>
        <p:spPr>
          <a:xfrm>
            <a:off x="405144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Freihandform: Form 273"/>
          <p:cNvSpPr/>
          <p:nvPr/>
        </p:nvSpPr>
        <p:spPr>
          <a:xfrm>
            <a:off x="407520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Freihandform: Form 274"/>
          <p:cNvSpPr/>
          <p:nvPr/>
        </p:nvSpPr>
        <p:spPr>
          <a:xfrm>
            <a:off x="409896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Freihandform: Form 275"/>
          <p:cNvSpPr/>
          <p:nvPr/>
        </p:nvSpPr>
        <p:spPr>
          <a:xfrm>
            <a:off x="412272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Freihandform: Form 276"/>
          <p:cNvSpPr/>
          <p:nvPr/>
        </p:nvSpPr>
        <p:spPr>
          <a:xfrm>
            <a:off x="414648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Freihandform: Form 277"/>
          <p:cNvSpPr/>
          <p:nvPr/>
        </p:nvSpPr>
        <p:spPr>
          <a:xfrm>
            <a:off x="4170240" y="4387680"/>
            <a:ext cx="12960" cy="25560"/>
          </a:xfrm>
          <a:custGeom>
            <a:avLst/>
            <a:gdLst/>
            <a:ahLst/>
            <a:cxnLst/>
            <a:rect l="l" t="t" r="r" b="b"/>
            <a:pathLst>
              <a:path w="35" h="71">
                <a:moveTo>
                  <a:pt x="0" y="70"/>
                </a:moveTo>
                <a:lnTo>
                  <a:pt x="34" y="70"/>
                </a:lnTo>
                <a:lnTo>
                  <a:pt x="34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Freihandform: Form 278"/>
          <p:cNvSpPr/>
          <p:nvPr/>
        </p:nvSpPr>
        <p:spPr>
          <a:xfrm>
            <a:off x="4194000" y="4413240"/>
            <a:ext cx="1296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Freihandform: Form 279"/>
          <p:cNvSpPr/>
          <p:nvPr/>
        </p:nvSpPr>
        <p:spPr>
          <a:xfrm>
            <a:off x="421812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Freihandform: Form 280"/>
          <p:cNvSpPr/>
          <p:nvPr/>
        </p:nvSpPr>
        <p:spPr>
          <a:xfrm>
            <a:off x="4241880" y="4413240"/>
            <a:ext cx="11160" cy="1440"/>
          </a:xfrm>
          <a:custGeom>
            <a:avLst/>
            <a:gdLst/>
            <a:ahLst/>
            <a:cxnLst/>
            <a:rect l="l" t="t" r="r" b="b"/>
            <a:pathLst>
              <a:path w="33" h="1">
                <a:moveTo>
                  <a:pt x="0" y="0"/>
                </a:moveTo>
                <a:lnTo>
                  <a:pt x="3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Freihandform: Form 281"/>
          <p:cNvSpPr/>
          <p:nvPr/>
        </p:nvSpPr>
        <p:spPr>
          <a:xfrm>
            <a:off x="4265640" y="4413240"/>
            <a:ext cx="11160" cy="1440"/>
          </a:xfrm>
          <a:custGeom>
            <a:avLst/>
            <a:gdLst/>
            <a:ahLst/>
            <a:cxnLst/>
            <a:rect l="l" t="t" r="r" b="b"/>
            <a:pathLst>
              <a:path w="33" h="1">
                <a:moveTo>
                  <a:pt x="0" y="0"/>
                </a:moveTo>
                <a:lnTo>
                  <a:pt x="3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Freihandform: Form 282"/>
          <p:cNvSpPr/>
          <p:nvPr/>
        </p:nvSpPr>
        <p:spPr>
          <a:xfrm>
            <a:off x="4289400" y="4413240"/>
            <a:ext cx="11160" cy="1440"/>
          </a:xfrm>
          <a:custGeom>
            <a:avLst/>
            <a:gdLst/>
            <a:ahLst/>
            <a:cxnLst/>
            <a:rect l="l" t="t" r="r" b="b"/>
            <a:pathLst>
              <a:path w="33" h="1">
                <a:moveTo>
                  <a:pt x="0" y="0"/>
                </a:moveTo>
                <a:lnTo>
                  <a:pt x="3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Freihandform: Form 283"/>
          <p:cNvSpPr/>
          <p:nvPr/>
        </p:nvSpPr>
        <p:spPr>
          <a:xfrm>
            <a:off x="431172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Freihandform: Form 284"/>
          <p:cNvSpPr/>
          <p:nvPr/>
        </p:nvSpPr>
        <p:spPr>
          <a:xfrm>
            <a:off x="433548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Freihandform: Form 285"/>
          <p:cNvSpPr/>
          <p:nvPr/>
        </p:nvSpPr>
        <p:spPr>
          <a:xfrm>
            <a:off x="435924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Freihandform: Form 286"/>
          <p:cNvSpPr/>
          <p:nvPr/>
        </p:nvSpPr>
        <p:spPr>
          <a:xfrm>
            <a:off x="4383000" y="4413240"/>
            <a:ext cx="11160" cy="1440"/>
          </a:xfrm>
          <a:custGeom>
            <a:avLst/>
            <a:gdLst/>
            <a:ahLst/>
            <a:cxnLst/>
            <a:rect l="l" t="t" r="r" b="b"/>
            <a:pathLst>
              <a:path w="33" h="1">
                <a:moveTo>
                  <a:pt x="0" y="0"/>
                </a:moveTo>
                <a:lnTo>
                  <a:pt x="32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Freihandform: Form 287"/>
          <p:cNvSpPr/>
          <p:nvPr/>
        </p:nvSpPr>
        <p:spPr>
          <a:xfrm>
            <a:off x="3233880" y="1479600"/>
            <a:ext cx="12600" cy="2933640"/>
          </a:xfrm>
          <a:custGeom>
            <a:avLst/>
            <a:gdLst/>
            <a:ahLst/>
            <a:cxnLst/>
            <a:rect l="l" t="t" r="r" b="b"/>
            <a:pathLst>
              <a:path w="35" h="8149">
                <a:moveTo>
                  <a:pt x="0" y="8148"/>
                </a:moveTo>
                <a:lnTo>
                  <a:pt x="34" y="8148"/>
                </a:lnTo>
                <a:lnTo>
                  <a:pt x="34" y="0"/>
                </a:lnTo>
                <a:lnTo>
                  <a:pt x="0" y="0"/>
                </a:lnTo>
                <a:lnTo>
                  <a:pt x="0" y="8148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Freihandform: Form 288"/>
          <p:cNvSpPr/>
          <p:nvPr/>
        </p:nvSpPr>
        <p:spPr>
          <a:xfrm>
            <a:off x="3257640" y="2300400"/>
            <a:ext cx="12600" cy="2112840"/>
          </a:xfrm>
          <a:custGeom>
            <a:avLst/>
            <a:gdLst/>
            <a:ahLst/>
            <a:cxnLst/>
            <a:rect l="l" t="t" r="r" b="b"/>
            <a:pathLst>
              <a:path w="34" h="5870">
                <a:moveTo>
                  <a:pt x="0" y="5869"/>
                </a:moveTo>
                <a:lnTo>
                  <a:pt x="33" y="5869"/>
                </a:lnTo>
                <a:lnTo>
                  <a:pt x="33" y="0"/>
                </a:lnTo>
                <a:lnTo>
                  <a:pt x="0" y="0"/>
                </a:lnTo>
                <a:lnTo>
                  <a:pt x="0" y="586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Freihandform: Form 289"/>
          <p:cNvSpPr/>
          <p:nvPr/>
        </p:nvSpPr>
        <p:spPr>
          <a:xfrm>
            <a:off x="3281400" y="2722680"/>
            <a:ext cx="12600" cy="1690560"/>
          </a:xfrm>
          <a:custGeom>
            <a:avLst/>
            <a:gdLst/>
            <a:ahLst/>
            <a:cxnLst/>
            <a:rect l="l" t="t" r="r" b="b"/>
            <a:pathLst>
              <a:path w="34" h="4697">
                <a:moveTo>
                  <a:pt x="0" y="4696"/>
                </a:moveTo>
                <a:lnTo>
                  <a:pt x="33" y="4696"/>
                </a:lnTo>
                <a:lnTo>
                  <a:pt x="33" y="0"/>
                </a:lnTo>
                <a:lnTo>
                  <a:pt x="0" y="0"/>
                </a:lnTo>
                <a:lnTo>
                  <a:pt x="0" y="4696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Freihandform: Form 290"/>
          <p:cNvSpPr/>
          <p:nvPr/>
        </p:nvSpPr>
        <p:spPr>
          <a:xfrm>
            <a:off x="3305160" y="3193920"/>
            <a:ext cx="12600" cy="1219320"/>
          </a:xfrm>
          <a:custGeom>
            <a:avLst/>
            <a:gdLst/>
            <a:ahLst/>
            <a:cxnLst/>
            <a:rect l="l" t="t" r="r" b="b"/>
            <a:pathLst>
              <a:path w="34" h="3385">
                <a:moveTo>
                  <a:pt x="0" y="3384"/>
                </a:moveTo>
                <a:lnTo>
                  <a:pt x="33" y="3384"/>
                </a:lnTo>
                <a:lnTo>
                  <a:pt x="33" y="0"/>
                </a:lnTo>
                <a:lnTo>
                  <a:pt x="0" y="0"/>
                </a:lnTo>
                <a:lnTo>
                  <a:pt x="0" y="3384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Freihandform: Form 291"/>
          <p:cNvSpPr/>
          <p:nvPr/>
        </p:nvSpPr>
        <p:spPr>
          <a:xfrm>
            <a:off x="3328920" y="3095640"/>
            <a:ext cx="12600" cy="1317600"/>
          </a:xfrm>
          <a:custGeom>
            <a:avLst/>
            <a:gdLst/>
            <a:ahLst/>
            <a:cxnLst/>
            <a:rect l="l" t="t" r="r" b="b"/>
            <a:pathLst>
              <a:path w="35" h="3661">
                <a:moveTo>
                  <a:pt x="0" y="3660"/>
                </a:moveTo>
                <a:lnTo>
                  <a:pt x="34" y="3660"/>
                </a:lnTo>
                <a:lnTo>
                  <a:pt x="34" y="0"/>
                </a:lnTo>
                <a:lnTo>
                  <a:pt x="0" y="0"/>
                </a:lnTo>
                <a:lnTo>
                  <a:pt x="0" y="366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Freihandform: Form 292"/>
          <p:cNvSpPr/>
          <p:nvPr/>
        </p:nvSpPr>
        <p:spPr>
          <a:xfrm>
            <a:off x="3352680" y="3368520"/>
            <a:ext cx="12960" cy="1044720"/>
          </a:xfrm>
          <a:custGeom>
            <a:avLst/>
            <a:gdLst/>
            <a:ahLst/>
            <a:cxnLst/>
            <a:rect l="l" t="t" r="r" b="b"/>
            <a:pathLst>
              <a:path w="35" h="2901">
                <a:moveTo>
                  <a:pt x="0" y="2900"/>
                </a:moveTo>
                <a:lnTo>
                  <a:pt x="34" y="2900"/>
                </a:lnTo>
                <a:lnTo>
                  <a:pt x="34" y="0"/>
                </a:lnTo>
                <a:lnTo>
                  <a:pt x="0" y="0"/>
                </a:lnTo>
                <a:lnTo>
                  <a:pt x="0" y="290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Freihandform: Form 293"/>
          <p:cNvSpPr/>
          <p:nvPr/>
        </p:nvSpPr>
        <p:spPr>
          <a:xfrm>
            <a:off x="3376440" y="3618000"/>
            <a:ext cx="12960" cy="795240"/>
          </a:xfrm>
          <a:custGeom>
            <a:avLst/>
            <a:gdLst/>
            <a:ahLst/>
            <a:cxnLst/>
            <a:rect l="l" t="t" r="r" b="b"/>
            <a:pathLst>
              <a:path w="35" h="2211">
                <a:moveTo>
                  <a:pt x="0" y="2210"/>
                </a:moveTo>
                <a:lnTo>
                  <a:pt x="34" y="2210"/>
                </a:lnTo>
                <a:lnTo>
                  <a:pt x="34" y="0"/>
                </a:lnTo>
                <a:lnTo>
                  <a:pt x="0" y="0"/>
                </a:lnTo>
                <a:lnTo>
                  <a:pt x="0" y="221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Freihandform: Form 294"/>
          <p:cNvSpPr/>
          <p:nvPr/>
        </p:nvSpPr>
        <p:spPr>
          <a:xfrm>
            <a:off x="3400560" y="3741840"/>
            <a:ext cx="12600" cy="671400"/>
          </a:xfrm>
          <a:custGeom>
            <a:avLst/>
            <a:gdLst/>
            <a:ahLst/>
            <a:cxnLst/>
            <a:rect l="l" t="t" r="r" b="b"/>
            <a:pathLst>
              <a:path w="35" h="1866">
                <a:moveTo>
                  <a:pt x="0" y="1865"/>
                </a:moveTo>
                <a:lnTo>
                  <a:pt x="34" y="1865"/>
                </a:lnTo>
                <a:lnTo>
                  <a:pt x="34" y="0"/>
                </a:lnTo>
                <a:lnTo>
                  <a:pt x="0" y="0"/>
                </a:lnTo>
                <a:lnTo>
                  <a:pt x="0" y="1865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Freihandform: Form 295"/>
          <p:cNvSpPr/>
          <p:nvPr/>
        </p:nvSpPr>
        <p:spPr>
          <a:xfrm>
            <a:off x="3424320" y="3916440"/>
            <a:ext cx="12600" cy="496800"/>
          </a:xfrm>
          <a:custGeom>
            <a:avLst/>
            <a:gdLst/>
            <a:ahLst/>
            <a:cxnLst/>
            <a:rect l="l" t="t" r="r" b="b"/>
            <a:pathLst>
              <a:path w="35" h="1382">
                <a:moveTo>
                  <a:pt x="0" y="1381"/>
                </a:moveTo>
                <a:lnTo>
                  <a:pt x="34" y="1381"/>
                </a:lnTo>
                <a:lnTo>
                  <a:pt x="34" y="0"/>
                </a:lnTo>
                <a:lnTo>
                  <a:pt x="0" y="0"/>
                </a:lnTo>
                <a:lnTo>
                  <a:pt x="0" y="138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Freihandform: Form 296"/>
          <p:cNvSpPr/>
          <p:nvPr/>
        </p:nvSpPr>
        <p:spPr>
          <a:xfrm>
            <a:off x="3448080" y="4138560"/>
            <a:ext cx="12600" cy="274680"/>
          </a:xfrm>
          <a:custGeom>
            <a:avLst/>
            <a:gdLst/>
            <a:ahLst/>
            <a:cxnLst/>
            <a:rect l="l" t="t" r="r" b="b"/>
            <a:pathLst>
              <a:path w="35" h="761">
                <a:moveTo>
                  <a:pt x="0" y="760"/>
                </a:moveTo>
                <a:lnTo>
                  <a:pt x="34" y="760"/>
                </a:lnTo>
                <a:lnTo>
                  <a:pt x="34" y="0"/>
                </a:lnTo>
                <a:lnTo>
                  <a:pt x="0" y="0"/>
                </a:lnTo>
                <a:lnTo>
                  <a:pt x="0" y="76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Freihandform: Form 297"/>
          <p:cNvSpPr/>
          <p:nvPr/>
        </p:nvSpPr>
        <p:spPr>
          <a:xfrm>
            <a:off x="3471840" y="4014720"/>
            <a:ext cx="12600" cy="398520"/>
          </a:xfrm>
          <a:custGeom>
            <a:avLst/>
            <a:gdLst/>
            <a:ahLst/>
            <a:cxnLst/>
            <a:rect l="l" t="t" r="r" b="b"/>
            <a:pathLst>
              <a:path w="35" h="1106">
                <a:moveTo>
                  <a:pt x="0" y="1105"/>
                </a:moveTo>
                <a:lnTo>
                  <a:pt x="34" y="1105"/>
                </a:lnTo>
                <a:lnTo>
                  <a:pt x="34" y="0"/>
                </a:lnTo>
                <a:lnTo>
                  <a:pt x="0" y="0"/>
                </a:lnTo>
                <a:lnTo>
                  <a:pt x="0" y="1105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Freihandform: Form 298"/>
          <p:cNvSpPr/>
          <p:nvPr/>
        </p:nvSpPr>
        <p:spPr>
          <a:xfrm>
            <a:off x="3494160" y="4189320"/>
            <a:ext cx="12600" cy="223920"/>
          </a:xfrm>
          <a:custGeom>
            <a:avLst/>
            <a:gdLst/>
            <a:ahLst/>
            <a:cxnLst/>
            <a:rect l="l" t="t" r="r" b="b"/>
            <a:pathLst>
              <a:path w="35" h="623">
                <a:moveTo>
                  <a:pt x="0" y="622"/>
                </a:moveTo>
                <a:lnTo>
                  <a:pt x="34" y="622"/>
                </a:lnTo>
                <a:lnTo>
                  <a:pt x="34" y="0"/>
                </a:lnTo>
                <a:lnTo>
                  <a:pt x="0" y="0"/>
                </a:lnTo>
                <a:lnTo>
                  <a:pt x="0" y="622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Freihandform: Form 299"/>
          <p:cNvSpPr/>
          <p:nvPr/>
        </p:nvSpPr>
        <p:spPr>
          <a:xfrm>
            <a:off x="3517920" y="4238640"/>
            <a:ext cx="12600" cy="174600"/>
          </a:xfrm>
          <a:custGeom>
            <a:avLst/>
            <a:gdLst/>
            <a:ahLst/>
            <a:cxnLst/>
            <a:rect l="l" t="t" r="r" b="b"/>
            <a:pathLst>
              <a:path w="35" h="485">
                <a:moveTo>
                  <a:pt x="0" y="484"/>
                </a:moveTo>
                <a:lnTo>
                  <a:pt x="34" y="484"/>
                </a:lnTo>
                <a:lnTo>
                  <a:pt x="34" y="0"/>
                </a:lnTo>
                <a:lnTo>
                  <a:pt x="0" y="0"/>
                </a:lnTo>
                <a:lnTo>
                  <a:pt x="0" y="484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Freihandform: Form 300"/>
          <p:cNvSpPr/>
          <p:nvPr/>
        </p:nvSpPr>
        <p:spPr>
          <a:xfrm>
            <a:off x="3541680" y="4213080"/>
            <a:ext cx="12600" cy="200160"/>
          </a:xfrm>
          <a:custGeom>
            <a:avLst/>
            <a:gdLst/>
            <a:ahLst/>
            <a:cxnLst/>
            <a:rect l="l" t="t" r="r" b="b"/>
            <a:pathLst>
              <a:path w="35" h="554">
                <a:moveTo>
                  <a:pt x="0" y="553"/>
                </a:moveTo>
                <a:lnTo>
                  <a:pt x="34" y="553"/>
                </a:lnTo>
                <a:lnTo>
                  <a:pt x="34" y="0"/>
                </a:lnTo>
                <a:lnTo>
                  <a:pt x="0" y="0"/>
                </a:lnTo>
                <a:lnTo>
                  <a:pt x="0" y="553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Freihandform: Form 301"/>
          <p:cNvSpPr/>
          <p:nvPr/>
        </p:nvSpPr>
        <p:spPr>
          <a:xfrm>
            <a:off x="3565440" y="4338720"/>
            <a:ext cx="12960" cy="74520"/>
          </a:xfrm>
          <a:custGeom>
            <a:avLst/>
            <a:gdLst/>
            <a:ahLst/>
            <a:cxnLst/>
            <a:rect l="l" t="t" r="r" b="b"/>
            <a:pathLst>
              <a:path w="34" h="209">
                <a:moveTo>
                  <a:pt x="0" y="208"/>
                </a:moveTo>
                <a:lnTo>
                  <a:pt x="33" y="208"/>
                </a:lnTo>
                <a:lnTo>
                  <a:pt x="33" y="0"/>
                </a:lnTo>
                <a:lnTo>
                  <a:pt x="0" y="0"/>
                </a:lnTo>
                <a:lnTo>
                  <a:pt x="0" y="208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7720" rIns="90000" bIns="2772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Freihandform: Form 302"/>
          <p:cNvSpPr/>
          <p:nvPr/>
        </p:nvSpPr>
        <p:spPr>
          <a:xfrm>
            <a:off x="3589200" y="4213080"/>
            <a:ext cx="12960" cy="200160"/>
          </a:xfrm>
          <a:custGeom>
            <a:avLst/>
            <a:gdLst/>
            <a:ahLst/>
            <a:cxnLst/>
            <a:rect l="l" t="t" r="r" b="b"/>
            <a:pathLst>
              <a:path w="35" h="554">
                <a:moveTo>
                  <a:pt x="0" y="553"/>
                </a:moveTo>
                <a:lnTo>
                  <a:pt x="34" y="553"/>
                </a:lnTo>
                <a:lnTo>
                  <a:pt x="34" y="0"/>
                </a:lnTo>
                <a:lnTo>
                  <a:pt x="0" y="0"/>
                </a:lnTo>
                <a:lnTo>
                  <a:pt x="0" y="553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Freihandform: Form 303"/>
          <p:cNvSpPr/>
          <p:nvPr/>
        </p:nvSpPr>
        <p:spPr>
          <a:xfrm>
            <a:off x="3613320" y="4313160"/>
            <a:ext cx="12600" cy="100080"/>
          </a:xfrm>
          <a:custGeom>
            <a:avLst/>
            <a:gdLst/>
            <a:ahLst/>
            <a:cxnLst/>
            <a:rect l="l" t="t" r="r" b="b"/>
            <a:pathLst>
              <a:path w="35" h="278">
                <a:moveTo>
                  <a:pt x="0" y="277"/>
                </a:moveTo>
                <a:lnTo>
                  <a:pt x="34" y="277"/>
                </a:lnTo>
                <a:lnTo>
                  <a:pt x="34" y="0"/>
                </a:lnTo>
                <a:lnTo>
                  <a:pt x="0" y="0"/>
                </a:lnTo>
                <a:lnTo>
                  <a:pt x="0" y="277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Freihandform: Form 304"/>
          <p:cNvSpPr/>
          <p:nvPr/>
        </p:nvSpPr>
        <p:spPr>
          <a:xfrm>
            <a:off x="3637080" y="4387680"/>
            <a:ext cx="12600" cy="25560"/>
          </a:xfrm>
          <a:custGeom>
            <a:avLst/>
            <a:gdLst/>
            <a:ahLst/>
            <a:cxnLst/>
            <a:rect l="l" t="t" r="r" b="b"/>
            <a:pathLst>
              <a:path w="35" h="71">
                <a:moveTo>
                  <a:pt x="0" y="70"/>
                </a:moveTo>
                <a:lnTo>
                  <a:pt x="34" y="70"/>
                </a:lnTo>
                <a:lnTo>
                  <a:pt x="34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Freihandform: Form 305"/>
          <p:cNvSpPr/>
          <p:nvPr/>
        </p:nvSpPr>
        <p:spPr>
          <a:xfrm>
            <a:off x="3660840" y="4362480"/>
            <a:ext cx="12600" cy="50760"/>
          </a:xfrm>
          <a:custGeom>
            <a:avLst/>
            <a:gdLst/>
            <a:ahLst/>
            <a:cxnLst/>
            <a:rect l="l" t="t" r="r" b="b"/>
            <a:pathLst>
              <a:path w="35" h="139">
                <a:moveTo>
                  <a:pt x="0" y="138"/>
                </a:moveTo>
                <a:lnTo>
                  <a:pt x="34" y="138"/>
                </a:lnTo>
                <a:lnTo>
                  <a:pt x="34" y="0"/>
                </a:lnTo>
                <a:lnTo>
                  <a:pt x="0" y="0"/>
                </a:lnTo>
                <a:lnTo>
                  <a:pt x="0" y="138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960" rIns="90000" bIns="39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Freihandform: Form 306"/>
          <p:cNvSpPr/>
          <p:nvPr/>
        </p:nvSpPr>
        <p:spPr>
          <a:xfrm>
            <a:off x="3684600" y="4362480"/>
            <a:ext cx="12600" cy="50760"/>
          </a:xfrm>
          <a:custGeom>
            <a:avLst/>
            <a:gdLst/>
            <a:ahLst/>
            <a:cxnLst/>
            <a:rect l="l" t="t" r="r" b="b"/>
            <a:pathLst>
              <a:path w="34" h="139">
                <a:moveTo>
                  <a:pt x="0" y="138"/>
                </a:moveTo>
                <a:lnTo>
                  <a:pt x="33" y="138"/>
                </a:lnTo>
                <a:lnTo>
                  <a:pt x="33" y="0"/>
                </a:lnTo>
                <a:lnTo>
                  <a:pt x="0" y="0"/>
                </a:lnTo>
                <a:lnTo>
                  <a:pt x="0" y="138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960" rIns="90000" bIns="39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Freihandform: Form 307"/>
          <p:cNvSpPr/>
          <p:nvPr/>
        </p:nvSpPr>
        <p:spPr>
          <a:xfrm>
            <a:off x="3708360" y="4387680"/>
            <a:ext cx="12600" cy="25560"/>
          </a:xfrm>
          <a:custGeom>
            <a:avLst/>
            <a:gdLst/>
            <a:ahLst/>
            <a:cxnLst/>
            <a:rect l="l" t="t" r="r" b="b"/>
            <a:pathLst>
              <a:path w="34" h="71">
                <a:moveTo>
                  <a:pt x="0" y="70"/>
                </a:moveTo>
                <a:lnTo>
                  <a:pt x="33" y="70"/>
                </a:lnTo>
                <a:lnTo>
                  <a:pt x="33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Freihandform: Form 308"/>
          <p:cNvSpPr/>
          <p:nvPr/>
        </p:nvSpPr>
        <p:spPr>
          <a:xfrm>
            <a:off x="3732120" y="4362480"/>
            <a:ext cx="12960" cy="50760"/>
          </a:xfrm>
          <a:custGeom>
            <a:avLst/>
            <a:gdLst/>
            <a:ahLst/>
            <a:cxnLst/>
            <a:rect l="l" t="t" r="r" b="b"/>
            <a:pathLst>
              <a:path w="35" h="139">
                <a:moveTo>
                  <a:pt x="0" y="138"/>
                </a:moveTo>
                <a:lnTo>
                  <a:pt x="34" y="138"/>
                </a:lnTo>
                <a:lnTo>
                  <a:pt x="34" y="0"/>
                </a:lnTo>
                <a:lnTo>
                  <a:pt x="0" y="0"/>
                </a:lnTo>
                <a:lnTo>
                  <a:pt x="0" y="138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960" rIns="90000" bIns="39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Freihandform: Form 309"/>
          <p:cNvSpPr/>
          <p:nvPr/>
        </p:nvSpPr>
        <p:spPr>
          <a:xfrm>
            <a:off x="3755880" y="4413240"/>
            <a:ext cx="1296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Freihandform: Form 310"/>
          <p:cNvSpPr/>
          <p:nvPr/>
        </p:nvSpPr>
        <p:spPr>
          <a:xfrm>
            <a:off x="3780000" y="4362480"/>
            <a:ext cx="12600" cy="50760"/>
          </a:xfrm>
          <a:custGeom>
            <a:avLst/>
            <a:gdLst/>
            <a:ahLst/>
            <a:cxnLst/>
            <a:rect l="l" t="t" r="r" b="b"/>
            <a:pathLst>
              <a:path w="35" h="139">
                <a:moveTo>
                  <a:pt x="0" y="138"/>
                </a:moveTo>
                <a:lnTo>
                  <a:pt x="34" y="138"/>
                </a:lnTo>
                <a:lnTo>
                  <a:pt x="34" y="0"/>
                </a:lnTo>
                <a:lnTo>
                  <a:pt x="0" y="0"/>
                </a:lnTo>
                <a:lnTo>
                  <a:pt x="0" y="138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3960" rIns="90000" bIns="39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Freihandform: Form 311"/>
          <p:cNvSpPr/>
          <p:nvPr/>
        </p:nvSpPr>
        <p:spPr>
          <a:xfrm>
            <a:off x="380376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Freihandform: Form 312"/>
          <p:cNvSpPr/>
          <p:nvPr/>
        </p:nvSpPr>
        <p:spPr>
          <a:xfrm>
            <a:off x="382752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Freihandform: Form 313"/>
          <p:cNvSpPr/>
          <p:nvPr/>
        </p:nvSpPr>
        <p:spPr>
          <a:xfrm>
            <a:off x="385128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Freihandform: Form 314"/>
          <p:cNvSpPr/>
          <p:nvPr/>
        </p:nvSpPr>
        <p:spPr>
          <a:xfrm>
            <a:off x="387360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Freihandform: Form 315"/>
          <p:cNvSpPr/>
          <p:nvPr/>
        </p:nvSpPr>
        <p:spPr>
          <a:xfrm>
            <a:off x="389736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Freihandform: Form 316"/>
          <p:cNvSpPr/>
          <p:nvPr/>
        </p:nvSpPr>
        <p:spPr>
          <a:xfrm>
            <a:off x="392112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Freihandform: Form 317"/>
          <p:cNvSpPr/>
          <p:nvPr/>
        </p:nvSpPr>
        <p:spPr>
          <a:xfrm>
            <a:off x="394488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Freihandform: Form 318"/>
          <p:cNvSpPr/>
          <p:nvPr/>
        </p:nvSpPr>
        <p:spPr>
          <a:xfrm>
            <a:off x="3968640" y="4413240"/>
            <a:ext cx="1296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Freihandform: Form 319"/>
          <p:cNvSpPr/>
          <p:nvPr/>
        </p:nvSpPr>
        <p:spPr>
          <a:xfrm>
            <a:off x="3992400" y="4387680"/>
            <a:ext cx="12960" cy="25560"/>
          </a:xfrm>
          <a:custGeom>
            <a:avLst/>
            <a:gdLst/>
            <a:ahLst/>
            <a:cxnLst/>
            <a:rect l="l" t="t" r="r" b="b"/>
            <a:pathLst>
              <a:path w="35" h="71">
                <a:moveTo>
                  <a:pt x="0" y="70"/>
                </a:moveTo>
                <a:lnTo>
                  <a:pt x="34" y="70"/>
                </a:lnTo>
                <a:lnTo>
                  <a:pt x="34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Freihandform: Form 320"/>
          <p:cNvSpPr/>
          <p:nvPr/>
        </p:nvSpPr>
        <p:spPr>
          <a:xfrm>
            <a:off x="401652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Freihandform: Form 321"/>
          <p:cNvSpPr/>
          <p:nvPr/>
        </p:nvSpPr>
        <p:spPr>
          <a:xfrm>
            <a:off x="404028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Freihandform: Form 322"/>
          <p:cNvSpPr/>
          <p:nvPr/>
        </p:nvSpPr>
        <p:spPr>
          <a:xfrm>
            <a:off x="406404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Freihandform: Form 323"/>
          <p:cNvSpPr/>
          <p:nvPr/>
        </p:nvSpPr>
        <p:spPr>
          <a:xfrm>
            <a:off x="408780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Freihandform: Form 324"/>
          <p:cNvSpPr/>
          <p:nvPr/>
        </p:nvSpPr>
        <p:spPr>
          <a:xfrm>
            <a:off x="4111560" y="4387680"/>
            <a:ext cx="12600" cy="25560"/>
          </a:xfrm>
          <a:custGeom>
            <a:avLst/>
            <a:gdLst/>
            <a:ahLst/>
            <a:cxnLst/>
            <a:rect l="l" t="t" r="r" b="b"/>
            <a:pathLst>
              <a:path w="34" h="71">
                <a:moveTo>
                  <a:pt x="0" y="70"/>
                </a:moveTo>
                <a:lnTo>
                  <a:pt x="33" y="70"/>
                </a:lnTo>
                <a:lnTo>
                  <a:pt x="33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Freihandform: Form 325"/>
          <p:cNvSpPr/>
          <p:nvPr/>
        </p:nvSpPr>
        <p:spPr>
          <a:xfrm>
            <a:off x="4135320" y="4413240"/>
            <a:ext cx="11160" cy="1440"/>
          </a:xfrm>
          <a:custGeom>
            <a:avLst/>
            <a:gdLst/>
            <a:ahLst/>
            <a:cxnLst/>
            <a:rect l="l" t="t" r="r" b="b"/>
            <a:pathLst>
              <a:path w="33" h="1">
                <a:moveTo>
                  <a:pt x="0" y="0"/>
                </a:moveTo>
                <a:lnTo>
                  <a:pt x="32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Freihandform: Form 326"/>
          <p:cNvSpPr/>
          <p:nvPr/>
        </p:nvSpPr>
        <p:spPr>
          <a:xfrm>
            <a:off x="415764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Freihandform: Form 327"/>
          <p:cNvSpPr/>
          <p:nvPr/>
        </p:nvSpPr>
        <p:spPr>
          <a:xfrm>
            <a:off x="418140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Freihandform: Form 328"/>
          <p:cNvSpPr/>
          <p:nvPr/>
        </p:nvSpPr>
        <p:spPr>
          <a:xfrm>
            <a:off x="4205160" y="4413240"/>
            <a:ext cx="1296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Freihandform: Form 329"/>
          <p:cNvSpPr/>
          <p:nvPr/>
        </p:nvSpPr>
        <p:spPr>
          <a:xfrm>
            <a:off x="4229280" y="4387680"/>
            <a:ext cx="12600" cy="25560"/>
          </a:xfrm>
          <a:custGeom>
            <a:avLst/>
            <a:gdLst/>
            <a:ahLst/>
            <a:cxnLst/>
            <a:rect l="l" t="t" r="r" b="b"/>
            <a:pathLst>
              <a:path w="35" h="71">
                <a:moveTo>
                  <a:pt x="0" y="70"/>
                </a:moveTo>
                <a:lnTo>
                  <a:pt x="34" y="70"/>
                </a:lnTo>
                <a:lnTo>
                  <a:pt x="34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Freihandform: Form 330"/>
          <p:cNvSpPr/>
          <p:nvPr/>
        </p:nvSpPr>
        <p:spPr>
          <a:xfrm>
            <a:off x="4253040" y="4387680"/>
            <a:ext cx="12600" cy="25560"/>
          </a:xfrm>
          <a:custGeom>
            <a:avLst/>
            <a:gdLst/>
            <a:ahLst/>
            <a:cxnLst/>
            <a:rect l="l" t="t" r="r" b="b"/>
            <a:pathLst>
              <a:path w="35" h="71">
                <a:moveTo>
                  <a:pt x="0" y="70"/>
                </a:moveTo>
                <a:lnTo>
                  <a:pt x="34" y="70"/>
                </a:lnTo>
                <a:lnTo>
                  <a:pt x="34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Freihandform: Form 331"/>
          <p:cNvSpPr/>
          <p:nvPr/>
        </p:nvSpPr>
        <p:spPr>
          <a:xfrm>
            <a:off x="427680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Freihandform: Form 332"/>
          <p:cNvSpPr/>
          <p:nvPr/>
        </p:nvSpPr>
        <p:spPr>
          <a:xfrm>
            <a:off x="4300560" y="4387680"/>
            <a:ext cx="12600" cy="25560"/>
          </a:xfrm>
          <a:custGeom>
            <a:avLst/>
            <a:gdLst/>
            <a:ahLst/>
            <a:cxnLst/>
            <a:rect l="l" t="t" r="r" b="b"/>
            <a:pathLst>
              <a:path w="35" h="71">
                <a:moveTo>
                  <a:pt x="0" y="70"/>
                </a:moveTo>
                <a:lnTo>
                  <a:pt x="34" y="70"/>
                </a:lnTo>
                <a:lnTo>
                  <a:pt x="34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Freihandform: Form 333"/>
          <p:cNvSpPr/>
          <p:nvPr/>
        </p:nvSpPr>
        <p:spPr>
          <a:xfrm>
            <a:off x="4324320" y="4413240"/>
            <a:ext cx="1260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Freihandform: Form 334"/>
          <p:cNvSpPr/>
          <p:nvPr/>
        </p:nvSpPr>
        <p:spPr>
          <a:xfrm>
            <a:off x="4348080" y="4413240"/>
            <a:ext cx="1296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Freihandform: Form 335"/>
          <p:cNvSpPr/>
          <p:nvPr/>
        </p:nvSpPr>
        <p:spPr>
          <a:xfrm>
            <a:off x="4371840" y="4413240"/>
            <a:ext cx="12960" cy="1440"/>
          </a:xfrm>
          <a:custGeom>
            <a:avLst/>
            <a:gdLst/>
            <a:ahLst/>
            <a:cxnLst/>
            <a:rect l="l" t="t" r="r" b="b"/>
            <a:pathLst>
              <a:path w="34" h="1">
                <a:moveTo>
                  <a:pt x="0" y="0"/>
                </a:moveTo>
                <a:lnTo>
                  <a:pt x="33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Freihandform: Form 336"/>
          <p:cNvSpPr/>
          <p:nvPr/>
        </p:nvSpPr>
        <p:spPr>
          <a:xfrm>
            <a:off x="4395960" y="4387680"/>
            <a:ext cx="12600" cy="25560"/>
          </a:xfrm>
          <a:custGeom>
            <a:avLst/>
            <a:gdLst/>
            <a:ahLst/>
            <a:cxnLst/>
            <a:rect l="l" t="t" r="r" b="b"/>
            <a:pathLst>
              <a:path w="35" h="71">
                <a:moveTo>
                  <a:pt x="0" y="70"/>
                </a:moveTo>
                <a:lnTo>
                  <a:pt x="34" y="70"/>
                </a:lnTo>
                <a:lnTo>
                  <a:pt x="34" y="0"/>
                </a:lnTo>
                <a:lnTo>
                  <a:pt x="0" y="0"/>
                </a:lnTo>
                <a:lnTo>
                  <a:pt x="0" y="7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1240" rIns="90000" bIns="-212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488880" y="1106640"/>
            <a:ext cx="165600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15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Monate Letzte Spende</a:t>
            </a:r>
            <a:endParaRPr lang="en-US" sz="13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3036960" y="4370400"/>
            <a:ext cx="1141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2973240" y="3624120"/>
            <a:ext cx="128880" cy="1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30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2973240" y="2879640"/>
            <a:ext cx="128880" cy="1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60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2973240" y="2133720"/>
            <a:ext cx="1288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90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2909880" y="1387440"/>
            <a:ext cx="192240" cy="1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120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178080" y="4621320"/>
            <a:ext cx="1144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84720" y="462132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10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621240" y="462132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20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857760" y="462132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30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4095720" y="462132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40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4332240" y="462132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50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602160" y="4762440"/>
            <a:ext cx="426960" cy="14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Anzahl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Rechteck 350"/>
          <p:cNvSpPr/>
          <p:nvPr/>
        </p:nvSpPr>
        <p:spPr>
          <a:xfrm rot="16200000">
            <a:off x="2517480" y="2874600"/>
            <a:ext cx="592200" cy="14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-5400000"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Frequenz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Freihandform: Form 351"/>
          <p:cNvSpPr/>
          <p:nvPr/>
        </p:nvSpPr>
        <p:spPr>
          <a:xfrm>
            <a:off x="4684680" y="2836800"/>
            <a:ext cx="201600" cy="201600"/>
          </a:xfrm>
          <a:custGeom>
            <a:avLst/>
            <a:gdLst/>
            <a:ahLst/>
            <a:cxnLst/>
            <a:rect l="l" t="t" r="r" b="b"/>
            <a:pathLst>
              <a:path w="562" h="562">
                <a:moveTo>
                  <a:pt x="0" y="561"/>
                </a:moveTo>
                <a:lnTo>
                  <a:pt x="561" y="561"/>
                </a:lnTo>
                <a:lnTo>
                  <a:pt x="561" y="0"/>
                </a:lnTo>
                <a:lnTo>
                  <a:pt x="0" y="0"/>
                </a:lnTo>
                <a:lnTo>
                  <a:pt x="0" y="56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Freihandform: Form 352"/>
          <p:cNvSpPr/>
          <p:nvPr/>
        </p:nvSpPr>
        <p:spPr>
          <a:xfrm>
            <a:off x="4684680" y="3056040"/>
            <a:ext cx="201600" cy="201600"/>
          </a:xfrm>
          <a:custGeom>
            <a:avLst/>
            <a:gdLst/>
            <a:ahLst/>
            <a:cxnLst/>
            <a:rect l="l" t="t" r="r" b="b"/>
            <a:pathLst>
              <a:path w="562" h="561">
                <a:moveTo>
                  <a:pt x="0" y="560"/>
                </a:moveTo>
                <a:lnTo>
                  <a:pt x="561" y="560"/>
                </a:lnTo>
                <a:lnTo>
                  <a:pt x="561" y="0"/>
                </a:lnTo>
                <a:lnTo>
                  <a:pt x="0" y="0"/>
                </a:lnTo>
                <a:lnTo>
                  <a:pt x="0" y="56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4675320" y="2639880"/>
            <a:ext cx="484200" cy="14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4964040" y="2894040"/>
            <a:ext cx="22536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4964040" y="3114720"/>
            <a:ext cx="263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Arial"/>
              </a:rPr>
              <a:t>Train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Gerader Verbinder 356"/>
          <p:cNvSpPr/>
          <p:nvPr/>
        </p:nvSpPr>
        <p:spPr>
          <a:xfrm>
            <a:off x="5837400" y="3871800"/>
            <a:ext cx="1303200" cy="18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Gerader Verbinder 357"/>
          <p:cNvSpPr/>
          <p:nvPr/>
        </p:nvSpPr>
        <p:spPr>
          <a:xfrm>
            <a:off x="5837400" y="2789280"/>
            <a:ext cx="1303200" cy="144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Gerader Verbinder 358"/>
          <p:cNvSpPr/>
          <p:nvPr/>
        </p:nvSpPr>
        <p:spPr>
          <a:xfrm>
            <a:off x="5837400" y="1706400"/>
            <a:ext cx="1303200" cy="18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Gerader Verbinder 359"/>
          <p:cNvSpPr/>
          <p:nvPr/>
        </p:nvSpPr>
        <p:spPr>
          <a:xfrm flipV="1">
            <a:off x="6110280" y="1335240"/>
            <a:ext cx="144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Gerader Verbinder 360"/>
          <p:cNvSpPr/>
          <p:nvPr/>
        </p:nvSpPr>
        <p:spPr>
          <a:xfrm flipV="1">
            <a:off x="6585120" y="1335240"/>
            <a:ext cx="144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Gerader Verbinder 361"/>
          <p:cNvSpPr/>
          <p:nvPr/>
        </p:nvSpPr>
        <p:spPr>
          <a:xfrm flipV="1">
            <a:off x="7058160" y="1335240"/>
            <a:ext cx="144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Gerader Verbinder 362"/>
          <p:cNvSpPr/>
          <p:nvPr/>
        </p:nvSpPr>
        <p:spPr>
          <a:xfrm>
            <a:off x="5837400" y="4413240"/>
            <a:ext cx="130320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Gerader Verbinder 363"/>
          <p:cNvSpPr/>
          <p:nvPr/>
        </p:nvSpPr>
        <p:spPr>
          <a:xfrm>
            <a:off x="5837400" y="3330720"/>
            <a:ext cx="130320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Gerader Verbinder 364"/>
          <p:cNvSpPr/>
          <p:nvPr/>
        </p:nvSpPr>
        <p:spPr>
          <a:xfrm>
            <a:off x="5837400" y="2247840"/>
            <a:ext cx="1303200" cy="18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Gerader Verbinder 365"/>
          <p:cNvSpPr/>
          <p:nvPr/>
        </p:nvSpPr>
        <p:spPr>
          <a:xfrm flipV="1">
            <a:off x="587376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Gerader Verbinder 366"/>
          <p:cNvSpPr/>
          <p:nvPr/>
        </p:nvSpPr>
        <p:spPr>
          <a:xfrm flipV="1">
            <a:off x="634680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Gerader Verbinder 367"/>
          <p:cNvSpPr/>
          <p:nvPr/>
        </p:nvSpPr>
        <p:spPr>
          <a:xfrm flipV="1">
            <a:off x="682164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Freihandform: Form 368"/>
          <p:cNvSpPr/>
          <p:nvPr/>
        </p:nvSpPr>
        <p:spPr>
          <a:xfrm>
            <a:off x="5897520" y="3351240"/>
            <a:ext cx="23760" cy="1062000"/>
          </a:xfrm>
          <a:custGeom>
            <a:avLst/>
            <a:gdLst/>
            <a:ahLst/>
            <a:cxnLst/>
            <a:rect l="l" t="t" r="r" b="b"/>
            <a:pathLst>
              <a:path w="68" h="2948">
                <a:moveTo>
                  <a:pt x="0" y="2947"/>
                </a:moveTo>
                <a:lnTo>
                  <a:pt x="67" y="2947"/>
                </a:lnTo>
                <a:lnTo>
                  <a:pt x="67" y="0"/>
                </a:lnTo>
                <a:lnTo>
                  <a:pt x="0" y="0"/>
                </a:lnTo>
                <a:lnTo>
                  <a:pt x="0" y="2947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Freihandform: Form 369"/>
          <p:cNvSpPr/>
          <p:nvPr/>
        </p:nvSpPr>
        <p:spPr>
          <a:xfrm>
            <a:off x="5943600" y="4141800"/>
            <a:ext cx="23760" cy="271440"/>
          </a:xfrm>
          <a:custGeom>
            <a:avLst/>
            <a:gdLst/>
            <a:ahLst/>
            <a:cxnLst/>
            <a:rect l="l" t="t" r="r" b="b"/>
            <a:pathLst>
              <a:path w="68" h="753">
                <a:moveTo>
                  <a:pt x="0" y="752"/>
                </a:moveTo>
                <a:lnTo>
                  <a:pt x="67" y="752"/>
                </a:lnTo>
                <a:lnTo>
                  <a:pt x="67" y="0"/>
                </a:lnTo>
                <a:lnTo>
                  <a:pt x="0" y="0"/>
                </a:lnTo>
                <a:lnTo>
                  <a:pt x="0" y="752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Freihandform: Form 370"/>
          <p:cNvSpPr/>
          <p:nvPr/>
        </p:nvSpPr>
        <p:spPr>
          <a:xfrm>
            <a:off x="5991120" y="4141800"/>
            <a:ext cx="23760" cy="271440"/>
          </a:xfrm>
          <a:custGeom>
            <a:avLst/>
            <a:gdLst/>
            <a:ahLst/>
            <a:cxnLst/>
            <a:rect l="l" t="t" r="r" b="b"/>
            <a:pathLst>
              <a:path w="68" h="753">
                <a:moveTo>
                  <a:pt x="0" y="752"/>
                </a:moveTo>
                <a:lnTo>
                  <a:pt x="67" y="752"/>
                </a:lnTo>
                <a:lnTo>
                  <a:pt x="67" y="0"/>
                </a:lnTo>
                <a:lnTo>
                  <a:pt x="0" y="0"/>
                </a:lnTo>
                <a:lnTo>
                  <a:pt x="0" y="752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Freihandform: Form 371"/>
          <p:cNvSpPr/>
          <p:nvPr/>
        </p:nvSpPr>
        <p:spPr>
          <a:xfrm>
            <a:off x="6039000" y="4314960"/>
            <a:ext cx="23760" cy="98280"/>
          </a:xfrm>
          <a:custGeom>
            <a:avLst/>
            <a:gdLst/>
            <a:ahLst/>
            <a:cxnLst/>
            <a:rect l="l" t="t" r="r" b="b"/>
            <a:pathLst>
              <a:path w="68" h="272">
                <a:moveTo>
                  <a:pt x="0" y="271"/>
                </a:moveTo>
                <a:lnTo>
                  <a:pt x="67" y="271"/>
                </a:lnTo>
                <a:lnTo>
                  <a:pt x="67" y="0"/>
                </a:lnTo>
                <a:lnTo>
                  <a:pt x="0" y="0"/>
                </a:lnTo>
                <a:lnTo>
                  <a:pt x="0" y="27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Freihandform: Form 372"/>
          <p:cNvSpPr/>
          <p:nvPr/>
        </p:nvSpPr>
        <p:spPr>
          <a:xfrm>
            <a:off x="6086520" y="4294080"/>
            <a:ext cx="23760" cy="119160"/>
          </a:xfrm>
          <a:custGeom>
            <a:avLst/>
            <a:gdLst/>
            <a:ahLst/>
            <a:cxnLst/>
            <a:rect l="l" t="t" r="r" b="b"/>
            <a:pathLst>
              <a:path w="68" h="332">
                <a:moveTo>
                  <a:pt x="0" y="331"/>
                </a:moveTo>
                <a:lnTo>
                  <a:pt x="67" y="331"/>
                </a:lnTo>
                <a:lnTo>
                  <a:pt x="67" y="0"/>
                </a:lnTo>
                <a:lnTo>
                  <a:pt x="0" y="0"/>
                </a:lnTo>
                <a:lnTo>
                  <a:pt x="0" y="33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Freihandform: Form 373"/>
          <p:cNvSpPr/>
          <p:nvPr/>
        </p:nvSpPr>
        <p:spPr>
          <a:xfrm>
            <a:off x="6134040" y="4325760"/>
            <a:ext cx="23760" cy="87480"/>
          </a:xfrm>
          <a:custGeom>
            <a:avLst/>
            <a:gdLst/>
            <a:ahLst/>
            <a:cxnLst/>
            <a:rect l="l" t="t" r="r" b="b"/>
            <a:pathLst>
              <a:path w="68" h="242">
                <a:moveTo>
                  <a:pt x="0" y="241"/>
                </a:moveTo>
                <a:lnTo>
                  <a:pt x="67" y="241"/>
                </a:lnTo>
                <a:lnTo>
                  <a:pt x="67" y="0"/>
                </a:lnTo>
                <a:lnTo>
                  <a:pt x="0" y="0"/>
                </a:lnTo>
                <a:lnTo>
                  <a:pt x="0" y="24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0680" rIns="90000" bIns="406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Freihandform: Form 374"/>
          <p:cNvSpPr/>
          <p:nvPr/>
        </p:nvSpPr>
        <p:spPr>
          <a:xfrm>
            <a:off x="6181560" y="4294080"/>
            <a:ext cx="24120" cy="119160"/>
          </a:xfrm>
          <a:custGeom>
            <a:avLst/>
            <a:gdLst/>
            <a:ahLst/>
            <a:cxnLst/>
            <a:rect l="l" t="t" r="r" b="b"/>
            <a:pathLst>
              <a:path w="68" h="332">
                <a:moveTo>
                  <a:pt x="0" y="331"/>
                </a:moveTo>
                <a:lnTo>
                  <a:pt x="67" y="331"/>
                </a:lnTo>
                <a:lnTo>
                  <a:pt x="67" y="0"/>
                </a:lnTo>
                <a:lnTo>
                  <a:pt x="0" y="0"/>
                </a:lnTo>
                <a:lnTo>
                  <a:pt x="0" y="33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Freihandform: Form 375"/>
          <p:cNvSpPr/>
          <p:nvPr/>
        </p:nvSpPr>
        <p:spPr>
          <a:xfrm>
            <a:off x="6229440" y="4348080"/>
            <a:ext cx="23760" cy="65160"/>
          </a:xfrm>
          <a:custGeom>
            <a:avLst/>
            <a:gdLst/>
            <a:ahLst/>
            <a:cxnLst/>
            <a:rect l="l" t="t" r="r" b="b"/>
            <a:pathLst>
              <a:path w="68" h="182">
                <a:moveTo>
                  <a:pt x="0" y="181"/>
                </a:moveTo>
                <a:lnTo>
                  <a:pt x="67" y="181"/>
                </a:lnTo>
                <a:lnTo>
                  <a:pt x="67" y="0"/>
                </a:lnTo>
                <a:lnTo>
                  <a:pt x="0" y="0"/>
                </a:lnTo>
                <a:lnTo>
                  <a:pt x="0" y="18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18360" rIns="90000" bIns="18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Freihandform: Form 376"/>
          <p:cNvSpPr/>
          <p:nvPr/>
        </p:nvSpPr>
        <p:spPr>
          <a:xfrm>
            <a:off x="627696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Freihandform: Form 377"/>
          <p:cNvSpPr/>
          <p:nvPr/>
        </p:nvSpPr>
        <p:spPr>
          <a:xfrm>
            <a:off x="6323040" y="4402080"/>
            <a:ext cx="23760" cy="11160"/>
          </a:xfrm>
          <a:custGeom>
            <a:avLst/>
            <a:gdLst/>
            <a:ahLst/>
            <a:cxnLst/>
            <a:rect l="l" t="t" r="r" b="b"/>
            <a:pathLst>
              <a:path w="68" h="32">
                <a:moveTo>
                  <a:pt x="0" y="31"/>
                </a:moveTo>
                <a:lnTo>
                  <a:pt x="67" y="31"/>
                </a:lnTo>
                <a:lnTo>
                  <a:pt x="67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5640" rIns="90000" bIns="-356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Freihandform: Form 378"/>
          <p:cNvSpPr/>
          <p:nvPr/>
        </p:nvSpPr>
        <p:spPr>
          <a:xfrm>
            <a:off x="6370560" y="4402080"/>
            <a:ext cx="23760" cy="11160"/>
          </a:xfrm>
          <a:custGeom>
            <a:avLst/>
            <a:gdLst/>
            <a:ahLst/>
            <a:cxnLst/>
            <a:rect l="l" t="t" r="r" b="b"/>
            <a:pathLst>
              <a:path w="68" h="32">
                <a:moveTo>
                  <a:pt x="0" y="31"/>
                </a:moveTo>
                <a:lnTo>
                  <a:pt x="67" y="31"/>
                </a:lnTo>
                <a:lnTo>
                  <a:pt x="67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5640" rIns="90000" bIns="-356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Freihandform: Form 379"/>
          <p:cNvSpPr/>
          <p:nvPr/>
        </p:nvSpPr>
        <p:spPr>
          <a:xfrm>
            <a:off x="6418440" y="4390920"/>
            <a:ext cx="23760" cy="22320"/>
          </a:xfrm>
          <a:custGeom>
            <a:avLst/>
            <a:gdLst/>
            <a:ahLst/>
            <a:cxnLst/>
            <a:rect l="l" t="t" r="r" b="b"/>
            <a:pathLst>
              <a:path w="68" h="62">
                <a:moveTo>
                  <a:pt x="0" y="61"/>
                </a:moveTo>
                <a:lnTo>
                  <a:pt x="67" y="61"/>
                </a:lnTo>
                <a:lnTo>
                  <a:pt x="67" y="0"/>
                </a:lnTo>
                <a:lnTo>
                  <a:pt x="0" y="0"/>
                </a:lnTo>
                <a:lnTo>
                  <a:pt x="0" y="6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Freihandform: Form 380"/>
          <p:cNvSpPr/>
          <p:nvPr/>
        </p:nvSpPr>
        <p:spPr>
          <a:xfrm>
            <a:off x="6465960" y="4402080"/>
            <a:ext cx="23760" cy="11160"/>
          </a:xfrm>
          <a:custGeom>
            <a:avLst/>
            <a:gdLst/>
            <a:ahLst/>
            <a:cxnLst/>
            <a:rect l="l" t="t" r="r" b="b"/>
            <a:pathLst>
              <a:path w="68" h="32">
                <a:moveTo>
                  <a:pt x="0" y="31"/>
                </a:moveTo>
                <a:lnTo>
                  <a:pt x="67" y="31"/>
                </a:lnTo>
                <a:lnTo>
                  <a:pt x="67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5640" rIns="90000" bIns="-356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Freihandform: Form 381"/>
          <p:cNvSpPr/>
          <p:nvPr/>
        </p:nvSpPr>
        <p:spPr>
          <a:xfrm>
            <a:off x="651348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Freihandform: Form 382"/>
          <p:cNvSpPr/>
          <p:nvPr/>
        </p:nvSpPr>
        <p:spPr>
          <a:xfrm>
            <a:off x="6561000" y="4413240"/>
            <a:ext cx="2412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Freihandform: Form 383"/>
          <p:cNvSpPr/>
          <p:nvPr/>
        </p:nvSpPr>
        <p:spPr>
          <a:xfrm>
            <a:off x="660888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Freihandform: Form 384"/>
          <p:cNvSpPr/>
          <p:nvPr/>
        </p:nvSpPr>
        <p:spPr>
          <a:xfrm>
            <a:off x="6654960" y="4402080"/>
            <a:ext cx="23760" cy="11160"/>
          </a:xfrm>
          <a:custGeom>
            <a:avLst/>
            <a:gdLst/>
            <a:ahLst/>
            <a:cxnLst/>
            <a:rect l="l" t="t" r="r" b="b"/>
            <a:pathLst>
              <a:path w="68" h="32">
                <a:moveTo>
                  <a:pt x="0" y="31"/>
                </a:moveTo>
                <a:lnTo>
                  <a:pt x="67" y="31"/>
                </a:lnTo>
                <a:lnTo>
                  <a:pt x="67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5640" rIns="90000" bIns="-356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Freihandform: Form 385"/>
          <p:cNvSpPr/>
          <p:nvPr/>
        </p:nvSpPr>
        <p:spPr>
          <a:xfrm>
            <a:off x="670248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Freihandform: Form 386"/>
          <p:cNvSpPr/>
          <p:nvPr/>
        </p:nvSpPr>
        <p:spPr>
          <a:xfrm>
            <a:off x="675000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Freihandform: Form 387"/>
          <p:cNvSpPr/>
          <p:nvPr/>
        </p:nvSpPr>
        <p:spPr>
          <a:xfrm>
            <a:off x="6797520" y="4402080"/>
            <a:ext cx="25560" cy="11160"/>
          </a:xfrm>
          <a:custGeom>
            <a:avLst/>
            <a:gdLst/>
            <a:ahLst/>
            <a:cxnLst/>
            <a:rect l="l" t="t" r="r" b="b"/>
            <a:pathLst>
              <a:path w="69" h="32">
                <a:moveTo>
                  <a:pt x="0" y="31"/>
                </a:moveTo>
                <a:lnTo>
                  <a:pt x="68" y="31"/>
                </a:lnTo>
                <a:lnTo>
                  <a:pt x="68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5640" rIns="90000" bIns="-356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Freihandform: Form 388"/>
          <p:cNvSpPr/>
          <p:nvPr/>
        </p:nvSpPr>
        <p:spPr>
          <a:xfrm>
            <a:off x="684540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Freihandform: Form 389"/>
          <p:cNvSpPr/>
          <p:nvPr/>
        </p:nvSpPr>
        <p:spPr>
          <a:xfrm>
            <a:off x="689292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Freihandform: Form 390"/>
          <p:cNvSpPr/>
          <p:nvPr/>
        </p:nvSpPr>
        <p:spPr>
          <a:xfrm>
            <a:off x="693900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Freihandform: Form 391"/>
          <p:cNvSpPr/>
          <p:nvPr/>
        </p:nvSpPr>
        <p:spPr>
          <a:xfrm>
            <a:off x="698652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Freihandform: Form 392"/>
          <p:cNvSpPr/>
          <p:nvPr/>
        </p:nvSpPr>
        <p:spPr>
          <a:xfrm>
            <a:off x="7034040" y="4413240"/>
            <a:ext cx="2412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Freihandform: Form 393"/>
          <p:cNvSpPr/>
          <p:nvPr/>
        </p:nvSpPr>
        <p:spPr>
          <a:xfrm>
            <a:off x="5919840" y="1479600"/>
            <a:ext cx="23760" cy="2933640"/>
          </a:xfrm>
          <a:custGeom>
            <a:avLst/>
            <a:gdLst/>
            <a:ahLst/>
            <a:cxnLst/>
            <a:rect l="l" t="t" r="r" b="b"/>
            <a:pathLst>
              <a:path w="68" h="8149">
                <a:moveTo>
                  <a:pt x="0" y="8148"/>
                </a:moveTo>
                <a:lnTo>
                  <a:pt x="67" y="8148"/>
                </a:lnTo>
                <a:lnTo>
                  <a:pt x="67" y="0"/>
                </a:lnTo>
                <a:lnTo>
                  <a:pt x="0" y="0"/>
                </a:lnTo>
                <a:lnTo>
                  <a:pt x="0" y="8148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Freihandform: Form 394"/>
          <p:cNvSpPr/>
          <p:nvPr/>
        </p:nvSpPr>
        <p:spPr>
          <a:xfrm>
            <a:off x="5967360" y="3308400"/>
            <a:ext cx="23760" cy="1104840"/>
          </a:xfrm>
          <a:custGeom>
            <a:avLst/>
            <a:gdLst/>
            <a:ahLst/>
            <a:cxnLst/>
            <a:rect l="l" t="t" r="r" b="b"/>
            <a:pathLst>
              <a:path w="68" h="3068">
                <a:moveTo>
                  <a:pt x="0" y="3067"/>
                </a:moveTo>
                <a:lnTo>
                  <a:pt x="67" y="3067"/>
                </a:lnTo>
                <a:lnTo>
                  <a:pt x="67" y="0"/>
                </a:lnTo>
                <a:lnTo>
                  <a:pt x="0" y="0"/>
                </a:lnTo>
                <a:lnTo>
                  <a:pt x="0" y="3067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Freihandform: Form 395"/>
          <p:cNvSpPr/>
          <p:nvPr/>
        </p:nvSpPr>
        <p:spPr>
          <a:xfrm>
            <a:off x="6014880" y="3611520"/>
            <a:ext cx="24120" cy="801720"/>
          </a:xfrm>
          <a:custGeom>
            <a:avLst/>
            <a:gdLst/>
            <a:ahLst/>
            <a:cxnLst/>
            <a:rect l="l" t="t" r="r" b="b"/>
            <a:pathLst>
              <a:path w="68" h="2226">
                <a:moveTo>
                  <a:pt x="0" y="2225"/>
                </a:moveTo>
                <a:lnTo>
                  <a:pt x="67" y="2225"/>
                </a:lnTo>
                <a:lnTo>
                  <a:pt x="67" y="0"/>
                </a:lnTo>
                <a:lnTo>
                  <a:pt x="0" y="0"/>
                </a:lnTo>
                <a:lnTo>
                  <a:pt x="0" y="2225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Freihandform: Form 396"/>
          <p:cNvSpPr/>
          <p:nvPr/>
        </p:nvSpPr>
        <p:spPr>
          <a:xfrm>
            <a:off x="6062760" y="3903840"/>
            <a:ext cx="23760" cy="509400"/>
          </a:xfrm>
          <a:custGeom>
            <a:avLst/>
            <a:gdLst/>
            <a:ahLst/>
            <a:cxnLst/>
            <a:rect l="l" t="t" r="r" b="b"/>
            <a:pathLst>
              <a:path w="68" h="1414">
                <a:moveTo>
                  <a:pt x="0" y="1413"/>
                </a:moveTo>
                <a:lnTo>
                  <a:pt x="67" y="1413"/>
                </a:lnTo>
                <a:lnTo>
                  <a:pt x="67" y="0"/>
                </a:lnTo>
                <a:lnTo>
                  <a:pt x="0" y="0"/>
                </a:lnTo>
                <a:lnTo>
                  <a:pt x="0" y="1413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Freihandform: Form 397"/>
          <p:cNvSpPr/>
          <p:nvPr/>
        </p:nvSpPr>
        <p:spPr>
          <a:xfrm>
            <a:off x="6110280" y="4121280"/>
            <a:ext cx="23760" cy="291960"/>
          </a:xfrm>
          <a:custGeom>
            <a:avLst/>
            <a:gdLst/>
            <a:ahLst/>
            <a:cxnLst/>
            <a:rect l="l" t="t" r="r" b="b"/>
            <a:pathLst>
              <a:path w="68" h="813">
                <a:moveTo>
                  <a:pt x="0" y="812"/>
                </a:moveTo>
                <a:lnTo>
                  <a:pt x="67" y="812"/>
                </a:lnTo>
                <a:lnTo>
                  <a:pt x="67" y="0"/>
                </a:lnTo>
                <a:lnTo>
                  <a:pt x="0" y="0"/>
                </a:lnTo>
                <a:lnTo>
                  <a:pt x="0" y="812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Freihandform: Form 398"/>
          <p:cNvSpPr/>
          <p:nvPr/>
        </p:nvSpPr>
        <p:spPr>
          <a:xfrm>
            <a:off x="6157800" y="4238640"/>
            <a:ext cx="23760" cy="174600"/>
          </a:xfrm>
          <a:custGeom>
            <a:avLst/>
            <a:gdLst/>
            <a:ahLst/>
            <a:cxnLst/>
            <a:rect l="l" t="t" r="r" b="b"/>
            <a:pathLst>
              <a:path w="68" h="483">
                <a:moveTo>
                  <a:pt x="0" y="482"/>
                </a:moveTo>
                <a:lnTo>
                  <a:pt x="67" y="482"/>
                </a:lnTo>
                <a:lnTo>
                  <a:pt x="67" y="0"/>
                </a:lnTo>
                <a:lnTo>
                  <a:pt x="0" y="0"/>
                </a:lnTo>
                <a:lnTo>
                  <a:pt x="0" y="482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Freihandform: Form 399"/>
          <p:cNvSpPr/>
          <p:nvPr/>
        </p:nvSpPr>
        <p:spPr>
          <a:xfrm>
            <a:off x="6205680" y="4294080"/>
            <a:ext cx="23760" cy="119160"/>
          </a:xfrm>
          <a:custGeom>
            <a:avLst/>
            <a:gdLst/>
            <a:ahLst/>
            <a:cxnLst/>
            <a:rect l="l" t="t" r="r" b="b"/>
            <a:pathLst>
              <a:path w="68" h="332">
                <a:moveTo>
                  <a:pt x="0" y="331"/>
                </a:moveTo>
                <a:lnTo>
                  <a:pt x="67" y="331"/>
                </a:lnTo>
                <a:lnTo>
                  <a:pt x="67" y="0"/>
                </a:lnTo>
                <a:lnTo>
                  <a:pt x="0" y="0"/>
                </a:lnTo>
                <a:lnTo>
                  <a:pt x="0" y="33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Freihandform: Form 400"/>
          <p:cNvSpPr/>
          <p:nvPr/>
        </p:nvSpPr>
        <p:spPr>
          <a:xfrm>
            <a:off x="6253200" y="4282920"/>
            <a:ext cx="23760" cy="130320"/>
          </a:xfrm>
          <a:custGeom>
            <a:avLst/>
            <a:gdLst/>
            <a:ahLst/>
            <a:cxnLst/>
            <a:rect l="l" t="t" r="r" b="b"/>
            <a:pathLst>
              <a:path w="68" h="362">
                <a:moveTo>
                  <a:pt x="0" y="361"/>
                </a:moveTo>
                <a:lnTo>
                  <a:pt x="67" y="361"/>
                </a:lnTo>
                <a:lnTo>
                  <a:pt x="67" y="0"/>
                </a:lnTo>
                <a:lnTo>
                  <a:pt x="0" y="0"/>
                </a:lnTo>
                <a:lnTo>
                  <a:pt x="0" y="36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Freihandform: Form 401"/>
          <p:cNvSpPr/>
          <p:nvPr/>
        </p:nvSpPr>
        <p:spPr>
          <a:xfrm>
            <a:off x="6300720" y="4379760"/>
            <a:ext cx="23760" cy="33480"/>
          </a:xfrm>
          <a:custGeom>
            <a:avLst/>
            <a:gdLst/>
            <a:ahLst/>
            <a:cxnLst/>
            <a:rect l="l" t="t" r="r" b="b"/>
            <a:pathLst>
              <a:path w="68" h="92">
                <a:moveTo>
                  <a:pt x="0" y="91"/>
                </a:moveTo>
                <a:lnTo>
                  <a:pt x="67" y="91"/>
                </a:lnTo>
                <a:lnTo>
                  <a:pt x="67" y="0"/>
                </a:lnTo>
                <a:lnTo>
                  <a:pt x="0" y="0"/>
                </a:lnTo>
                <a:lnTo>
                  <a:pt x="0" y="9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13320" rIns="90000" bIns="-1332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Freihandform: Form 402"/>
          <p:cNvSpPr/>
          <p:nvPr/>
        </p:nvSpPr>
        <p:spPr>
          <a:xfrm>
            <a:off x="6346800" y="4379760"/>
            <a:ext cx="23760" cy="33480"/>
          </a:xfrm>
          <a:custGeom>
            <a:avLst/>
            <a:gdLst/>
            <a:ahLst/>
            <a:cxnLst/>
            <a:rect l="l" t="t" r="r" b="b"/>
            <a:pathLst>
              <a:path w="68" h="92">
                <a:moveTo>
                  <a:pt x="0" y="91"/>
                </a:moveTo>
                <a:lnTo>
                  <a:pt x="67" y="91"/>
                </a:lnTo>
                <a:lnTo>
                  <a:pt x="67" y="0"/>
                </a:lnTo>
                <a:lnTo>
                  <a:pt x="0" y="0"/>
                </a:lnTo>
                <a:lnTo>
                  <a:pt x="0" y="9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13320" rIns="90000" bIns="-1332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Freihandform: Form 403"/>
          <p:cNvSpPr/>
          <p:nvPr/>
        </p:nvSpPr>
        <p:spPr>
          <a:xfrm>
            <a:off x="6394320" y="4390920"/>
            <a:ext cx="24120" cy="22320"/>
          </a:xfrm>
          <a:custGeom>
            <a:avLst/>
            <a:gdLst/>
            <a:ahLst/>
            <a:cxnLst/>
            <a:rect l="l" t="t" r="r" b="b"/>
            <a:pathLst>
              <a:path w="68" h="62">
                <a:moveTo>
                  <a:pt x="0" y="61"/>
                </a:moveTo>
                <a:lnTo>
                  <a:pt x="67" y="61"/>
                </a:lnTo>
                <a:lnTo>
                  <a:pt x="67" y="0"/>
                </a:lnTo>
                <a:lnTo>
                  <a:pt x="0" y="0"/>
                </a:lnTo>
                <a:lnTo>
                  <a:pt x="0" y="6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Freihandform: Form 404"/>
          <p:cNvSpPr/>
          <p:nvPr/>
        </p:nvSpPr>
        <p:spPr>
          <a:xfrm>
            <a:off x="6442200" y="4390920"/>
            <a:ext cx="23760" cy="22320"/>
          </a:xfrm>
          <a:custGeom>
            <a:avLst/>
            <a:gdLst/>
            <a:ahLst/>
            <a:cxnLst/>
            <a:rect l="l" t="t" r="r" b="b"/>
            <a:pathLst>
              <a:path w="67" h="62">
                <a:moveTo>
                  <a:pt x="0" y="61"/>
                </a:moveTo>
                <a:lnTo>
                  <a:pt x="66" y="61"/>
                </a:lnTo>
                <a:lnTo>
                  <a:pt x="66" y="0"/>
                </a:lnTo>
                <a:lnTo>
                  <a:pt x="0" y="0"/>
                </a:lnTo>
                <a:lnTo>
                  <a:pt x="0" y="6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24480" rIns="90000" bIns="-244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Freihandform: Form 405"/>
          <p:cNvSpPr/>
          <p:nvPr/>
        </p:nvSpPr>
        <p:spPr>
          <a:xfrm>
            <a:off x="648972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Freihandform: Form 406"/>
          <p:cNvSpPr/>
          <p:nvPr/>
        </p:nvSpPr>
        <p:spPr>
          <a:xfrm>
            <a:off x="653724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Freihandform: Form 407"/>
          <p:cNvSpPr/>
          <p:nvPr/>
        </p:nvSpPr>
        <p:spPr>
          <a:xfrm>
            <a:off x="658512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Freihandform: Form 408"/>
          <p:cNvSpPr/>
          <p:nvPr/>
        </p:nvSpPr>
        <p:spPr>
          <a:xfrm>
            <a:off x="6630840" y="4402080"/>
            <a:ext cx="24120" cy="11160"/>
          </a:xfrm>
          <a:custGeom>
            <a:avLst/>
            <a:gdLst/>
            <a:ahLst/>
            <a:cxnLst/>
            <a:rect l="l" t="t" r="r" b="b"/>
            <a:pathLst>
              <a:path w="68" h="32">
                <a:moveTo>
                  <a:pt x="0" y="31"/>
                </a:moveTo>
                <a:lnTo>
                  <a:pt x="67" y="31"/>
                </a:lnTo>
                <a:lnTo>
                  <a:pt x="67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5640" rIns="90000" bIns="-356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Freihandform: Form 409"/>
          <p:cNvSpPr/>
          <p:nvPr/>
        </p:nvSpPr>
        <p:spPr>
          <a:xfrm>
            <a:off x="667872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Freihandform: Form 410"/>
          <p:cNvSpPr/>
          <p:nvPr/>
        </p:nvSpPr>
        <p:spPr>
          <a:xfrm>
            <a:off x="672624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Freihandform: Form 411"/>
          <p:cNvSpPr/>
          <p:nvPr/>
        </p:nvSpPr>
        <p:spPr>
          <a:xfrm>
            <a:off x="6773760" y="4402080"/>
            <a:ext cx="23760" cy="11160"/>
          </a:xfrm>
          <a:custGeom>
            <a:avLst/>
            <a:gdLst/>
            <a:ahLst/>
            <a:cxnLst/>
            <a:rect l="l" t="t" r="r" b="b"/>
            <a:pathLst>
              <a:path w="68" h="32">
                <a:moveTo>
                  <a:pt x="0" y="31"/>
                </a:moveTo>
                <a:lnTo>
                  <a:pt x="67" y="31"/>
                </a:lnTo>
                <a:lnTo>
                  <a:pt x="67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5640" rIns="90000" bIns="-356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Freihandform: Form 412"/>
          <p:cNvSpPr/>
          <p:nvPr/>
        </p:nvSpPr>
        <p:spPr>
          <a:xfrm>
            <a:off x="682164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Freihandform: Form 413"/>
          <p:cNvSpPr/>
          <p:nvPr/>
        </p:nvSpPr>
        <p:spPr>
          <a:xfrm>
            <a:off x="6869160" y="4402080"/>
            <a:ext cx="23760" cy="11160"/>
          </a:xfrm>
          <a:custGeom>
            <a:avLst/>
            <a:gdLst/>
            <a:ahLst/>
            <a:cxnLst/>
            <a:rect l="l" t="t" r="r" b="b"/>
            <a:pathLst>
              <a:path w="68" h="32">
                <a:moveTo>
                  <a:pt x="0" y="31"/>
                </a:moveTo>
                <a:lnTo>
                  <a:pt x="67" y="31"/>
                </a:lnTo>
                <a:lnTo>
                  <a:pt x="67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5640" rIns="90000" bIns="-356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Freihandform: Form 414"/>
          <p:cNvSpPr/>
          <p:nvPr/>
        </p:nvSpPr>
        <p:spPr>
          <a:xfrm>
            <a:off x="6916680" y="4402080"/>
            <a:ext cx="23760" cy="11160"/>
          </a:xfrm>
          <a:custGeom>
            <a:avLst/>
            <a:gdLst/>
            <a:ahLst/>
            <a:cxnLst/>
            <a:rect l="l" t="t" r="r" b="b"/>
            <a:pathLst>
              <a:path w="68" h="32">
                <a:moveTo>
                  <a:pt x="0" y="31"/>
                </a:moveTo>
                <a:lnTo>
                  <a:pt x="67" y="31"/>
                </a:lnTo>
                <a:lnTo>
                  <a:pt x="67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5640" rIns="90000" bIns="-356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Freihandform: Form 415"/>
          <p:cNvSpPr/>
          <p:nvPr/>
        </p:nvSpPr>
        <p:spPr>
          <a:xfrm>
            <a:off x="6962760" y="4402080"/>
            <a:ext cx="23760" cy="11160"/>
          </a:xfrm>
          <a:custGeom>
            <a:avLst/>
            <a:gdLst/>
            <a:ahLst/>
            <a:cxnLst/>
            <a:rect l="l" t="t" r="r" b="b"/>
            <a:pathLst>
              <a:path w="68" h="32">
                <a:moveTo>
                  <a:pt x="0" y="31"/>
                </a:moveTo>
                <a:lnTo>
                  <a:pt x="67" y="31"/>
                </a:lnTo>
                <a:lnTo>
                  <a:pt x="67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5640" rIns="90000" bIns="-356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Freihandform: Form 416"/>
          <p:cNvSpPr/>
          <p:nvPr/>
        </p:nvSpPr>
        <p:spPr>
          <a:xfrm>
            <a:off x="7010280" y="4413240"/>
            <a:ext cx="23760" cy="1440"/>
          </a:xfrm>
          <a:custGeom>
            <a:avLst/>
            <a:gdLst/>
            <a:ahLst/>
            <a:cxnLst/>
            <a:rect l="l" t="t" r="r" b="b"/>
            <a:pathLst>
              <a:path w="67" h="1">
                <a:moveTo>
                  <a:pt x="0" y="0"/>
                </a:moveTo>
                <a:lnTo>
                  <a:pt x="66" y="0"/>
                </a:lnTo>
                <a:lnTo>
                  <a:pt x="0" y="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45360" rIns="90000" bIns="-4536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Freihandform: Form 417"/>
          <p:cNvSpPr/>
          <p:nvPr/>
        </p:nvSpPr>
        <p:spPr>
          <a:xfrm>
            <a:off x="7058160" y="4402080"/>
            <a:ext cx="23760" cy="11160"/>
          </a:xfrm>
          <a:custGeom>
            <a:avLst/>
            <a:gdLst/>
            <a:ahLst/>
            <a:cxnLst/>
            <a:rect l="l" t="t" r="r" b="b"/>
            <a:pathLst>
              <a:path w="68" h="32">
                <a:moveTo>
                  <a:pt x="0" y="31"/>
                </a:moveTo>
                <a:lnTo>
                  <a:pt x="67" y="31"/>
                </a:lnTo>
                <a:lnTo>
                  <a:pt x="67" y="0"/>
                </a:lnTo>
                <a:lnTo>
                  <a:pt x="0" y="0"/>
                </a:lnTo>
                <a:lnTo>
                  <a:pt x="0" y="3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-35640" rIns="90000" bIns="-3564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164040" y="1106640"/>
            <a:ext cx="120780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15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Anzahl Spenden</a:t>
            </a:r>
            <a:endParaRPr lang="en-US" sz="13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711760" y="4370400"/>
            <a:ext cx="1144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584680" y="3287880"/>
            <a:ext cx="19224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100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5584680" y="2206800"/>
            <a:ext cx="19224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200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5842080" y="4621320"/>
            <a:ext cx="1141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6219720" y="4621320"/>
            <a:ext cx="25740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5000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6662880" y="4621320"/>
            <a:ext cx="32040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10000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6219720" y="4762440"/>
            <a:ext cx="552600" cy="14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Volumen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Rechteck 426"/>
          <p:cNvSpPr/>
          <p:nvPr/>
        </p:nvSpPr>
        <p:spPr>
          <a:xfrm rot="16200000">
            <a:off x="5190840" y="2874600"/>
            <a:ext cx="592200" cy="14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-5400000"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Frequenz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Freihandform: Form 427"/>
          <p:cNvSpPr/>
          <p:nvPr/>
        </p:nvSpPr>
        <p:spPr>
          <a:xfrm>
            <a:off x="7359480" y="2836800"/>
            <a:ext cx="201960" cy="201600"/>
          </a:xfrm>
          <a:custGeom>
            <a:avLst/>
            <a:gdLst/>
            <a:ahLst/>
            <a:cxnLst/>
            <a:rect l="l" t="t" r="r" b="b"/>
            <a:pathLst>
              <a:path w="561" h="562">
                <a:moveTo>
                  <a:pt x="0" y="561"/>
                </a:moveTo>
                <a:lnTo>
                  <a:pt x="560" y="561"/>
                </a:lnTo>
                <a:lnTo>
                  <a:pt x="560" y="0"/>
                </a:lnTo>
                <a:lnTo>
                  <a:pt x="0" y="0"/>
                </a:lnTo>
                <a:lnTo>
                  <a:pt x="0" y="56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Freihandform: Form 428"/>
          <p:cNvSpPr/>
          <p:nvPr/>
        </p:nvSpPr>
        <p:spPr>
          <a:xfrm>
            <a:off x="7359480" y="3056040"/>
            <a:ext cx="201960" cy="201600"/>
          </a:xfrm>
          <a:custGeom>
            <a:avLst/>
            <a:gdLst/>
            <a:ahLst/>
            <a:cxnLst/>
            <a:rect l="l" t="t" r="r" b="b"/>
            <a:pathLst>
              <a:path w="561" h="561">
                <a:moveTo>
                  <a:pt x="0" y="560"/>
                </a:moveTo>
                <a:lnTo>
                  <a:pt x="560" y="560"/>
                </a:lnTo>
                <a:lnTo>
                  <a:pt x="560" y="0"/>
                </a:lnTo>
                <a:lnTo>
                  <a:pt x="0" y="0"/>
                </a:lnTo>
                <a:lnTo>
                  <a:pt x="0" y="56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7350120" y="2639880"/>
            <a:ext cx="484200" cy="14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7639200" y="2894040"/>
            <a:ext cx="22536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7639200" y="3114720"/>
            <a:ext cx="263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Arial"/>
              </a:rPr>
              <a:t>Train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Gerader Verbinder 432"/>
          <p:cNvSpPr/>
          <p:nvPr/>
        </p:nvSpPr>
        <p:spPr>
          <a:xfrm>
            <a:off x="8448840" y="4046400"/>
            <a:ext cx="1366560" cy="18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Gerader Verbinder 433"/>
          <p:cNvSpPr/>
          <p:nvPr/>
        </p:nvSpPr>
        <p:spPr>
          <a:xfrm>
            <a:off x="8448840" y="3313080"/>
            <a:ext cx="1366560" cy="18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Gerader Verbinder 434"/>
          <p:cNvSpPr/>
          <p:nvPr/>
        </p:nvSpPr>
        <p:spPr>
          <a:xfrm>
            <a:off x="8448840" y="2579760"/>
            <a:ext cx="1366560" cy="144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Gerader Verbinder 435"/>
          <p:cNvSpPr/>
          <p:nvPr/>
        </p:nvSpPr>
        <p:spPr>
          <a:xfrm>
            <a:off x="8448840" y="1846440"/>
            <a:ext cx="1366560" cy="144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Gerader Verbinder 436"/>
          <p:cNvSpPr/>
          <p:nvPr/>
        </p:nvSpPr>
        <p:spPr>
          <a:xfrm flipV="1">
            <a:off x="8688240" y="1335240"/>
            <a:ext cx="180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Gerader Verbinder 437"/>
          <p:cNvSpPr/>
          <p:nvPr/>
        </p:nvSpPr>
        <p:spPr>
          <a:xfrm flipV="1">
            <a:off x="8985240" y="1335240"/>
            <a:ext cx="144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Gerader Verbinder 438"/>
          <p:cNvSpPr/>
          <p:nvPr/>
        </p:nvSpPr>
        <p:spPr>
          <a:xfrm flipV="1">
            <a:off x="9280440" y="1335240"/>
            <a:ext cx="180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Gerader Verbinder 439"/>
          <p:cNvSpPr/>
          <p:nvPr/>
        </p:nvSpPr>
        <p:spPr>
          <a:xfrm flipV="1">
            <a:off x="9575640" y="1335240"/>
            <a:ext cx="1800" cy="32256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Gerader Verbinder 440"/>
          <p:cNvSpPr/>
          <p:nvPr/>
        </p:nvSpPr>
        <p:spPr>
          <a:xfrm>
            <a:off x="8448840" y="4413240"/>
            <a:ext cx="136656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Gerader Verbinder 441"/>
          <p:cNvSpPr/>
          <p:nvPr/>
        </p:nvSpPr>
        <p:spPr>
          <a:xfrm>
            <a:off x="8448840" y="3679920"/>
            <a:ext cx="136656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Gerader Verbinder 442"/>
          <p:cNvSpPr/>
          <p:nvPr/>
        </p:nvSpPr>
        <p:spPr>
          <a:xfrm>
            <a:off x="8448840" y="2946240"/>
            <a:ext cx="1366560" cy="18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Gerader Verbinder 443"/>
          <p:cNvSpPr/>
          <p:nvPr/>
        </p:nvSpPr>
        <p:spPr>
          <a:xfrm>
            <a:off x="8448840" y="2212920"/>
            <a:ext cx="1366560" cy="18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Gerader Verbinder 444"/>
          <p:cNvSpPr/>
          <p:nvPr/>
        </p:nvSpPr>
        <p:spPr>
          <a:xfrm>
            <a:off x="8448840" y="1479600"/>
            <a:ext cx="136656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Gerader Verbinder 445"/>
          <p:cNvSpPr/>
          <p:nvPr/>
        </p:nvSpPr>
        <p:spPr>
          <a:xfrm flipV="1">
            <a:off x="8540640" y="1335240"/>
            <a:ext cx="180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Gerader Verbinder 446"/>
          <p:cNvSpPr/>
          <p:nvPr/>
        </p:nvSpPr>
        <p:spPr>
          <a:xfrm flipV="1">
            <a:off x="883620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Gerader Verbinder 447"/>
          <p:cNvSpPr/>
          <p:nvPr/>
        </p:nvSpPr>
        <p:spPr>
          <a:xfrm flipV="1">
            <a:off x="9132840" y="1335240"/>
            <a:ext cx="180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Gerader Verbinder 448"/>
          <p:cNvSpPr/>
          <p:nvPr/>
        </p:nvSpPr>
        <p:spPr>
          <a:xfrm flipV="1">
            <a:off x="9428040" y="1335240"/>
            <a:ext cx="180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Gerader Verbinder 449"/>
          <p:cNvSpPr/>
          <p:nvPr/>
        </p:nvSpPr>
        <p:spPr>
          <a:xfrm flipV="1">
            <a:off x="9723600" y="1335240"/>
            <a:ext cx="1440" cy="32256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Freihandform: Form 450"/>
          <p:cNvSpPr/>
          <p:nvPr/>
        </p:nvSpPr>
        <p:spPr>
          <a:xfrm>
            <a:off x="8510760" y="4192560"/>
            <a:ext cx="29880" cy="220680"/>
          </a:xfrm>
          <a:custGeom>
            <a:avLst/>
            <a:gdLst/>
            <a:ahLst/>
            <a:cxnLst/>
            <a:rect l="l" t="t" r="r" b="b"/>
            <a:pathLst>
              <a:path w="84" h="613">
                <a:moveTo>
                  <a:pt x="0" y="612"/>
                </a:moveTo>
                <a:lnTo>
                  <a:pt x="83" y="612"/>
                </a:lnTo>
                <a:lnTo>
                  <a:pt x="83" y="0"/>
                </a:lnTo>
                <a:lnTo>
                  <a:pt x="0" y="0"/>
                </a:lnTo>
                <a:lnTo>
                  <a:pt x="0" y="612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Freihandform: Form 451"/>
          <p:cNvSpPr/>
          <p:nvPr/>
        </p:nvSpPr>
        <p:spPr>
          <a:xfrm>
            <a:off x="8570880" y="3643200"/>
            <a:ext cx="30240" cy="770040"/>
          </a:xfrm>
          <a:custGeom>
            <a:avLst/>
            <a:gdLst/>
            <a:ahLst/>
            <a:cxnLst/>
            <a:rect l="l" t="t" r="r" b="b"/>
            <a:pathLst>
              <a:path w="84" h="2140">
                <a:moveTo>
                  <a:pt x="0" y="2139"/>
                </a:moveTo>
                <a:lnTo>
                  <a:pt x="83" y="2139"/>
                </a:lnTo>
                <a:lnTo>
                  <a:pt x="83" y="0"/>
                </a:lnTo>
                <a:lnTo>
                  <a:pt x="0" y="0"/>
                </a:lnTo>
                <a:lnTo>
                  <a:pt x="0" y="2139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Freihandform: Form 452"/>
          <p:cNvSpPr/>
          <p:nvPr/>
        </p:nvSpPr>
        <p:spPr>
          <a:xfrm>
            <a:off x="8629560" y="3862440"/>
            <a:ext cx="30240" cy="550800"/>
          </a:xfrm>
          <a:custGeom>
            <a:avLst/>
            <a:gdLst/>
            <a:ahLst/>
            <a:cxnLst/>
            <a:rect l="l" t="t" r="r" b="b"/>
            <a:pathLst>
              <a:path w="85" h="1529">
                <a:moveTo>
                  <a:pt x="0" y="1528"/>
                </a:moveTo>
                <a:lnTo>
                  <a:pt x="84" y="1528"/>
                </a:lnTo>
                <a:lnTo>
                  <a:pt x="84" y="0"/>
                </a:lnTo>
                <a:lnTo>
                  <a:pt x="0" y="0"/>
                </a:lnTo>
                <a:lnTo>
                  <a:pt x="0" y="1528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Freihandform: Form 453"/>
          <p:cNvSpPr/>
          <p:nvPr/>
        </p:nvSpPr>
        <p:spPr>
          <a:xfrm>
            <a:off x="8688240" y="3643200"/>
            <a:ext cx="30240" cy="770040"/>
          </a:xfrm>
          <a:custGeom>
            <a:avLst/>
            <a:gdLst/>
            <a:ahLst/>
            <a:cxnLst/>
            <a:rect l="l" t="t" r="r" b="b"/>
            <a:pathLst>
              <a:path w="84" h="2140">
                <a:moveTo>
                  <a:pt x="0" y="2139"/>
                </a:moveTo>
                <a:lnTo>
                  <a:pt x="83" y="2139"/>
                </a:lnTo>
                <a:lnTo>
                  <a:pt x="83" y="0"/>
                </a:lnTo>
                <a:lnTo>
                  <a:pt x="0" y="0"/>
                </a:lnTo>
                <a:lnTo>
                  <a:pt x="0" y="2139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Freihandform: Form 454"/>
          <p:cNvSpPr/>
          <p:nvPr/>
        </p:nvSpPr>
        <p:spPr>
          <a:xfrm>
            <a:off x="8747280" y="4265640"/>
            <a:ext cx="29880" cy="147600"/>
          </a:xfrm>
          <a:custGeom>
            <a:avLst/>
            <a:gdLst/>
            <a:ahLst/>
            <a:cxnLst/>
            <a:rect l="l" t="t" r="r" b="b"/>
            <a:pathLst>
              <a:path w="84" h="409">
                <a:moveTo>
                  <a:pt x="0" y="408"/>
                </a:moveTo>
                <a:lnTo>
                  <a:pt x="83" y="408"/>
                </a:lnTo>
                <a:lnTo>
                  <a:pt x="83" y="0"/>
                </a:lnTo>
                <a:lnTo>
                  <a:pt x="0" y="0"/>
                </a:lnTo>
                <a:lnTo>
                  <a:pt x="0" y="408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Freihandform: Form 455"/>
          <p:cNvSpPr/>
          <p:nvPr/>
        </p:nvSpPr>
        <p:spPr>
          <a:xfrm>
            <a:off x="8807400" y="3679920"/>
            <a:ext cx="30240" cy="733320"/>
          </a:xfrm>
          <a:custGeom>
            <a:avLst/>
            <a:gdLst/>
            <a:ahLst/>
            <a:cxnLst/>
            <a:rect l="l" t="t" r="r" b="b"/>
            <a:pathLst>
              <a:path w="84" h="2038">
                <a:moveTo>
                  <a:pt x="0" y="2037"/>
                </a:moveTo>
                <a:lnTo>
                  <a:pt x="83" y="2037"/>
                </a:lnTo>
                <a:lnTo>
                  <a:pt x="83" y="0"/>
                </a:lnTo>
                <a:lnTo>
                  <a:pt x="0" y="0"/>
                </a:lnTo>
                <a:lnTo>
                  <a:pt x="0" y="2037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Freihandform: Form 456"/>
          <p:cNvSpPr/>
          <p:nvPr/>
        </p:nvSpPr>
        <p:spPr>
          <a:xfrm>
            <a:off x="8866080" y="3862440"/>
            <a:ext cx="30240" cy="550800"/>
          </a:xfrm>
          <a:custGeom>
            <a:avLst/>
            <a:gdLst/>
            <a:ahLst/>
            <a:cxnLst/>
            <a:rect l="l" t="t" r="r" b="b"/>
            <a:pathLst>
              <a:path w="84" h="1529">
                <a:moveTo>
                  <a:pt x="0" y="1528"/>
                </a:moveTo>
                <a:lnTo>
                  <a:pt x="83" y="1528"/>
                </a:lnTo>
                <a:lnTo>
                  <a:pt x="83" y="0"/>
                </a:lnTo>
                <a:lnTo>
                  <a:pt x="0" y="0"/>
                </a:lnTo>
                <a:lnTo>
                  <a:pt x="0" y="1528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Freihandform: Form 457"/>
          <p:cNvSpPr/>
          <p:nvPr/>
        </p:nvSpPr>
        <p:spPr>
          <a:xfrm>
            <a:off x="8924760" y="3862440"/>
            <a:ext cx="30240" cy="550800"/>
          </a:xfrm>
          <a:custGeom>
            <a:avLst/>
            <a:gdLst/>
            <a:ahLst/>
            <a:cxnLst/>
            <a:rect l="l" t="t" r="r" b="b"/>
            <a:pathLst>
              <a:path w="85" h="1529">
                <a:moveTo>
                  <a:pt x="0" y="1528"/>
                </a:moveTo>
                <a:lnTo>
                  <a:pt x="84" y="1528"/>
                </a:lnTo>
                <a:lnTo>
                  <a:pt x="84" y="0"/>
                </a:lnTo>
                <a:lnTo>
                  <a:pt x="0" y="0"/>
                </a:lnTo>
                <a:lnTo>
                  <a:pt x="0" y="1528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Freihandform: Form 458"/>
          <p:cNvSpPr/>
          <p:nvPr/>
        </p:nvSpPr>
        <p:spPr>
          <a:xfrm>
            <a:off x="8985240" y="3643200"/>
            <a:ext cx="30240" cy="770040"/>
          </a:xfrm>
          <a:custGeom>
            <a:avLst/>
            <a:gdLst/>
            <a:ahLst/>
            <a:cxnLst/>
            <a:rect l="l" t="t" r="r" b="b"/>
            <a:pathLst>
              <a:path w="84" h="2140">
                <a:moveTo>
                  <a:pt x="0" y="2139"/>
                </a:moveTo>
                <a:lnTo>
                  <a:pt x="83" y="2139"/>
                </a:lnTo>
                <a:lnTo>
                  <a:pt x="83" y="0"/>
                </a:lnTo>
                <a:lnTo>
                  <a:pt x="0" y="0"/>
                </a:lnTo>
                <a:lnTo>
                  <a:pt x="0" y="2139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Freihandform: Form 459"/>
          <p:cNvSpPr/>
          <p:nvPr/>
        </p:nvSpPr>
        <p:spPr>
          <a:xfrm>
            <a:off x="9043920" y="4302000"/>
            <a:ext cx="30240" cy="111240"/>
          </a:xfrm>
          <a:custGeom>
            <a:avLst/>
            <a:gdLst/>
            <a:ahLst/>
            <a:cxnLst/>
            <a:rect l="l" t="t" r="r" b="b"/>
            <a:pathLst>
              <a:path w="84" h="307">
                <a:moveTo>
                  <a:pt x="0" y="306"/>
                </a:moveTo>
                <a:lnTo>
                  <a:pt x="83" y="306"/>
                </a:lnTo>
                <a:lnTo>
                  <a:pt x="83" y="0"/>
                </a:lnTo>
                <a:lnTo>
                  <a:pt x="0" y="0"/>
                </a:lnTo>
                <a:lnTo>
                  <a:pt x="0" y="306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Freihandform: Form 460"/>
          <p:cNvSpPr/>
          <p:nvPr/>
        </p:nvSpPr>
        <p:spPr>
          <a:xfrm>
            <a:off x="9102600" y="3935520"/>
            <a:ext cx="30240" cy="477720"/>
          </a:xfrm>
          <a:custGeom>
            <a:avLst/>
            <a:gdLst/>
            <a:ahLst/>
            <a:cxnLst/>
            <a:rect l="l" t="t" r="r" b="b"/>
            <a:pathLst>
              <a:path w="84" h="1326">
                <a:moveTo>
                  <a:pt x="0" y="1325"/>
                </a:moveTo>
                <a:lnTo>
                  <a:pt x="83" y="1325"/>
                </a:lnTo>
                <a:lnTo>
                  <a:pt x="83" y="0"/>
                </a:lnTo>
                <a:lnTo>
                  <a:pt x="0" y="0"/>
                </a:lnTo>
                <a:lnTo>
                  <a:pt x="0" y="1325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Freihandform: Form 461"/>
          <p:cNvSpPr/>
          <p:nvPr/>
        </p:nvSpPr>
        <p:spPr>
          <a:xfrm>
            <a:off x="9161640" y="4340160"/>
            <a:ext cx="29880" cy="73080"/>
          </a:xfrm>
          <a:custGeom>
            <a:avLst/>
            <a:gdLst/>
            <a:ahLst/>
            <a:cxnLst/>
            <a:rect l="l" t="t" r="r" b="b"/>
            <a:pathLst>
              <a:path w="84" h="205">
                <a:moveTo>
                  <a:pt x="0" y="204"/>
                </a:moveTo>
                <a:lnTo>
                  <a:pt x="83" y="204"/>
                </a:lnTo>
                <a:lnTo>
                  <a:pt x="83" y="0"/>
                </a:lnTo>
                <a:lnTo>
                  <a:pt x="0" y="0"/>
                </a:lnTo>
                <a:lnTo>
                  <a:pt x="0" y="204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6280" rIns="90000" bIns="262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Freihandform: Form 462"/>
          <p:cNvSpPr/>
          <p:nvPr/>
        </p:nvSpPr>
        <p:spPr>
          <a:xfrm>
            <a:off x="9221760" y="4119480"/>
            <a:ext cx="30240" cy="293760"/>
          </a:xfrm>
          <a:custGeom>
            <a:avLst/>
            <a:gdLst/>
            <a:ahLst/>
            <a:cxnLst/>
            <a:rect l="l" t="t" r="r" b="b"/>
            <a:pathLst>
              <a:path w="84" h="816">
                <a:moveTo>
                  <a:pt x="0" y="815"/>
                </a:moveTo>
                <a:lnTo>
                  <a:pt x="83" y="815"/>
                </a:lnTo>
                <a:lnTo>
                  <a:pt x="83" y="0"/>
                </a:lnTo>
                <a:lnTo>
                  <a:pt x="0" y="0"/>
                </a:lnTo>
                <a:lnTo>
                  <a:pt x="0" y="815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Freihandform: Form 463"/>
          <p:cNvSpPr/>
          <p:nvPr/>
        </p:nvSpPr>
        <p:spPr>
          <a:xfrm>
            <a:off x="9280440" y="4083120"/>
            <a:ext cx="30240" cy="330120"/>
          </a:xfrm>
          <a:custGeom>
            <a:avLst/>
            <a:gdLst/>
            <a:ahLst/>
            <a:cxnLst/>
            <a:rect l="l" t="t" r="r" b="b"/>
            <a:pathLst>
              <a:path w="85" h="918">
                <a:moveTo>
                  <a:pt x="0" y="917"/>
                </a:moveTo>
                <a:lnTo>
                  <a:pt x="84" y="917"/>
                </a:lnTo>
                <a:lnTo>
                  <a:pt x="84" y="0"/>
                </a:lnTo>
                <a:lnTo>
                  <a:pt x="0" y="0"/>
                </a:lnTo>
                <a:lnTo>
                  <a:pt x="0" y="917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Freihandform: Form 464"/>
          <p:cNvSpPr/>
          <p:nvPr/>
        </p:nvSpPr>
        <p:spPr>
          <a:xfrm>
            <a:off x="9339120" y="4302000"/>
            <a:ext cx="30240" cy="111240"/>
          </a:xfrm>
          <a:custGeom>
            <a:avLst/>
            <a:gdLst/>
            <a:ahLst/>
            <a:cxnLst/>
            <a:rect l="l" t="t" r="r" b="b"/>
            <a:pathLst>
              <a:path w="84" h="307">
                <a:moveTo>
                  <a:pt x="0" y="306"/>
                </a:moveTo>
                <a:lnTo>
                  <a:pt x="83" y="306"/>
                </a:lnTo>
                <a:lnTo>
                  <a:pt x="83" y="0"/>
                </a:lnTo>
                <a:lnTo>
                  <a:pt x="0" y="0"/>
                </a:lnTo>
                <a:lnTo>
                  <a:pt x="0" y="306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Freihandform: Form 465"/>
          <p:cNvSpPr/>
          <p:nvPr/>
        </p:nvSpPr>
        <p:spPr>
          <a:xfrm>
            <a:off x="9398160" y="4119480"/>
            <a:ext cx="29880" cy="293760"/>
          </a:xfrm>
          <a:custGeom>
            <a:avLst/>
            <a:gdLst/>
            <a:ahLst/>
            <a:cxnLst/>
            <a:rect l="l" t="t" r="r" b="b"/>
            <a:pathLst>
              <a:path w="84" h="816">
                <a:moveTo>
                  <a:pt x="0" y="815"/>
                </a:moveTo>
                <a:lnTo>
                  <a:pt x="83" y="815"/>
                </a:lnTo>
                <a:lnTo>
                  <a:pt x="83" y="0"/>
                </a:lnTo>
                <a:lnTo>
                  <a:pt x="0" y="0"/>
                </a:lnTo>
                <a:lnTo>
                  <a:pt x="0" y="815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Freihandform: Form 466"/>
          <p:cNvSpPr/>
          <p:nvPr/>
        </p:nvSpPr>
        <p:spPr>
          <a:xfrm>
            <a:off x="9458280" y="4192560"/>
            <a:ext cx="30240" cy="220680"/>
          </a:xfrm>
          <a:custGeom>
            <a:avLst/>
            <a:gdLst/>
            <a:ahLst/>
            <a:cxnLst/>
            <a:rect l="l" t="t" r="r" b="b"/>
            <a:pathLst>
              <a:path w="84" h="613">
                <a:moveTo>
                  <a:pt x="0" y="612"/>
                </a:moveTo>
                <a:lnTo>
                  <a:pt x="83" y="612"/>
                </a:lnTo>
                <a:lnTo>
                  <a:pt x="83" y="0"/>
                </a:lnTo>
                <a:lnTo>
                  <a:pt x="0" y="0"/>
                </a:lnTo>
                <a:lnTo>
                  <a:pt x="0" y="612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Freihandform: Form 467"/>
          <p:cNvSpPr/>
          <p:nvPr/>
        </p:nvSpPr>
        <p:spPr>
          <a:xfrm>
            <a:off x="9516960" y="4265640"/>
            <a:ext cx="30240" cy="147600"/>
          </a:xfrm>
          <a:custGeom>
            <a:avLst/>
            <a:gdLst/>
            <a:ahLst/>
            <a:cxnLst/>
            <a:rect l="l" t="t" r="r" b="b"/>
            <a:pathLst>
              <a:path w="84" h="409">
                <a:moveTo>
                  <a:pt x="0" y="408"/>
                </a:moveTo>
                <a:lnTo>
                  <a:pt x="83" y="408"/>
                </a:lnTo>
                <a:lnTo>
                  <a:pt x="83" y="0"/>
                </a:lnTo>
                <a:lnTo>
                  <a:pt x="0" y="0"/>
                </a:lnTo>
                <a:lnTo>
                  <a:pt x="0" y="408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Freihandform: Form 468"/>
          <p:cNvSpPr/>
          <p:nvPr/>
        </p:nvSpPr>
        <p:spPr>
          <a:xfrm>
            <a:off x="9575640" y="4340160"/>
            <a:ext cx="30240" cy="73080"/>
          </a:xfrm>
          <a:custGeom>
            <a:avLst/>
            <a:gdLst/>
            <a:ahLst/>
            <a:cxnLst/>
            <a:rect l="l" t="t" r="r" b="b"/>
            <a:pathLst>
              <a:path w="85" h="205">
                <a:moveTo>
                  <a:pt x="0" y="204"/>
                </a:moveTo>
                <a:lnTo>
                  <a:pt x="84" y="204"/>
                </a:lnTo>
                <a:lnTo>
                  <a:pt x="84" y="0"/>
                </a:lnTo>
                <a:lnTo>
                  <a:pt x="0" y="0"/>
                </a:lnTo>
                <a:lnTo>
                  <a:pt x="0" y="204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6280" rIns="90000" bIns="262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Freihandform: Form 469"/>
          <p:cNvSpPr/>
          <p:nvPr/>
        </p:nvSpPr>
        <p:spPr>
          <a:xfrm>
            <a:off x="9636120" y="4340160"/>
            <a:ext cx="30240" cy="73080"/>
          </a:xfrm>
          <a:custGeom>
            <a:avLst/>
            <a:gdLst/>
            <a:ahLst/>
            <a:cxnLst/>
            <a:rect l="l" t="t" r="r" b="b"/>
            <a:pathLst>
              <a:path w="84" h="205">
                <a:moveTo>
                  <a:pt x="0" y="204"/>
                </a:moveTo>
                <a:lnTo>
                  <a:pt x="83" y="204"/>
                </a:lnTo>
                <a:lnTo>
                  <a:pt x="83" y="0"/>
                </a:lnTo>
                <a:lnTo>
                  <a:pt x="0" y="0"/>
                </a:lnTo>
                <a:lnTo>
                  <a:pt x="0" y="204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6280" rIns="90000" bIns="262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Freihandform: Form 470"/>
          <p:cNvSpPr/>
          <p:nvPr/>
        </p:nvSpPr>
        <p:spPr>
          <a:xfrm>
            <a:off x="9694800" y="4340160"/>
            <a:ext cx="30240" cy="73080"/>
          </a:xfrm>
          <a:custGeom>
            <a:avLst/>
            <a:gdLst/>
            <a:ahLst/>
            <a:cxnLst/>
            <a:rect l="l" t="t" r="r" b="b"/>
            <a:pathLst>
              <a:path w="84" h="205">
                <a:moveTo>
                  <a:pt x="0" y="204"/>
                </a:moveTo>
                <a:lnTo>
                  <a:pt x="83" y="204"/>
                </a:lnTo>
                <a:lnTo>
                  <a:pt x="83" y="0"/>
                </a:lnTo>
                <a:lnTo>
                  <a:pt x="0" y="0"/>
                </a:lnTo>
                <a:lnTo>
                  <a:pt x="0" y="204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26280" rIns="90000" bIns="2628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Freihandform: Form 471"/>
          <p:cNvSpPr/>
          <p:nvPr/>
        </p:nvSpPr>
        <p:spPr>
          <a:xfrm>
            <a:off x="8540640" y="3276720"/>
            <a:ext cx="30240" cy="1136520"/>
          </a:xfrm>
          <a:custGeom>
            <a:avLst/>
            <a:gdLst/>
            <a:ahLst/>
            <a:cxnLst/>
            <a:rect l="l" t="t" r="r" b="b"/>
            <a:pathLst>
              <a:path w="84" h="3159">
                <a:moveTo>
                  <a:pt x="0" y="3158"/>
                </a:moveTo>
                <a:lnTo>
                  <a:pt x="83" y="3158"/>
                </a:lnTo>
                <a:lnTo>
                  <a:pt x="83" y="0"/>
                </a:lnTo>
                <a:lnTo>
                  <a:pt x="0" y="0"/>
                </a:lnTo>
                <a:lnTo>
                  <a:pt x="0" y="3158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Freihandform: Form 472"/>
          <p:cNvSpPr/>
          <p:nvPr/>
        </p:nvSpPr>
        <p:spPr>
          <a:xfrm>
            <a:off x="8599320" y="2946240"/>
            <a:ext cx="30240" cy="1467000"/>
          </a:xfrm>
          <a:custGeom>
            <a:avLst/>
            <a:gdLst/>
            <a:ahLst/>
            <a:cxnLst/>
            <a:rect l="l" t="t" r="r" b="b"/>
            <a:pathLst>
              <a:path w="84" h="4075">
                <a:moveTo>
                  <a:pt x="0" y="4074"/>
                </a:moveTo>
                <a:lnTo>
                  <a:pt x="83" y="4074"/>
                </a:lnTo>
                <a:lnTo>
                  <a:pt x="83" y="0"/>
                </a:lnTo>
                <a:lnTo>
                  <a:pt x="0" y="0"/>
                </a:lnTo>
                <a:lnTo>
                  <a:pt x="0" y="4074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Freihandform: Form 473"/>
          <p:cNvSpPr/>
          <p:nvPr/>
        </p:nvSpPr>
        <p:spPr>
          <a:xfrm>
            <a:off x="8659800" y="3349800"/>
            <a:ext cx="30240" cy="1063440"/>
          </a:xfrm>
          <a:custGeom>
            <a:avLst/>
            <a:gdLst/>
            <a:ahLst/>
            <a:cxnLst/>
            <a:rect l="l" t="t" r="r" b="b"/>
            <a:pathLst>
              <a:path w="84" h="2955">
                <a:moveTo>
                  <a:pt x="0" y="2954"/>
                </a:moveTo>
                <a:lnTo>
                  <a:pt x="83" y="2954"/>
                </a:lnTo>
                <a:lnTo>
                  <a:pt x="83" y="0"/>
                </a:lnTo>
                <a:lnTo>
                  <a:pt x="0" y="0"/>
                </a:lnTo>
                <a:lnTo>
                  <a:pt x="0" y="2954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Freihandform: Form 474"/>
          <p:cNvSpPr/>
          <p:nvPr/>
        </p:nvSpPr>
        <p:spPr>
          <a:xfrm>
            <a:off x="8718480" y="1479600"/>
            <a:ext cx="30240" cy="2933640"/>
          </a:xfrm>
          <a:custGeom>
            <a:avLst/>
            <a:gdLst/>
            <a:ahLst/>
            <a:cxnLst/>
            <a:rect l="l" t="t" r="r" b="b"/>
            <a:pathLst>
              <a:path w="84" h="8149">
                <a:moveTo>
                  <a:pt x="0" y="8148"/>
                </a:moveTo>
                <a:lnTo>
                  <a:pt x="83" y="8148"/>
                </a:lnTo>
                <a:lnTo>
                  <a:pt x="83" y="0"/>
                </a:lnTo>
                <a:lnTo>
                  <a:pt x="0" y="0"/>
                </a:lnTo>
                <a:lnTo>
                  <a:pt x="0" y="8148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Freihandform: Form 475"/>
          <p:cNvSpPr/>
          <p:nvPr/>
        </p:nvSpPr>
        <p:spPr>
          <a:xfrm>
            <a:off x="8777160" y="2982960"/>
            <a:ext cx="30240" cy="1430280"/>
          </a:xfrm>
          <a:custGeom>
            <a:avLst/>
            <a:gdLst/>
            <a:ahLst/>
            <a:cxnLst/>
            <a:rect l="l" t="t" r="r" b="b"/>
            <a:pathLst>
              <a:path w="85" h="3973">
                <a:moveTo>
                  <a:pt x="0" y="3972"/>
                </a:moveTo>
                <a:lnTo>
                  <a:pt x="84" y="3972"/>
                </a:lnTo>
                <a:lnTo>
                  <a:pt x="84" y="0"/>
                </a:lnTo>
                <a:lnTo>
                  <a:pt x="0" y="0"/>
                </a:lnTo>
                <a:lnTo>
                  <a:pt x="0" y="3972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Freihandform: Form 476"/>
          <p:cNvSpPr/>
          <p:nvPr/>
        </p:nvSpPr>
        <p:spPr>
          <a:xfrm>
            <a:off x="8836200" y="2176560"/>
            <a:ext cx="29880" cy="2236680"/>
          </a:xfrm>
          <a:custGeom>
            <a:avLst/>
            <a:gdLst/>
            <a:ahLst/>
            <a:cxnLst/>
            <a:rect l="l" t="t" r="r" b="b"/>
            <a:pathLst>
              <a:path w="84" h="6214">
                <a:moveTo>
                  <a:pt x="0" y="6213"/>
                </a:moveTo>
                <a:lnTo>
                  <a:pt x="83" y="6213"/>
                </a:lnTo>
                <a:lnTo>
                  <a:pt x="83" y="0"/>
                </a:lnTo>
                <a:lnTo>
                  <a:pt x="0" y="0"/>
                </a:lnTo>
                <a:lnTo>
                  <a:pt x="0" y="6213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Freihandform: Form 477"/>
          <p:cNvSpPr/>
          <p:nvPr/>
        </p:nvSpPr>
        <p:spPr>
          <a:xfrm>
            <a:off x="8896320" y="3092400"/>
            <a:ext cx="30240" cy="1320840"/>
          </a:xfrm>
          <a:custGeom>
            <a:avLst/>
            <a:gdLst/>
            <a:ahLst/>
            <a:cxnLst/>
            <a:rect l="l" t="t" r="r" b="b"/>
            <a:pathLst>
              <a:path w="84" h="3668">
                <a:moveTo>
                  <a:pt x="0" y="3667"/>
                </a:moveTo>
                <a:lnTo>
                  <a:pt x="83" y="3667"/>
                </a:lnTo>
                <a:lnTo>
                  <a:pt x="83" y="0"/>
                </a:lnTo>
                <a:lnTo>
                  <a:pt x="0" y="0"/>
                </a:lnTo>
                <a:lnTo>
                  <a:pt x="0" y="3667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Freihandform: Form 478"/>
          <p:cNvSpPr/>
          <p:nvPr/>
        </p:nvSpPr>
        <p:spPr>
          <a:xfrm>
            <a:off x="8955000" y="2836800"/>
            <a:ext cx="30240" cy="1576440"/>
          </a:xfrm>
          <a:custGeom>
            <a:avLst/>
            <a:gdLst/>
            <a:ahLst/>
            <a:cxnLst/>
            <a:rect l="l" t="t" r="r" b="b"/>
            <a:pathLst>
              <a:path w="84" h="4381">
                <a:moveTo>
                  <a:pt x="0" y="4380"/>
                </a:moveTo>
                <a:lnTo>
                  <a:pt x="83" y="4380"/>
                </a:lnTo>
                <a:lnTo>
                  <a:pt x="83" y="0"/>
                </a:lnTo>
                <a:lnTo>
                  <a:pt x="0" y="0"/>
                </a:lnTo>
                <a:lnTo>
                  <a:pt x="0" y="438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Freihandform: Form 479"/>
          <p:cNvSpPr/>
          <p:nvPr/>
        </p:nvSpPr>
        <p:spPr>
          <a:xfrm>
            <a:off x="9013680" y="3019320"/>
            <a:ext cx="30240" cy="1393920"/>
          </a:xfrm>
          <a:custGeom>
            <a:avLst/>
            <a:gdLst/>
            <a:ahLst/>
            <a:cxnLst/>
            <a:rect l="l" t="t" r="r" b="b"/>
            <a:pathLst>
              <a:path w="84" h="3872">
                <a:moveTo>
                  <a:pt x="0" y="3871"/>
                </a:moveTo>
                <a:lnTo>
                  <a:pt x="83" y="3871"/>
                </a:lnTo>
                <a:lnTo>
                  <a:pt x="83" y="0"/>
                </a:lnTo>
                <a:lnTo>
                  <a:pt x="0" y="0"/>
                </a:lnTo>
                <a:lnTo>
                  <a:pt x="0" y="387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Freihandform: Form 480"/>
          <p:cNvSpPr/>
          <p:nvPr/>
        </p:nvSpPr>
        <p:spPr>
          <a:xfrm>
            <a:off x="9072720" y="3386160"/>
            <a:ext cx="29880" cy="1027080"/>
          </a:xfrm>
          <a:custGeom>
            <a:avLst/>
            <a:gdLst/>
            <a:ahLst/>
            <a:cxnLst/>
            <a:rect l="l" t="t" r="r" b="b"/>
            <a:pathLst>
              <a:path w="84" h="2853">
                <a:moveTo>
                  <a:pt x="0" y="2852"/>
                </a:moveTo>
                <a:lnTo>
                  <a:pt x="83" y="2852"/>
                </a:lnTo>
                <a:lnTo>
                  <a:pt x="83" y="0"/>
                </a:lnTo>
                <a:lnTo>
                  <a:pt x="0" y="0"/>
                </a:lnTo>
                <a:lnTo>
                  <a:pt x="0" y="2852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Freihandform: Form 481"/>
          <p:cNvSpPr/>
          <p:nvPr/>
        </p:nvSpPr>
        <p:spPr>
          <a:xfrm>
            <a:off x="9132840" y="3240000"/>
            <a:ext cx="30240" cy="1173240"/>
          </a:xfrm>
          <a:custGeom>
            <a:avLst/>
            <a:gdLst/>
            <a:ahLst/>
            <a:cxnLst/>
            <a:rect l="l" t="t" r="r" b="b"/>
            <a:pathLst>
              <a:path w="85" h="3260">
                <a:moveTo>
                  <a:pt x="0" y="3259"/>
                </a:moveTo>
                <a:lnTo>
                  <a:pt x="84" y="3259"/>
                </a:lnTo>
                <a:lnTo>
                  <a:pt x="84" y="0"/>
                </a:lnTo>
                <a:lnTo>
                  <a:pt x="0" y="0"/>
                </a:lnTo>
                <a:lnTo>
                  <a:pt x="0" y="325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Freihandform: Form 482"/>
          <p:cNvSpPr/>
          <p:nvPr/>
        </p:nvSpPr>
        <p:spPr>
          <a:xfrm>
            <a:off x="9191520" y="4083120"/>
            <a:ext cx="30240" cy="330120"/>
          </a:xfrm>
          <a:custGeom>
            <a:avLst/>
            <a:gdLst/>
            <a:ahLst/>
            <a:cxnLst/>
            <a:rect l="l" t="t" r="r" b="b"/>
            <a:pathLst>
              <a:path w="84" h="918">
                <a:moveTo>
                  <a:pt x="0" y="917"/>
                </a:moveTo>
                <a:lnTo>
                  <a:pt x="83" y="917"/>
                </a:lnTo>
                <a:lnTo>
                  <a:pt x="83" y="0"/>
                </a:lnTo>
                <a:lnTo>
                  <a:pt x="0" y="0"/>
                </a:lnTo>
                <a:lnTo>
                  <a:pt x="0" y="917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Freihandform: Form 483"/>
          <p:cNvSpPr/>
          <p:nvPr/>
        </p:nvSpPr>
        <p:spPr>
          <a:xfrm>
            <a:off x="9250200" y="3495600"/>
            <a:ext cx="30240" cy="917640"/>
          </a:xfrm>
          <a:custGeom>
            <a:avLst/>
            <a:gdLst/>
            <a:ahLst/>
            <a:cxnLst/>
            <a:rect l="l" t="t" r="r" b="b"/>
            <a:pathLst>
              <a:path w="84" h="2548">
                <a:moveTo>
                  <a:pt x="0" y="2547"/>
                </a:moveTo>
                <a:lnTo>
                  <a:pt x="83" y="2547"/>
                </a:lnTo>
                <a:lnTo>
                  <a:pt x="83" y="0"/>
                </a:lnTo>
                <a:lnTo>
                  <a:pt x="0" y="0"/>
                </a:lnTo>
                <a:lnTo>
                  <a:pt x="0" y="2547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Freihandform: Form 484"/>
          <p:cNvSpPr/>
          <p:nvPr/>
        </p:nvSpPr>
        <p:spPr>
          <a:xfrm>
            <a:off x="9310680" y="4046400"/>
            <a:ext cx="30240" cy="366840"/>
          </a:xfrm>
          <a:custGeom>
            <a:avLst/>
            <a:gdLst/>
            <a:ahLst/>
            <a:cxnLst/>
            <a:rect l="l" t="t" r="r" b="b"/>
            <a:pathLst>
              <a:path w="84" h="1020">
                <a:moveTo>
                  <a:pt x="0" y="1019"/>
                </a:moveTo>
                <a:lnTo>
                  <a:pt x="83" y="1019"/>
                </a:lnTo>
                <a:lnTo>
                  <a:pt x="83" y="0"/>
                </a:lnTo>
                <a:lnTo>
                  <a:pt x="0" y="0"/>
                </a:lnTo>
                <a:lnTo>
                  <a:pt x="0" y="1019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Freihandform: Form 485"/>
          <p:cNvSpPr/>
          <p:nvPr/>
        </p:nvSpPr>
        <p:spPr>
          <a:xfrm>
            <a:off x="9369360" y="3679920"/>
            <a:ext cx="30240" cy="733320"/>
          </a:xfrm>
          <a:custGeom>
            <a:avLst/>
            <a:gdLst/>
            <a:ahLst/>
            <a:cxnLst/>
            <a:rect l="l" t="t" r="r" b="b"/>
            <a:pathLst>
              <a:path w="84" h="2038">
                <a:moveTo>
                  <a:pt x="0" y="2037"/>
                </a:moveTo>
                <a:lnTo>
                  <a:pt x="83" y="2037"/>
                </a:lnTo>
                <a:lnTo>
                  <a:pt x="83" y="0"/>
                </a:lnTo>
                <a:lnTo>
                  <a:pt x="0" y="0"/>
                </a:lnTo>
                <a:lnTo>
                  <a:pt x="0" y="2037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Freihandform: Form 486"/>
          <p:cNvSpPr/>
          <p:nvPr/>
        </p:nvSpPr>
        <p:spPr>
          <a:xfrm>
            <a:off x="9428040" y="3716280"/>
            <a:ext cx="30240" cy="696960"/>
          </a:xfrm>
          <a:custGeom>
            <a:avLst/>
            <a:gdLst/>
            <a:ahLst/>
            <a:cxnLst/>
            <a:rect l="l" t="t" r="r" b="b"/>
            <a:pathLst>
              <a:path w="85" h="1937">
                <a:moveTo>
                  <a:pt x="0" y="1936"/>
                </a:moveTo>
                <a:lnTo>
                  <a:pt x="84" y="1936"/>
                </a:lnTo>
                <a:lnTo>
                  <a:pt x="84" y="0"/>
                </a:lnTo>
                <a:lnTo>
                  <a:pt x="0" y="0"/>
                </a:lnTo>
                <a:lnTo>
                  <a:pt x="0" y="1936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Freihandform: Form 487"/>
          <p:cNvSpPr/>
          <p:nvPr/>
        </p:nvSpPr>
        <p:spPr>
          <a:xfrm>
            <a:off x="9487080" y="4192560"/>
            <a:ext cx="29880" cy="220680"/>
          </a:xfrm>
          <a:custGeom>
            <a:avLst/>
            <a:gdLst/>
            <a:ahLst/>
            <a:cxnLst/>
            <a:rect l="l" t="t" r="r" b="b"/>
            <a:pathLst>
              <a:path w="84" h="613">
                <a:moveTo>
                  <a:pt x="0" y="612"/>
                </a:moveTo>
                <a:lnTo>
                  <a:pt x="83" y="612"/>
                </a:lnTo>
                <a:lnTo>
                  <a:pt x="83" y="0"/>
                </a:lnTo>
                <a:lnTo>
                  <a:pt x="0" y="0"/>
                </a:lnTo>
                <a:lnTo>
                  <a:pt x="0" y="612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Freihandform: Form 488"/>
          <p:cNvSpPr/>
          <p:nvPr/>
        </p:nvSpPr>
        <p:spPr>
          <a:xfrm>
            <a:off x="9547200" y="4010040"/>
            <a:ext cx="30240" cy="403200"/>
          </a:xfrm>
          <a:custGeom>
            <a:avLst/>
            <a:gdLst/>
            <a:ahLst/>
            <a:cxnLst/>
            <a:rect l="l" t="t" r="r" b="b"/>
            <a:pathLst>
              <a:path w="84" h="1122">
                <a:moveTo>
                  <a:pt x="0" y="1121"/>
                </a:moveTo>
                <a:lnTo>
                  <a:pt x="83" y="1121"/>
                </a:lnTo>
                <a:lnTo>
                  <a:pt x="83" y="0"/>
                </a:lnTo>
                <a:lnTo>
                  <a:pt x="0" y="0"/>
                </a:lnTo>
                <a:lnTo>
                  <a:pt x="0" y="1121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Freihandform: Form 489"/>
          <p:cNvSpPr/>
          <p:nvPr/>
        </p:nvSpPr>
        <p:spPr>
          <a:xfrm>
            <a:off x="9605880" y="4156200"/>
            <a:ext cx="30240" cy="257040"/>
          </a:xfrm>
          <a:custGeom>
            <a:avLst/>
            <a:gdLst/>
            <a:ahLst/>
            <a:cxnLst/>
            <a:rect l="l" t="t" r="r" b="b"/>
            <a:pathLst>
              <a:path w="84" h="714">
                <a:moveTo>
                  <a:pt x="0" y="713"/>
                </a:moveTo>
                <a:lnTo>
                  <a:pt x="83" y="713"/>
                </a:lnTo>
                <a:lnTo>
                  <a:pt x="83" y="0"/>
                </a:lnTo>
                <a:lnTo>
                  <a:pt x="0" y="0"/>
                </a:lnTo>
                <a:lnTo>
                  <a:pt x="0" y="713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Freihandform: Form 490"/>
          <p:cNvSpPr/>
          <p:nvPr/>
        </p:nvSpPr>
        <p:spPr>
          <a:xfrm>
            <a:off x="9664560" y="4265640"/>
            <a:ext cx="30240" cy="147600"/>
          </a:xfrm>
          <a:custGeom>
            <a:avLst/>
            <a:gdLst/>
            <a:ahLst/>
            <a:cxnLst/>
            <a:rect l="l" t="t" r="r" b="b"/>
            <a:pathLst>
              <a:path w="84" h="409">
                <a:moveTo>
                  <a:pt x="0" y="408"/>
                </a:moveTo>
                <a:lnTo>
                  <a:pt x="83" y="408"/>
                </a:lnTo>
                <a:lnTo>
                  <a:pt x="83" y="0"/>
                </a:lnTo>
                <a:lnTo>
                  <a:pt x="0" y="0"/>
                </a:lnTo>
                <a:lnTo>
                  <a:pt x="0" y="408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Freihandform: Form 491"/>
          <p:cNvSpPr/>
          <p:nvPr/>
        </p:nvSpPr>
        <p:spPr>
          <a:xfrm>
            <a:off x="9723600" y="4119480"/>
            <a:ext cx="29880" cy="293760"/>
          </a:xfrm>
          <a:custGeom>
            <a:avLst/>
            <a:gdLst/>
            <a:ahLst/>
            <a:cxnLst/>
            <a:rect l="l" t="t" r="r" b="b"/>
            <a:pathLst>
              <a:path w="85" h="816">
                <a:moveTo>
                  <a:pt x="0" y="815"/>
                </a:moveTo>
                <a:lnTo>
                  <a:pt x="84" y="815"/>
                </a:lnTo>
                <a:lnTo>
                  <a:pt x="84" y="0"/>
                </a:lnTo>
                <a:lnTo>
                  <a:pt x="0" y="0"/>
                </a:lnTo>
                <a:lnTo>
                  <a:pt x="0" y="815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5837400" y="1106640"/>
            <a:ext cx="119844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15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Gesamtvolumen</a:t>
            </a:r>
            <a:endParaRPr lang="en-US" sz="13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8323200" y="4370400"/>
            <a:ext cx="1144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8259840" y="363708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20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8259840" y="2903400"/>
            <a:ext cx="128520" cy="1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40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8259840" y="2170080"/>
            <a:ext cx="128520" cy="1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60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8259840" y="143676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80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8508960" y="4621320"/>
            <a:ext cx="1144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8772480" y="462132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25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9069480" y="462132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50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9364680" y="4621320"/>
            <a:ext cx="128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75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9628200" y="4621320"/>
            <a:ext cx="19224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100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8899560" y="4762440"/>
            <a:ext cx="468360" cy="14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Monate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Rechteck 504"/>
          <p:cNvSpPr/>
          <p:nvPr/>
        </p:nvSpPr>
        <p:spPr>
          <a:xfrm rot="16200000">
            <a:off x="12409425" y="4260960"/>
            <a:ext cx="592200" cy="14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-5400000"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1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Frequenz</a:t>
            </a:r>
            <a:endParaRPr lang="en-US" sz="11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Freihandform: Form 505"/>
          <p:cNvSpPr/>
          <p:nvPr/>
        </p:nvSpPr>
        <p:spPr>
          <a:xfrm>
            <a:off x="10032840" y="2836800"/>
            <a:ext cx="201600" cy="201600"/>
          </a:xfrm>
          <a:custGeom>
            <a:avLst/>
            <a:gdLst/>
            <a:ahLst/>
            <a:cxnLst/>
            <a:rect l="l" t="t" r="r" b="b"/>
            <a:pathLst>
              <a:path w="562" h="562">
                <a:moveTo>
                  <a:pt x="0" y="561"/>
                </a:moveTo>
                <a:lnTo>
                  <a:pt x="561" y="561"/>
                </a:lnTo>
                <a:lnTo>
                  <a:pt x="561" y="0"/>
                </a:lnTo>
                <a:lnTo>
                  <a:pt x="0" y="0"/>
                </a:lnTo>
                <a:lnTo>
                  <a:pt x="0" y="561"/>
                </a:lnTo>
              </a:path>
            </a:pathLst>
          </a:custGeom>
          <a:solidFill>
            <a:srgbClr val="00FF00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Freihandform: Form 506"/>
          <p:cNvSpPr/>
          <p:nvPr/>
        </p:nvSpPr>
        <p:spPr>
          <a:xfrm>
            <a:off x="10032840" y="3056040"/>
            <a:ext cx="201600" cy="201600"/>
          </a:xfrm>
          <a:custGeom>
            <a:avLst/>
            <a:gdLst/>
            <a:ahLst/>
            <a:cxnLst/>
            <a:rect l="l" t="t" r="r" b="b"/>
            <a:pathLst>
              <a:path w="562" h="561">
                <a:moveTo>
                  <a:pt x="0" y="560"/>
                </a:moveTo>
                <a:lnTo>
                  <a:pt x="561" y="560"/>
                </a:lnTo>
                <a:lnTo>
                  <a:pt x="561" y="0"/>
                </a:lnTo>
                <a:lnTo>
                  <a:pt x="0" y="0"/>
                </a:lnTo>
                <a:lnTo>
                  <a:pt x="0" y="560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10024920" y="2639880"/>
            <a:ext cx="484200" cy="14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Dataset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10314000" y="2894040"/>
            <a:ext cx="22536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Arial"/>
              </a:rPr>
              <a:t>Test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10314000" y="3114720"/>
            <a:ext cx="26352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000000"/>
                </a:solidFill>
                <a:latin typeface="Arial"/>
                <a:ea typeface="Arial"/>
              </a:rPr>
              <a:t>Train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Gerader Verbinder 510"/>
          <p:cNvSpPr/>
          <p:nvPr/>
        </p:nvSpPr>
        <p:spPr>
          <a:xfrm>
            <a:off x="488880" y="6889680"/>
            <a:ext cx="4791240" cy="18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Gerader Verbinder 511"/>
          <p:cNvSpPr/>
          <p:nvPr/>
        </p:nvSpPr>
        <p:spPr>
          <a:xfrm>
            <a:off x="488880" y="6492960"/>
            <a:ext cx="4791240" cy="144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Gerader Verbinder 512"/>
          <p:cNvSpPr/>
          <p:nvPr/>
        </p:nvSpPr>
        <p:spPr>
          <a:xfrm>
            <a:off x="488880" y="6094440"/>
            <a:ext cx="4791240" cy="144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Gerader Verbinder 513"/>
          <p:cNvSpPr/>
          <p:nvPr/>
        </p:nvSpPr>
        <p:spPr>
          <a:xfrm>
            <a:off x="488880" y="5695920"/>
            <a:ext cx="4791240" cy="144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Gerader Verbinder 514"/>
          <p:cNvSpPr/>
          <p:nvPr/>
        </p:nvSpPr>
        <p:spPr>
          <a:xfrm>
            <a:off x="488880" y="5297400"/>
            <a:ext cx="4791240" cy="1800"/>
          </a:xfrm>
          <a:prstGeom prst="line">
            <a:avLst/>
          </a:prstGeom>
          <a:ln w="648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Gerader Verbinder 515"/>
          <p:cNvSpPr/>
          <p:nvPr/>
        </p:nvSpPr>
        <p:spPr>
          <a:xfrm>
            <a:off x="488880" y="7089840"/>
            <a:ext cx="479124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Gerader Verbinder 516"/>
          <p:cNvSpPr/>
          <p:nvPr/>
        </p:nvSpPr>
        <p:spPr>
          <a:xfrm>
            <a:off x="488880" y="6691320"/>
            <a:ext cx="479124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Gerader Verbinder 517"/>
          <p:cNvSpPr/>
          <p:nvPr/>
        </p:nvSpPr>
        <p:spPr>
          <a:xfrm>
            <a:off x="488880" y="6292800"/>
            <a:ext cx="4791240" cy="18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Gerader Verbinder 518"/>
          <p:cNvSpPr/>
          <p:nvPr/>
        </p:nvSpPr>
        <p:spPr>
          <a:xfrm>
            <a:off x="488880" y="5894280"/>
            <a:ext cx="4791240" cy="180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Gerader Verbinder 519"/>
          <p:cNvSpPr/>
          <p:nvPr/>
        </p:nvSpPr>
        <p:spPr>
          <a:xfrm>
            <a:off x="488880" y="5497560"/>
            <a:ext cx="4791240" cy="144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Gerader Verbinder 520"/>
          <p:cNvSpPr/>
          <p:nvPr/>
        </p:nvSpPr>
        <p:spPr>
          <a:xfrm flipV="1">
            <a:off x="1795320" y="5260680"/>
            <a:ext cx="1800" cy="191772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Gerader Verbinder 521"/>
          <p:cNvSpPr/>
          <p:nvPr/>
        </p:nvSpPr>
        <p:spPr>
          <a:xfrm flipV="1">
            <a:off x="3973680" y="5260680"/>
            <a:ext cx="1440" cy="1917720"/>
          </a:xfrm>
          <a:prstGeom prst="line">
            <a:avLst/>
          </a:prstGeom>
          <a:ln w="13320">
            <a:solidFill>
              <a:srgbClr val="EBEBE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Freihandform: Form 522"/>
          <p:cNvSpPr/>
          <p:nvPr/>
        </p:nvSpPr>
        <p:spPr>
          <a:xfrm>
            <a:off x="814320" y="5346720"/>
            <a:ext cx="1960560" cy="1744560"/>
          </a:xfrm>
          <a:custGeom>
            <a:avLst/>
            <a:gdLst/>
            <a:ahLst/>
            <a:cxnLst/>
            <a:rect l="l" t="t" r="r" b="b"/>
            <a:pathLst>
              <a:path w="5447" h="4845">
                <a:moveTo>
                  <a:pt x="0" y="4844"/>
                </a:moveTo>
                <a:lnTo>
                  <a:pt x="5446" y="4844"/>
                </a:lnTo>
                <a:lnTo>
                  <a:pt x="5446" y="0"/>
                </a:lnTo>
                <a:lnTo>
                  <a:pt x="0" y="0"/>
                </a:lnTo>
                <a:lnTo>
                  <a:pt x="0" y="4844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Freihandform: Form 523"/>
          <p:cNvSpPr/>
          <p:nvPr/>
        </p:nvSpPr>
        <p:spPr>
          <a:xfrm>
            <a:off x="2992320" y="6540480"/>
            <a:ext cx="1960560" cy="550800"/>
          </a:xfrm>
          <a:custGeom>
            <a:avLst/>
            <a:gdLst/>
            <a:ahLst/>
            <a:cxnLst/>
            <a:rect l="l" t="t" r="r" b="b"/>
            <a:pathLst>
              <a:path w="5447" h="1528">
                <a:moveTo>
                  <a:pt x="0" y="1527"/>
                </a:moveTo>
                <a:lnTo>
                  <a:pt x="5446" y="1527"/>
                </a:lnTo>
                <a:lnTo>
                  <a:pt x="5446" y="0"/>
                </a:lnTo>
                <a:lnTo>
                  <a:pt x="0" y="0"/>
                </a:lnTo>
                <a:lnTo>
                  <a:pt x="0" y="1527"/>
                </a:lnTo>
              </a:path>
            </a:pathLst>
          </a:custGeom>
          <a:solidFill>
            <a:srgbClr val="0000FF"/>
          </a:solidFill>
          <a:ln w="1332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8448840" y="1106640"/>
            <a:ext cx="159192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15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Monate Erste Spende</a:t>
            </a:r>
            <a:endParaRPr lang="en-US" sz="13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361800" y="7047000"/>
            <a:ext cx="1144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235080" y="6648480"/>
            <a:ext cx="1918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100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235080" y="6251400"/>
            <a:ext cx="191880" cy="11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200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35080" y="5853240"/>
            <a:ext cx="1918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300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35080" y="5454720"/>
            <a:ext cx="1918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400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1687680" y="7237440"/>
            <a:ext cx="2188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nein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3929040" y="7237440"/>
            <a:ext cx="114480" cy="114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79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900" b="0" strike="noStrike" spc="-1">
                <a:solidFill>
                  <a:srgbClr val="4D4D4D"/>
                </a:solidFill>
                <a:latin typeface="Arial"/>
                <a:ea typeface="Arial"/>
              </a:rPr>
              <a:t>ja</a:t>
            </a:r>
            <a:endParaRPr lang="en-US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162160" y="7380360"/>
            <a:ext cx="1449360" cy="14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Spende im März 2007?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Rechteck 533"/>
          <p:cNvSpPr/>
          <p:nvPr/>
        </p:nvSpPr>
        <p:spPr>
          <a:xfrm rot="16200000">
            <a:off x="-74160" y="6147000"/>
            <a:ext cx="426960" cy="141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ot="-5400000" wrap="none" lIns="0" tIns="97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  <a:ea typeface="Arial"/>
              </a:rPr>
              <a:t>Anzahl</a:t>
            </a:r>
            <a:endParaRPr lang="en-US" sz="11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Freihandform: Form 534"/>
          <p:cNvSpPr/>
          <p:nvPr/>
        </p:nvSpPr>
        <p:spPr>
          <a:xfrm>
            <a:off x="5349960" y="4964040"/>
            <a:ext cx="5349960" cy="2617920"/>
          </a:xfrm>
          <a:custGeom>
            <a:avLst/>
            <a:gdLst/>
            <a:ahLst/>
            <a:cxnLst/>
            <a:rect l="l" t="t" r="r" b="b"/>
            <a:pathLst>
              <a:path w="14862" h="7271">
                <a:moveTo>
                  <a:pt x="0" y="7270"/>
                </a:moveTo>
                <a:lnTo>
                  <a:pt x="14861" y="7270"/>
                </a:lnTo>
                <a:lnTo>
                  <a:pt x="14861" y="0"/>
                </a:lnTo>
                <a:lnTo>
                  <a:pt x="0" y="0"/>
                </a:lnTo>
                <a:lnTo>
                  <a:pt x="0" y="7270"/>
                </a:lnTo>
              </a:path>
            </a:pathLst>
          </a:cu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488880" y="5032440"/>
            <a:ext cx="1828800" cy="164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152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300" b="0" strike="noStrike" spc="-1">
                <a:solidFill>
                  <a:srgbClr val="000000"/>
                </a:solidFill>
                <a:latin typeface="Arial"/>
                <a:ea typeface="Arial"/>
              </a:rPr>
              <a:t>Klassenverteilung (Train)</a:t>
            </a:r>
            <a:endParaRPr lang="en-US" sz="13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616720" y="5094360"/>
            <a:ext cx="92700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080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Erkenntnisse: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616720" y="5532480"/>
            <a:ext cx="156816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080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• Verteilungen ähnlich,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616720" y="5753160"/>
            <a:ext cx="302256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080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  aber Test hat weniger hohe Spenderzahlen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16720" y="5972040"/>
            <a:ext cx="2670120" cy="15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080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• Klassenverteilung: ~60% ja, 40% nein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16720" y="6410160"/>
            <a:ext cx="1215720" cy="15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080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Schlussfolgerung: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16720" y="6629400"/>
            <a:ext cx="203652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080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• Kein starker Train/Test−Shift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16720" y="6850080"/>
            <a:ext cx="3389040" cy="15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10800" rIns="0" bIns="0" anchor="t">
            <a:noAutofit/>
          </a:bodyPr>
          <a:lstStyle/>
          <a:p>
            <a:pPr>
              <a:lnSpc>
                <a:spcPct val="93000"/>
              </a:lnSpc>
              <a:spcBef>
                <a:spcPts val="11"/>
              </a:spcBef>
              <a:spcAft>
                <a:spcPts val="11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• Modellauswahl kann auf stabilen Daten basieren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126</Words>
  <Application>Microsoft Office PowerPoint</Application>
  <PresentationFormat>Benutzerdefiniert</PresentationFormat>
  <Paragraphs>76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Matthias Kuhn</cp:lastModifiedBy>
  <cp:revision>1</cp:revision>
  <dcterms:modified xsi:type="dcterms:W3CDTF">2025-03-28T14:00:51Z</dcterms:modified>
  <dc:language>en-US</dc:language>
</cp:coreProperties>
</file>