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65" r:id="rId4"/>
    <p:sldId id="257" r:id="rId5"/>
    <p:sldId id="275" r:id="rId6"/>
    <p:sldId id="264" r:id="rId7"/>
    <p:sldId id="270" r:id="rId8"/>
    <p:sldId id="271" r:id="rId9"/>
    <p:sldId id="272" r:id="rId10"/>
    <p:sldId id="273" r:id="rId11"/>
    <p:sldId id="269" r:id="rId12"/>
    <p:sldId id="260" r:id="rId13"/>
    <p:sldId id="267" r:id="rId14"/>
    <p:sldId id="261" r:id="rId15"/>
    <p:sldId id="268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8C53E7-7713-4739-94A3-0EE7A3870AE3}" v="10" dt="2024-12-03T22:47:16.0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32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as Kuhn" userId="9470fd36f9d6358f" providerId="LiveId" clId="{5886956E-0F82-4432-9643-6490978CFF45}"/>
    <pc:docChg chg="modSld">
      <pc:chgData name="Matthias Kuhn" userId="9470fd36f9d6358f" providerId="LiveId" clId="{5886956E-0F82-4432-9643-6490978CFF45}" dt="2024-11-30T01:31:40.291" v="0" actId="1076"/>
      <pc:docMkLst>
        <pc:docMk/>
      </pc:docMkLst>
      <pc:sldChg chg="modSp mod">
        <pc:chgData name="Matthias Kuhn" userId="9470fd36f9d6358f" providerId="LiveId" clId="{5886956E-0F82-4432-9643-6490978CFF45}" dt="2024-11-30T01:31:40.291" v="0" actId="1076"/>
        <pc:sldMkLst>
          <pc:docMk/>
          <pc:sldMk cId="1468130036" sldId="260"/>
        </pc:sldMkLst>
        <pc:picChg chg="mod">
          <ac:chgData name="Matthias Kuhn" userId="9470fd36f9d6358f" providerId="LiveId" clId="{5886956E-0F82-4432-9643-6490978CFF45}" dt="2024-11-30T01:31:40.291" v="0" actId="1076"/>
          <ac:picMkLst>
            <pc:docMk/>
            <pc:sldMk cId="1468130036" sldId="260"/>
            <ac:picMk id="14" creationId="{D09BF65F-ADBA-F887-175F-E16D389940D7}"/>
          </ac:picMkLst>
        </pc:picChg>
      </pc:sldChg>
    </pc:docChg>
  </pc:docChgLst>
  <pc:docChgLst>
    <pc:chgData name="Matthias Kuhn" userId="9470fd36f9d6358f" providerId="LiveId" clId="{3C8C53E7-7713-4739-94A3-0EE7A3870AE3}"/>
    <pc:docChg chg="undo redo custSel addSld delSld modSld sldOrd">
      <pc:chgData name="Matthias Kuhn" userId="9470fd36f9d6358f" providerId="LiveId" clId="{3C8C53E7-7713-4739-94A3-0EE7A3870AE3}" dt="2024-12-03T22:51:27.384" v="1572" actId="20577"/>
      <pc:docMkLst>
        <pc:docMk/>
      </pc:docMkLst>
      <pc:sldChg chg="modSp mod">
        <pc:chgData name="Matthias Kuhn" userId="9470fd36f9d6358f" providerId="LiveId" clId="{3C8C53E7-7713-4739-94A3-0EE7A3870AE3}" dt="2024-12-03T22:51:27.384" v="1572" actId="20577"/>
        <pc:sldMkLst>
          <pc:docMk/>
          <pc:sldMk cId="1652504286" sldId="256"/>
        </pc:sldMkLst>
        <pc:spChg chg="mod">
          <ac:chgData name="Matthias Kuhn" userId="9470fd36f9d6358f" providerId="LiveId" clId="{3C8C53E7-7713-4739-94A3-0EE7A3870AE3}" dt="2024-12-03T22:51:03.934" v="1556" actId="20577"/>
          <ac:spMkLst>
            <pc:docMk/>
            <pc:sldMk cId="1652504286" sldId="256"/>
            <ac:spMk id="2" creationId="{F53A0879-2276-246E-8483-3E8E91959B58}"/>
          </ac:spMkLst>
        </pc:spChg>
        <pc:spChg chg="mod">
          <ac:chgData name="Matthias Kuhn" userId="9470fd36f9d6358f" providerId="LiveId" clId="{3C8C53E7-7713-4739-94A3-0EE7A3870AE3}" dt="2024-12-02T13:21:49.236" v="1200" actId="20577"/>
          <ac:spMkLst>
            <pc:docMk/>
            <pc:sldMk cId="1652504286" sldId="256"/>
            <ac:spMk id="8" creationId="{94024BE1-A9D0-A5FB-FBEE-DB227BD21AE6}"/>
          </ac:spMkLst>
        </pc:spChg>
        <pc:spChg chg="mod">
          <ac:chgData name="Matthias Kuhn" userId="9470fd36f9d6358f" providerId="LiveId" clId="{3C8C53E7-7713-4739-94A3-0EE7A3870AE3}" dt="2024-12-03T22:50:45.974" v="1550" actId="6549"/>
          <ac:spMkLst>
            <pc:docMk/>
            <pc:sldMk cId="1652504286" sldId="256"/>
            <ac:spMk id="22" creationId="{95BEFBC3-2801-6E8F-7CFA-BB20EF3D0DA3}"/>
          </ac:spMkLst>
        </pc:spChg>
        <pc:spChg chg="mod">
          <ac:chgData name="Matthias Kuhn" userId="9470fd36f9d6358f" providerId="LiveId" clId="{3C8C53E7-7713-4739-94A3-0EE7A3870AE3}" dt="2024-12-03T22:50:51.665" v="1551" actId="6549"/>
          <ac:spMkLst>
            <pc:docMk/>
            <pc:sldMk cId="1652504286" sldId="256"/>
            <ac:spMk id="25" creationId="{F22EC22E-62F1-7E25-B6A2-763C3F4A9C52}"/>
          </ac:spMkLst>
        </pc:spChg>
        <pc:spChg chg="mod">
          <ac:chgData name="Matthias Kuhn" userId="9470fd36f9d6358f" providerId="LiveId" clId="{3C8C53E7-7713-4739-94A3-0EE7A3870AE3}" dt="2024-12-03T22:51:14.276" v="1564" actId="20577"/>
          <ac:spMkLst>
            <pc:docMk/>
            <pc:sldMk cId="1652504286" sldId="256"/>
            <ac:spMk id="1031" creationId="{865E2438-144D-4359-DEB0-DDA321F7AD14}"/>
          </ac:spMkLst>
        </pc:spChg>
        <pc:spChg chg="mod">
          <ac:chgData name="Matthias Kuhn" userId="9470fd36f9d6358f" providerId="LiveId" clId="{3C8C53E7-7713-4739-94A3-0EE7A3870AE3}" dt="2024-12-03T22:51:27.384" v="1572" actId="20577"/>
          <ac:spMkLst>
            <pc:docMk/>
            <pc:sldMk cId="1652504286" sldId="256"/>
            <ac:spMk id="1097" creationId="{AB767879-83EE-B9DC-D531-0F864B08EB59}"/>
          </ac:spMkLst>
        </pc:spChg>
        <pc:cxnChg chg="mod">
          <ac:chgData name="Matthias Kuhn" userId="9470fd36f9d6358f" providerId="LiveId" clId="{3C8C53E7-7713-4739-94A3-0EE7A3870AE3}" dt="2024-12-03T22:50:45.974" v="1550" actId="6549"/>
          <ac:cxnSpMkLst>
            <pc:docMk/>
            <pc:sldMk cId="1652504286" sldId="256"/>
            <ac:cxnSpMk id="33" creationId="{B69D7BBA-F92F-3A42-78EC-FE40CF53349E}"/>
          </ac:cxnSpMkLst>
        </pc:cxnChg>
        <pc:cxnChg chg="mod">
          <ac:chgData name="Matthias Kuhn" userId="9470fd36f9d6358f" providerId="LiveId" clId="{3C8C53E7-7713-4739-94A3-0EE7A3870AE3}" dt="2024-12-03T22:50:51.665" v="1551" actId="6549"/>
          <ac:cxnSpMkLst>
            <pc:docMk/>
            <pc:sldMk cId="1652504286" sldId="256"/>
            <ac:cxnSpMk id="1051" creationId="{3ECD020A-9B74-4F70-6BBB-75B4B04487B2}"/>
          </ac:cxnSpMkLst>
        </pc:cxnChg>
        <pc:cxnChg chg="mod">
          <ac:chgData name="Matthias Kuhn" userId="9470fd36f9d6358f" providerId="LiveId" clId="{3C8C53E7-7713-4739-94A3-0EE7A3870AE3}" dt="2024-12-03T22:50:55.039" v="1552" actId="6549"/>
          <ac:cxnSpMkLst>
            <pc:docMk/>
            <pc:sldMk cId="1652504286" sldId="256"/>
            <ac:cxnSpMk id="1109" creationId="{AD104DFA-5809-0019-5D8F-9FF343588E12}"/>
          </ac:cxnSpMkLst>
        </pc:cxnChg>
        <pc:cxnChg chg="mod">
          <ac:chgData name="Matthias Kuhn" userId="9470fd36f9d6358f" providerId="LiveId" clId="{3C8C53E7-7713-4739-94A3-0EE7A3870AE3}" dt="2024-12-03T22:50:55.039" v="1552" actId="6549"/>
          <ac:cxnSpMkLst>
            <pc:docMk/>
            <pc:sldMk cId="1652504286" sldId="256"/>
            <ac:cxnSpMk id="1116" creationId="{E3EA26F2-3A63-E332-1380-7A65CB33906B}"/>
          </ac:cxnSpMkLst>
        </pc:cxnChg>
        <pc:cxnChg chg="mod">
          <ac:chgData name="Matthias Kuhn" userId="9470fd36f9d6358f" providerId="LiveId" clId="{3C8C53E7-7713-4739-94A3-0EE7A3870AE3}" dt="2024-12-01T03:18:47.136" v="699" actId="1036"/>
          <ac:cxnSpMkLst>
            <pc:docMk/>
            <pc:sldMk cId="1652504286" sldId="256"/>
            <ac:cxnSpMk id="1200" creationId="{3C9A518F-A828-A37F-1E26-89E691246747}"/>
          </ac:cxnSpMkLst>
        </pc:cxnChg>
      </pc:sldChg>
      <pc:sldChg chg="addSp delSp modSp mod">
        <pc:chgData name="Matthias Kuhn" userId="9470fd36f9d6358f" providerId="LiveId" clId="{3C8C53E7-7713-4739-94A3-0EE7A3870AE3}" dt="2024-12-03T22:47:14.221" v="1520" actId="21"/>
        <pc:sldMkLst>
          <pc:docMk/>
          <pc:sldMk cId="3190577809" sldId="257"/>
        </pc:sldMkLst>
        <pc:spChg chg="add del">
          <ac:chgData name="Matthias Kuhn" userId="9470fd36f9d6358f" providerId="LiveId" clId="{3C8C53E7-7713-4739-94A3-0EE7A3870AE3}" dt="2024-12-01T03:39:20.287" v="977" actId="478"/>
          <ac:spMkLst>
            <pc:docMk/>
            <pc:sldMk cId="3190577809" sldId="257"/>
            <ac:spMk id="6" creationId="{598AC8CB-CBD2-7F66-829F-C939079D4290}"/>
          </ac:spMkLst>
        </pc:spChg>
        <pc:spChg chg="add del">
          <ac:chgData name="Matthias Kuhn" userId="9470fd36f9d6358f" providerId="LiveId" clId="{3C8C53E7-7713-4739-94A3-0EE7A3870AE3}" dt="2024-12-01T03:39:20.287" v="977" actId="478"/>
          <ac:spMkLst>
            <pc:docMk/>
            <pc:sldMk cId="3190577809" sldId="257"/>
            <ac:spMk id="7" creationId="{9B2AFF3C-23D6-17B9-B85D-550D3AE02BD3}"/>
          </ac:spMkLst>
        </pc:spChg>
        <pc:spChg chg="add mod">
          <ac:chgData name="Matthias Kuhn" userId="9470fd36f9d6358f" providerId="LiveId" clId="{3C8C53E7-7713-4739-94A3-0EE7A3870AE3}" dt="2024-12-03T22:46:58.758" v="1517" actId="164"/>
          <ac:spMkLst>
            <pc:docMk/>
            <pc:sldMk cId="3190577809" sldId="257"/>
            <ac:spMk id="15" creationId="{C9B10BB6-631F-0A10-3C66-3C3DEC0097CA}"/>
          </ac:spMkLst>
        </pc:spChg>
        <pc:spChg chg="add mod">
          <ac:chgData name="Matthias Kuhn" userId="9470fd36f9d6358f" providerId="LiveId" clId="{3C8C53E7-7713-4739-94A3-0EE7A3870AE3}" dt="2024-12-03T22:46:58.758" v="1517" actId="164"/>
          <ac:spMkLst>
            <pc:docMk/>
            <pc:sldMk cId="3190577809" sldId="257"/>
            <ac:spMk id="19" creationId="{A82902ED-54B6-0673-6725-E68F90A211FF}"/>
          </ac:spMkLst>
        </pc:spChg>
        <pc:spChg chg="del mod">
          <ac:chgData name="Matthias Kuhn" userId="9470fd36f9d6358f" providerId="LiveId" clId="{3C8C53E7-7713-4739-94A3-0EE7A3870AE3}" dt="2024-12-01T03:39:20.287" v="977" actId="478"/>
          <ac:spMkLst>
            <pc:docMk/>
            <pc:sldMk cId="3190577809" sldId="257"/>
            <ac:spMk id="24" creationId="{F2B2EC9D-CA56-534B-DE14-CDB79834870A}"/>
          </ac:spMkLst>
        </pc:spChg>
        <pc:spChg chg="del mod">
          <ac:chgData name="Matthias Kuhn" userId="9470fd36f9d6358f" providerId="LiveId" clId="{3C8C53E7-7713-4739-94A3-0EE7A3870AE3}" dt="2024-12-01T03:39:20.287" v="977" actId="478"/>
          <ac:spMkLst>
            <pc:docMk/>
            <pc:sldMk cId="3190577809" sldId="257"/>
            <ac:spMk id="29" creationId="{281F2E9D-3276-52B8-D777-5524B135D7CD}"/>
          </ac:spMkLst>
        </pc:spChg>
        <pc:spChg chg="mod">
          <ac:chgData name="Matthias Kuhn" userId="9470fd36f9d6358f" providerId="LiveId" clId="{3C8C53E7-7713-4739-94A3-0EE7A3870AE3}" dt="2024-12-03T22:30:40.068" v="1393" actId="20577"/>
          <ac:spMkLst>
            <pc:docMk/>
            <pc:sldMk cId="3190577809" sldId="257"/>
            <ac:spMk id="34" creationId="{F824206F-6DAE-C4D6-0DD0-697B2BE8C09E}"/>
          </ac:spMkLst>
        </pc:spChg>
        <pc:grpChg chg="add mod">
          <ac:chgData name="Matthias Kuhn" userId="9470fd36f9d6358f" providerId="LiveId" clId="{3C8C53E7-7713-4739-94A3-0EE7A3870AE3}" dt="2024-12-03T22:45:13.905" v="1475" actId="164"/>
          <ac:grpSpMkLst>
            <pc:docMk/>
            <pc:sldMk cId="3190577809" sldId="257"/>
            <ac:grpSpMk id="16" creationId="{49D060EF-532D-9E81-3C37-08B36983E579}"/>
          </ac:grpSpMkLst>
        </pc:grpChg>
        <pc:grpChg chg="add del mod">
          <ac:chgData name="Matthias Kuhn" userId="9470fd36f9d6358f" providerId="LiveId" clId="{3C8C53E7-7713-4739-94A3-0EE7A3870AE3}" dt="2024-12-03T22:47:14.221" v="1520" actId="21"/>
          <ac:grpSpMkLst>
            <pc:docMk/>
            <pc:sldMk cId="3190577809" sldId="257"/>
            <ac:grpSpMk id="20" creationId="{9C257B7E-BB15-534C-1AA5-76CBF9ACADA5}"/>
          </ac:grpSpMkLst>
        </pc:grpChg>
        <pc:picChg chg="add del mod">
          <ac:chgData name="Matthias Kuhn" userId="9470fd36f9d6358f" providerId="LiveId" clId="{3C8C53E7-7713-4739-94A3-0EE7A3870AE3}" dt="2024-12-03T22:29:40.654" v="1318" actId="478"/>
          <ac:picMkLst>
            <pc:docMk/>
            <pc:sldMk cId="3190577809" sldId="257"/>
            <ac:picMk id="3" creationId="{AF92C124-6385-F3E4-0A82-A0C7E9C55777}"/>
          </ac:picMkLst>
        </pc:picChg>
        <pc:picChg chg="add mod">
          <ac:chgData name="Matthias Kuhn" userId="9470fd36f9d6358f" providerId="LiveId" clId="{3C8C53E7-7713-4739-94A3-0EE7A3870AE3}" dt="2024-12-03T22:31:31.980" v="1404" actId="1076"/>
          <ac:picMkLst>
            <pc:docMk/>
            <pc:sldMk cId="3190577809" sldId="257"/>
            <ac:picMk id="4" creationId="{65A8FF57-9E33-6035-5B8B-5E3213985F1A}"/>
          </ac:picMkLst>
        </pc:picChg>
        <pc:picChg chg="add mod">
          <ac:chgData name="Matthias Kuhn" userId="9470fd36f9d6358f" providerId="LiveId" clId="{3C8C53E7-7713-4739-94A3-0EE7A3870AE3}" dt="2024-12-03T22:31:37.780" v="1405" actId="1076"/>
          <ac:picMkLst>
            <pc:docMk/>
            <pc:sldMk cId="3190577809" sldId="257"/>
            <ac:picMk id="6" creationId="{94FA8CF2-53A6-DDAC-B433-2AC15A75D86B}"/>
          </ac:picMkLst>
        </pc:picChg>
        <pc:picChg chg="add del mod">
          <ac:chgData name="Matthias Kuhn" userId="9470fd36f9d6358f" providerId="LiveId" clId="{3C8C53E7-7713-4739-94A3-0EE7A3870AE3}" dt="2024-12-03T22:46:58.758" v="1517" actId="164"/>
          <ac:picMkLst>
            <pc:docMk/>
            <pc:sldMk cId="3190577809" sldId="257"/>
            <ac:picMk id="8" creationId="{01892A83-E1C4-C745-7087-6E26709E30F6}"/>
          </ac:picMkLst>
        </pc:picChg>
        <pc:picChg chg="add mod">
          <ac:chgData name="Matthias Kuhn" userId="9470fd36f9d6358f" providerId="LiveId" clId="{3C8C53E7-7713-4739-94A3-0EE7A3870AE3}" dt="2024-12-03T22:46:58.758" v="1517" actId="164"/>
          <ac:picMkLst>
            <pc:docMk/>
            <pc:sldMk cId="3190577809" sldId="257"/>
            <ac:picMk id="10" creationId="{B7374288-3F7C-B634-F1BB-6509C90AC580}"/>
          </ac:picMkLst>
        </pc:picChg>
        <pc:picChg chg="add del">
          <ac:chgData name="Matthias Kuhn" userId="9470fd36f9d6358f" providerId="LiveId" clId="{3C8C53E7-7713-4739-94A3-0EE7A3870AE3}" dt="2024-12-03T22:44:37.025" v="1468" actId="478"/>
          <ac:picMkLst>
            <pc:docMk/>
            <pc:sldMk cId="3190577809" sldId="257"/>
            <ac:picMk id="12" creationId="{A5CFF9C5-D635-0F7B-A6A8-45B426244A37}"/>
          </ac:picMkLst>
        </pc:picChg>
        <pc:picChg chg="add mod">
          <ac:chgData name="Matthias Kuhn" userId="9470fd36f9d6358f" providerId="LiveId" clId="{3C8C53E7-7713-4739-94A3-0EE7A3870AE3}" dt="2024-12-03T22:46:58.758" v="1517" actId="164"/>
          <ac:picMkLst>
            <pc:docMk/>
            <pc:sldMk cId="3190577809" sldId="257"/>
            <ac:picMk id="14" creationId="{159E5DC2-C476-A37E-1128-05C1BCEC9FE5}"/>
          </ac:picMkLst>
        </pc:picChg>
        <pc:picChg chg="add del">
          <ac:chgData name="Matthias Kuhn" userId="9470fd36f9d6358f" providerId="LiveId" clId="{3C8C53E7-7713-4739-94A3-0EE7A3870AE3}" dt="2024-12-03T22:46:21.751" v="1514" actId="478"/>
          <ac:picMkLst>
            <pc:docMk/>
            <pc:sldMk cId="3190577809" sldId="257"/>
            <ac:picMk id="18" creationId="{8761606D-002B-82BD-E43C-5143B5F95254}"/>
          </ac:picMkLst>
        </pc:picChg>
        <pc:picChg chg="del">
          <ac:chgData name="Matthias Kuhn" userId="9470fd36f9d6358f" providerId="LiveId" clId="{3C8C53E7-7713-4739-94A3-0EE7A3870AE3}" dt="2024-12-01T03:31:20.519" v="756" actId="478"/>
          <ac:picMkLst>
            <pc:docMk/>
            <pc:sldMk cId="3190577809" sldId="257"/>
            <ac:picMk id="18" creationId="{F1B16193-C0BC-0215-9CB8-746E43DEC470}"/>
          </ac:picMkLst>
        </pc:picChg>
        <pc:picChg chg="add del">
          <ac:chgData name="Matthias Kuhn" userId="9470fd36f9d6358f" providerId="LiveId" clId="{3C8C53E7-7713-4739-94A3-0EE7A3870AE3}" dt="2024-12-01T03:39:20.287" v="977" actId="478"/>
          <ac:picMkLst>
            <pc:docMk/>
            <pc:sldMk cId="3190577809" sldId="257"/>
            <ac:picMk id="21" creationId="{415EF81B-D295-2DF2-83A0-5A9717465610}"/>
          </ac:picMkLst>
        </pc:picChg>
        <pc:picChg chg="del mod">
          <ac:chgData name="Matthias Kuhn" userId="9470fd36f9d6358f" providerId="LiveId" clId="{3C8C53E7-7713-4739-94A3-0EE7A3870AE3}" dt="2024-12-01T03:39:20.287" v="977" actId="478"/>
          <ac:picMkLst>
            <pc:docMk/>
            <pc:sldMk cId="3190577809" sldId="257"/>
            <ac:picMk id="23" creationId="{F0905498-AF3C-D8BF-8584-5EFBE31EDED4}"/>
          </ac:picMkLst>
        </pc:picChg>
        <pc:picChg chg="del mod">
          <ac:chgData name="Matthias Kuhn" userId="9470fd36f9d6358f" providerId="LiveId" clId="{3C8C53E7-7713-4739-94A3-0EE7A3870AE3}" dt="2024-12-01T03:39:20.287" v="977" actId="478"/>
          <ac:picMkLst>
            <pc:docMk/>
            <pc:sldMk cId="3190577809" sldId="257"/>
            <ac:picMk id="28" creationId="{9C4D5D57-E3F0-B04E-E6D2-12DC607B4C56}"/>
          </ac:picMkLst>
        </pc:picChg>
      </pc:sldChg>
      <pc:sldChg chg="addSp delSp modSp mod">
        <pc:chgData name="Matthias Kuhn" userId="9470fd36f9d6358f" providerId="LiveId" clId="{3C8C53E7-7713-4739-94A3-0EE7A3870AE3}" dt="2024-12-01T03:11:55.369" v="452" actId="14100"/>
        <pc:sldMkLst>
          <pc:docMk/>
          <pc:sldMk cId="1468130036" sldId="260"/>
        </pc:sldMkLst>
        <pc:spChg chg="mod">
          <ac:chgData name="Matthias Kuhn" userId="9470fd36f9d6358f" providerId="LiveId" clId="{3C8C53E7-7713-4739-94A3-0EE7A3870AE3}" dt="2024-12-01T03:10:19.048" v="440" actId="20577"/>
          <ac:spMkLst>
            <pc:docMk/>
            <pc:sldMk cId="1468130036" sldId="260"/>
            <ac:spMk id="5" creationId="{B088E109-1BC0-B628-F6D7-D05458ACAECC}"/>
          </ac:spMkLst>
        </pc:spChg>
        <pc:picChg chg="add mod">
          <ac:chgData name="Matthias Kuhn" userId="9470fd36f9d6358f" providerId="LiveId" clId="{3C8C53E7-7713-4739-94A3-0EE7A3870AE3}" dt="2024-12-01T03:10:54.863" v="444" actId="14100"/>
          <ac:picMkLst>
            <pc:docMk/>
            <pc:sldMk cId="1468130036" sldId="260"/>
            <ac:picMk id="3" creationId="{6BBCAC92-92A6-F409-0C8E-5421CEF4D4DA}"/>
          </ac:picMkLst>
        </pc:picChg>
        <pc:picChg chg="add mod">
          <ac:chgData name="Matthias Kuhn" userId="9470fd36f9d6358f" providerId="LiveId" clId="{3C8C53E7-7713-4739-94A3-0EE7A3870AE3}" dt="2024-12-01T03:11:55.369" v="452" actId="14100"/>
          <ac:picMkLst>
            <pc:docMk/>
            <pc:sldMk cId="1468130036" sldId="260"/>
            <ac:picMk id="6" creationId="{A2C178AC-7461-E596-180B-C8D0111245E5}"/>
          </ac:picMkLst>
        </pc:picChg>
        <pc:picChg chg="del">
          <ac:chgData name="Matthias Kuhn" userId="9470fd36f9d6358f" providerId="LiveId" clId="{3C8C53E7-7713-4739-94A3-0EE7A3870AE3}" dt="2024-12-01T03:09:59.683" v="411" actId="478"/>
          <ac:picMkLst>
            <pc:docMk/>
            <pc:sldMk cId="1468130036" sldId="260"/>
            <ac:picMk id="7" creationId="{1D9D1DEA-B743-DBF8-6D6E-577B642406AC}"/>
          </ac:picMkLst>
        </pc:picChg>
        <pc:picChg chg="del mod">
          <ac:chgData name="Matthias Kuhn" userId="9470fd36f9d6358f" providerId="LiveId" clId="{3C8C53E7-7713-4739-94A3-0EE7A3870AE3}" dt="2024-12-01T03:10:04.357" v="412" actId="478"/>
          <ac:picMkLst>
            <pc:docMk/>
            <pc:sldMk cId="1468130036" sldId="260"/>
            <ac:picMk id="9" creationId="{12FFEA38-A92B-98DD-D459-7C6DE820B64C}"/>
          </ac:picMkLst>
        </pc:picChg>
        <pc:picChg chg="add mod">
          <ac:chgData name="Matthias Kuhn" userId="9470fd36f9d6358f" providerId="LiveId" clId="{3C8C53E7-7713-4739-94A3-0EE7A3870AE3}" dt="2024-12-01T03:11:52.265" v="451" actId="1076"/>
          <ac:picMkLst>
            <pc:docMk/>
            <pc:sldMk cId="1468130036" sldId="260"/>
            <ac:picMk id="10" creationId="{E0955E4E-6D96-FADE-4495-72C43300AAA5}"/>
          </ac:picMkLst>
        </pc:picChg>
        <pc:picChg chg="del">
          <ac:chgData name="Matthias Kuhn" userId="9470fd36f9d6358f" providerId="LiveId" clId="{3C8C53E7-7713-4739-94A3-0EE7A3870AE3}" dt="2024-12-01T03:10:21.294" v="441" actId="478"/>
          <ac:picMkLst>
            <pc:docMk/>
            <pc:sldMk cId="1468130036" sldId="260"/>
            <ac:picMk id="11" creationId="{3585FEDE-D324-42B2-4D06-D3AC8FF376FF}"/>
          </ac:picMkLst>
        </pc:picChg>
      </pc:sldChg>
      <pc:sldChg chg="addSp delSp modSp mod">
        <pc:chgData name="Matthias Kuhn" userId="9470fd36f9d6358f" providerId="LiveId" clId="{3C8C53E7-7713-4739-94A3-0EE7A3870AE3}" dt="2024-12-01T03:06:09.458" v="320" actId="14100"/>
        <pc:sldMkLst>
          <pc:docMk/>
          <pc:sldMk cId="3963955232" sldId="261"/>
        </pc:sldMkLst>
        <pc:spChg chg="mod">
          <ac:chgData name="Matthias Kuhn" userId="9470fd36f9d6358f" providerId="LiveId" clId="{3C8C53E7-7713-4739-94A3-0EE7A3870AE3}" dt="2024-12-01T03:05:10.519" v="308" actId="20577"/>
          <ac:spMkLst>
            <pc:docMk/>
            <pc:sldMk cId="3963955232" sldId="261"/>
            <ac:spMk id="5" creationId="{27E7381D-207C-8D84-83DC-46370D9C22B8}"/>
          </ac:spMkLst>
        </pc:spChg>
        <pc:picChg chg="add del mod">
          <ac:chgData name="Matthias Kuhn" userId="9470fd36f9d6358f" providerId="LiveId" clId="{3C8C53E7-7713-4739-94A3-0EE7A3870AE3}" dt="2024-12-01T03:06:02.316" v="317" actId="478"/>
          <ac:picMkLst>
            <pc:docMk/>
            <pc:sldMk cId="3963955232" sldId="261"/>
            <ac:picMk id="3" creationId="{5364E6A7-806E-A8F1-3F8A-1C9FB75BA780}"/>
          </ac:picMkLst>
        </pc:picChg>
        <pc:picChg chg="add del mod">
          <ac:chgData name="Matthias Kuhn" userId="9470fd36f9d6358f" providerId="LiveId" clId="{3C8C53E7-7713-4739-94A3-0EE7A3870AE3}" dt="2024-12-01T03:05:19.664" v="309" actId="478"/>
          <ac:picMkLst>
            <pc:docMk/>
            <pc:sldMk cId="3963955232" sldId="261"/>
            <ac:picMk id="6" creationId="{684794A5-9B24-8540-00D9-6DF9D2C66AB4}"/>
          </ac:picMkLst>
        </pc:picChg>
        <pc:picChg chg="del">
          <ac:chgData name="Matthias Kuhn" userId="9470fd36f9d6358f" providerId="LiveId" clId="{3C8C53E7-7713-4739-94A3-0EE7A3870AE3}" dt="2024-12-01T03:03:25.365" v="254" actId="478"/>
          <ac:picMkLst>
            <pc:docMk/>
            <pc:sldMk cId="3963955232" sldId="261"/>
            <ac:picMk id="7" creationId="{327167BE-D3F2-E64F-FC43-1582F92E0532}"/>
          </ac:picMkLst>
        </pc:picChg>
        <pc:picChg chg="add mod">
          <ac:chgData name="Matthias Kuhn" userId="9470fd36f9d6358f" providerId="LiveId" clId="{3C8C53E7-7713-4739-94A3-0EE7A3870AE3}" dt="2024-12-01T03:06:09.458" v="320" actId="14100"/>
          <ac:picMkLst>
            <pc:docMk/>
            <pc:sldMk cId="3963955232" sldId="261"/>
            <ac:picMk id="8" creationId="{F58B3C14-F035-9B1C-1BF4-0801C9D3FB8A}"/>
          </ac:picMkLst>
        </pc:picChg>
        <pc:picChg chg="del">
          <ac:chgData name="Matthias Kuhn" userId="9470fd36f9d6358f" providerId="LiveId" clId="{3C8C53E7-7713-4739-94A3-0EE7A3870AE3}" dt="2024-12-01T03:03:27.751" v="255" actId="478"/>
          <ac:picMkLst>
            <pc:docMk/>
            <pc:sldMk cId="3963955232" sldId="261"/>
            <ac:picMk id="9" creationId="{ECE760C5-CCEE-EC07-F659-E4F72DEEEC13}"/>
          </ac:picMkLst>
        </pc:picChg>
        <pc:picChg chg="del">
          <ac:chgData name="Matthias Kuhn" userId="9470fd36f9d6358f" providerId="LiveId" clId="{3C8C53E7-7713-4739-94A3-0EE7A3870AE3}" dt="2024-12-01T03:03:23.557" v="253" actId="478"/>
          <ac:picMkLst>
            <pc:docMk/>
            <pc:sldMk cId="3963955232" sldId="261"/>
            <ac:picMk id="11" creationId="{5D0D3761-284A-04DF-AA76-4E11F987E3DD}"/>
          </ac:picMkLst>
        </pc:picChg>
      </pc:sldChg>
      <pc:sldChg chg="modSp mod">
        <pc:chgData name="Matthias Kuhn" userId="9470fd36f9d6358f" providerId="LiveId" clId="{3C8C53E7-7713-4739-94A3-0EE7A3870AE3}" dt="2024-12-02T11:26:36.488" v="1038" actId="113"/>
        <pc:sldMkLst>
          <pc:docMk/>
          <pc:sldMk cId="81665370" sldId="263"/>
        </pc:sldMkLst>
        <pc:spChg chg="mod">
          <ac:chgData name="Matthias Kuhn" userId="9470fd36f9d6358f" providerId="LiveId" clId="{3C8C53E7-7713-4739-94A3-0EE7A3870AE3}" dt="2024-12-02T11:26:36.488" v="1038" actId="113"/>
          <ac:spMkLst>
            <pc:docMk/>
            <pc:sldMk cId="81665370" sldId="263"/>
            <ac:spMk id="2" creationId="{04B90BB7-C087-0FCC-7511-A86D51C622FB}"/>
          </ac:spMkLst>
        </pc:spChg>
      </pc:sldChg>
      <pc:sldChg chg="addSp delSp modSp mod">
        <pc:chgData name="Matthias Kuhn" userId="9470fd36f9d6358f" providerId="LiveId" clId="{3C8C53E7-7713-4739-94A3-0EE7A3870AE3}" dt="2024-12-01T03:13:26.143" v="492" actId="1076"/>
        <pc:sldMkLst>
          <pc:docMk/>
          <pc:sldMk cId="3596094668" sldId="264"/>
        </pc:sldMkLst>
        <pc:spChg chg="mod">
          <ac:chgData name="Matthias Kuhn" userId="9470fd36f9d6358f" providerId="LiveId" clId="{3C8C53E7-7713-4739-94A3-0EE7A3870AE3}" dt="2024-12-01T03:12:55.732" v="486"/>
          <ac:spMkLst>
            <pc:docMk/>
            <pc:sldMk cId="3596094668" sldId="264"/>
            <ac:spMk id="19" creationId="{B8635E43-26B6-67F5-1B4F-28780FD4ADEA}"/>
          </ac:spMkLst>
        </pc:spChg>
        <pc:picChg chg="add mod">
          <ac:chgData name="Matthias Kuhn" userId="9470fd36f9d6358f" providerId="LiveId" clId="{3C8C53E7-7713-4739-94A3-0EE7A3870AE3}" dt="2024-12-01T03:13:26.143" v="492" actId="1076"/>
          <ac:picMkLst>
            <pc:docMk/>
            <pc:sldMk cId="3596094668" sldId="264"/>
            <ac:picMk id="3" creationId="{78B0361E-AB11-1EE8-3E7F-0F6E86C17A10}"/>
          </ac:picMkLst>
        </pc:picChg>
        <pc:picChg chg="del">
          <ac:chgData name="Matthias Kuhn" userId="9470fd36f9d6358f" providerId="LiveId" clId="{3C8C53E7-7713-4739-94A3-0EE7A3870AE3}" dt="2024-12-01T03:13:01.674" v="489" actId="478"/>
          <ac:picMkLst>
            <pc:docMk/>
            <pc:sldMk cId="3596094668" sldId="264"/>
            <ac:picMk id="10" creationId="{0E1D938F-FE55-97C7-B469-FFF5D75236CD}"/>
          </ac:picMkLst>
        </pc:picChg>
        <pc:picChg chg="del">
          <ac:chgData name="Matthias Kuhn" userId="9470fd36f9d6358f" providerId="LiveId" clId="{3C8C53E7-7713-4739-94A3-0EE7A3870AE3}" dt="2024-12-01T03:13:00.066" v="488" actId="478"/>
          <ac:picMkLst>
            <pc:docMk/>
            <pc:sldMk cId="3596094668" sldId="264"/>
            <ac:picMk id="14" creationId="{D4EE372D-BD33-464E-695A-D78D7E363EBD}"/>
          </ac:picMkLst>
        </pc:picChg>
        <pc:picChg chg="del">
          <ac:chgData name="Matthias Kuhn" userId="9470fd36f9d6358f" providerId="LiveId" clId="{3C8C53E7-7713-4739-94A3-0EE7A3870AE3}" dt="2024-12-01T03:12:59.221" v="487" actId="478"/>
          <ac:picMkLst>
            <pc:docMk/>
            <pc:sldMk cId="3596094668" sldId="264"/>
            <ac:picMk id="16" creationId="{5AFB7BD7-DC86-B9F1-B991-FC77F0DEACC2}"/>
          </ac:picMkLst>
        </pc:picChg>
      </pc:sldChg>
      <pc:sldChg chg="addSp delSp modSp mod">
        <pc:chgData name="Matthias Kuhn" userId="9470fd36f9d6358f" providerId="LiveId" clId="{3C8C53E7-7713-4739-94A3-0EE7A3870AE3}" dt="2024-12-03T22:47:56.780" v="1529" actId="1076"/>
        <pc:sldMkLst>
          <pc:docMk/>
          <pc:sldMk cId="4140787953" sldId="265"/>
        </pc:sldMkLst>
        <pc:spChg chg="mod">
          <ac:chgData name="Matthias Kuhn" userId="9470fd36f9d6358f" providerId="LiveId" clId="{3C8C53E7-7713-4739-94A3-0EE7A3870AE3}" dt="2024-12-03T21:33:46.512" v="1212" actId="20577"/>
          <ac:spMkLst>
            <pc:docMk/>
            <pc:sldMk cId="4140787953" sldId="265"/>
            <ac:spMk id="4" creationId="{9071DE83-607F-39CA-6415-50E1B4A94B44}"/>
          </ac:spMkLst>
        </pc:spChg>
        <pc:spChg chg="add mod">
          <ac:chgData name="Matthias Kuhn" userId="9470fd36f9d6358f" providerId="LiveId" clId="{3C8C53E7-7713-4739-94A3-0EE7A3870AE3}" dt="2024-12-03T22:27:29.035" v="1276" actId="164"/>
          <ac:spMkLst>
            <pc:docMk/>
            <pc:sldMk cId="4140787953" sldId="265"/>
            <ac:spMk id="15" creationId="{856A01A7-E674-5E00-65F1-06BD3C0468F8}"/>
          </ac:spMkLst>
        </pc:spChg>
        <pc:spChg chg="add mod">
          <ac:chgData name="Matthias Kuhn" userId="9470fd36f9d6358f" providerId="LiveId" clId="{3C8C53E7-7713-4739-94A3-0EE7A3870AE3}" dt="2024-12-03T22:27:29.035" v="1276" actId="164"/>
          <ac:spMkLst>
            <pc:docMk/>
            <pc:sldMk cId="4140787953" sldId="265"/>
            <ac:spMk id="16" creationId="{29D4B9FD-AA44-C49E-3A6D-E9E17FE20307}"/>
          </ac:spMkLst>
        </pc:spChg>
        <pc:spChg chg="mod">
          <ac:chgData name="Matthias Kuhn" userId="9470fd36f9d6358f" providerId="LiveId" clId="{3C8C53E7-7713-4739-94A3-0EE7A3870AE3}" dt="2024-12-03T22:47:16.052" v="1521"/>
          <ac:spMkLst>
            <pc:docMk/>
            <pc:sldMk cId="4140787953" sldId="265"/>
            <ac:spMk id="24" creationId="{514C6FDA-FEA7-E7D6-B3E1-DE80B6196A86}"/>
          </ac:spMkLst>
        </pc:spChg>
        <pc:spChg chg="mod">
          <ac:chgData name="Matthias Kuhn" userId="9470fd36f9d6358f" providerId="LiveId" clId="{3C8C53E7-7713-4739-94A3-0EE7A3870AE3}" dt="2024-12-03T22:47:16.052" v="1521"/>
          <ac:spMkLst>
            <pc:docMk/>
            <pc:sldMk cId="4140787953" sldId="265"/>
            <ac:spMk id="25" creationId="{B03FFA1F-8820-23BD-ED30-D058D04F63BB}"/>
          </ac:spMkLst>
        </pc:spChg>
        <pc:grpChg chg="add del mod">
          <ac:chgData name="Matthias Kuhn" userId="9470fd36f9d6358f" providerId="LiveId" clId="{3C8C53E7-7713-4739-94A3-0EE7A3870AE3}" dt="2024-12-03T22:27:57.156" v="1279" actId="478"/>
          <ac:grpSpMkLst>
            <pc:docMk/>
            <pc:sldMk cId="4140787953" sldId="265"/>
            <ac:grpSpMk id="17" creationId="{CD826CEC-659C-D86D-081A-6CF73BC70A32}"/>
          </ac:grpSpMkLst>
        </pc:grpChg>
        <pc:grpChg chg="add del mod">
          <ac:chgData name="Matthias Kuhn" userId="9470fd36f9d6358f" providerId="LiveId" clId="{3C8C53E7-7713-4739-94A3-0EE7A3870AE3}" dt="2024-12-03T22:47:36.112" v="1523" actId="478"/>
          <ac:grpSpMkLst>
            <pc:docMk/>
            <pc:sldMk cId="4140787953" sldId="265"/>
            <ac:grpSpMk id="20" creationId="{03E2C2A0-BC72-FF0D-C28B-B39997EDAB61}"/>
          </ac:grpSpMkLst>
        </pc:grpChg>
        <pc:picChg chg="add del mod">
          <ac:chgData name="Matthias Kuhn" userId="9470fd36f9d6358f" providerId="LiveId" clId="{3C8C53E7-7713-4739-94A3-0EE7A3870AE3}" dt="2024-12-03T22:14:56.626" v="1219" actId="478"/>
          <ac:picMkLst>
            <pc:docMk/>
            <pc:sldMk cId="4140787953" sldId="265"/>
            <ac:picMk id="3" creationId="{F64E1900-2AA5-594F-6659-D493C6C92B7F}"/>
          </ac:picMkLst>
        </pc:picChg>
        <pc:picChg chg="add del mod">
          <ac:chgData name="Matthias Kuhn" userId="9470fd36f9d6358f" providerId="LiveId" clId="{3C8C53E7-7713-4739-94A3-0EE7A3870AE3}" dt="2024-12-03T22:23:14.419" v="1223" actId="478"/>
          <ac:picMkLst>
            <pc:docMk/>
            <pc:sldMk cId="4140787953" sldId="265"/>
            <ac:picMk id="6" creationId="{E656E406-B0E6-B8F3-4163-17E302D69A7B}"/>
          </ac:picMkLst>
        </pc:picChg>
        <pc:picChg chg="add mod">
          <ac:chgData name="Matthias Kuhn" userId="9470fd36f9d6358f" providerId="LiveId" clId="{3C8C53E7-7713-4739-94A3-0EE7A3870AE3}" dt="2024-12-03T22:47:56.780" v="1529" actId="1076"/>
          <ac:picMkLst>
            <pc:docMk/>
            <pc:sldMk cId="4140787953" sldId="265"/>
            <ac:picMk id="8" creationId="{221C08DB-5001-DAB1-E40B-FC64DC0275F3}"/>
          </ac:picMkLst>
        </pc:picChg>
        <pc:picChg chg="add mod">
          <ac:chgData name="Matthias Kuhn" userId="9470fd36f9d6358f" providerId="LiveId" clId="{3C8C53E7-7713-4739-94A3-0EE7A3870AE3}" dt="2024-12-03T22:27:29.035" v="1276" actId="164"/>
          <ac:picMkLst>
            <pc:docMk/>
            <pc:sldMk cId="4140787953" sldId="265"/>
            <ac:picMk id="10" creationId="{66BE1BA0-C50A-C997-43C2-71B45DC544CC}"/>
          </ac:picMkLst>
        </pc:picChg>
        <pc:picChg chg="add mod">
          <ac:chgData name="Matthias Kuhn" userId="9470fd36f9d6358f" providerId="LiveId" clId="{3C8C53E7-7713-4739-94A3-0EE7A3870AE3}" dt="2024-12-03T22:27:29.035" v="1276" actId="164"/>
          <ac:picMkLst>
            <pc:docMk/>
            <pc:sldMk cId="4140787953" sldId="265"/>
            <ac:picMk id="12" creationId="{D7BACEE5-8470-12AF-E0AF-40EAE533774B}"/>
          </ac:picMkLst>
        </pc:picChg>
        <pc:picChg chg="add mod">
          <ac:chgData name="Matthias Kuhn" userId="9470fd36f9d6358f" providerId="LiveId" clId="{3C8C53E7-7713-4739-94A3-0EE7A3870AE3}" dt="2024-12-03T22:27:29.035" v="1276" actId="164"/>
          <ac:picMkLst>
            <pc:docMk/>
            <pc:sldMk cId="4140787953" sldId="265"/>
            <ac:picMk id="14" creationId="{5A630466-7AD4-22D5-ADB2-AEE30318BDFF}"/>
          </ac:picMkLst>
        </pc:picChg>
        <pc:picChg chg="add del mod">
          <ac:chgData name="Matthias Kuhn" userId="9470fd36f9d6358f" providerId="LiveId" clId="{3C8C53E7-7713-4739-94A3-0EE7A3870AE3}" dt="2024-12-03T22:47:37.283" v="1524" actId="478"/>
          <ac:picMkLst>
            <pc:docMk/>
            <pc:sldMk cId="4140787953" sldId="265"/>
            <ac:picMk id="19" creationId="{21FF0BF4-E710-73A8-7223-2ED2C4A8B1F7}"/>
          </ac:picMkLst>
        </pc:picChg>
        <pc:picChg chg="mod">
          <ac:chgData name="Matthias Kuhn" userId="9470fd36f9d6358f" providerId="LiveId" clId="{3C8C53E7-7713-4739-94A3-0EE7A3870AE3}" dt="2024-12-03T22:47:16.052" v="1521"/>
          <ac:picMkLst>
            <pc:docMk/>
            <pc:sldMk cId="4140787953" sldId="265"/>
            <ac:picMk id="21" creationId="{4CEBC899-6E26-2F0B-E1FD-5C5BACDB8432}"/>
          </ac:picMkLst>
        </pc:picChg>
        <pc:picChg chg="mod">
          <ac:chgData name="Matthias Kuhn" userId="9470fd36f9d6358f" providerId="LiveId" clId="{3C8C53E7-7713-4739-94A3-0EE7A3870AE3}" dt="2024-12-03T22:47:16.052" v="1521"/>
          <ac:picMkLst>
            <pc:docMk/>
            <pc:sldMk cId="4140787953" sldId="265"/>
            <ac:picMk id="22" creationId="{E65DB889-9B96-DA3D-D4C4-166F4AF08ECB}"/>
          </ac:picMkLst>
        </pc:picChg>
        <pc:picChg chg="mod">
          <ac:chgData name="Matthias Kuhn" userId="9470fd36f9d6358f" providerId="LiveId" clId="{3C8C53E7-7713-4739-94A3-0EE7A3870AE3}" dt="2024-12-03T22:47:16.052" v="1521"/>
          <ac:picMkLst>
            <pc:docMk/>
            <pc:sldMk cId="4140787953" sldId="265"/>
            <ac:picMk id="23" creationId="{60FDFAB4-2068-09F4-4ADB-0F42C29D2D04}"/>
          </ac:picMkLst>
        </pc:picChg>
        <pc:picChg chg="add mod">
          <ac:chgData name="Matthias Kuhn" userId="9470fd36f9d6358f" providerId="LiveId" clId="{3C8C53E7-7713-4739-94A3-0EE7A3870AE3}" dt="2024-12-03T22:47:41.841" v="1525" actId="1076"/>
          <ac:picMkLst>
            <pc:docMk/>
            <pc:sldMk cId="4140787953" sldId="265"/>
            <ac:picMk id="27" creationId="{BEB35D05-C3AB-92F3-E8EB-ECE6B71ABC89}"/>
          </ac:picMkLst>
        </pc:picChg>
      </pc:sldChg>
      <pc:sldChg chg="addSp modSp mod">
        <pc:chgData name="Matthias Kuhn" userId="9470fd36f9d6358f" providerId="LiveId" clId="{3C8C53E7-7713-4739-94A3-0EE7A3870AE3}" dt="2024-12-01T03:17:50.936" v="674" actId="1076"/>
        <pc:sldMkLst>
          <pc:docMk/>
          <pc:sldMk cId="952682537" sldId="266"/>
        </pc:sldMkLst>
        <pc:picChg chg="add mod">
          <ac:chgData name="Matthias Kuhn" userId="9470fd36f9d6358f" providerId="LiveId" clId="{3C8C53E7-7713-4739-94A3-0EE7A3870AE3}" dt="2024-12-01T03:17:50.936" v="674" actId="1076"/>
          <ac:picMkLst>
            <pc:docMk/>
            <pc:sldMk cId="952682537" sldId="266"/>
            <ac:picMk id="3" creationId="{03FB205C-C24E-84E7-ABE7-0C9A7CD6AF09}"/>
          </ac:picMkLst>
        </pc:picChg>
      </pc:sldChg>
      <pc:sldChg chg="delSp modSp add mod ord">
        <pc:chgData name="Matthias Kuhn" userId="9470fd36f9d6358f" providerId="LiveId" clId="{3C8C53E7-7713-4739-94A3-0EE7A3870AE3}" dt="2024-12-01T03:05:58.175" v="316" actId="1076"/>
        <pc:sldMkLst>
          <pc:docMk/>
          <pc:sldMk cId="3990083174" sldId="267"/>
        </pc:sldMkLst>
        <pc:spChg chg="mod">
          <ac:chgData name="Matthias Kuhn" userId="9470fd36f9d6358f" providerId="LiveId" clId="{3C8C53E7-7713-4739-94A3-0EE7A3870AE3}" dt="2024-12-01T03:04:50.068" v="280" actId="20577"/>
          <ac:spMkLst>
            <pc:docMk/>
            <pc:sldMk cId="3990083174" sldId="267"/>
            <ac:spMk id="5" creationId="{27E7381D-207C-8D84-83DC-46370D9C22B8}"/>
          </ac:spMkLst>
        </pc:spChg>
        <pc:picChg chg="mod">
          <ac:chgData name="Matthias Kuhn" userId="9470fd36f9d6358f" providerId="LiveId" clId="{3C8C53E7-7713-4739-94A3-0EE7A3870AE3}" dt="2024-12-01T03:05:58.175" v="316" actId="1076"/>
          <ac:picMkLst>
            <pc:docMk/>
            <pc:sldMk cId="3990083174" sldId="267"/>
            <ac:picMk id="3" creationId="{5364E6A7-806E-A8F1-3F8A-1C9FB75BA780}"/>
          </ac:picMkLst>
        </pc:picChg>
        <pc:picChg chg="del">
          <ac:chgData name="Matthias Kuhn" userId="9470fd36f9d6358f" providerId="LiveId" clId="{3C8C53E7-7713-4739-94A3-0EE7A3870AE3}" dt="2024-12-01T03:05:47.328" v="313" actId="21"/>
          <ac:picMkLst>
            <pc:docMk/>
            <pc:sldMk cId="3990083174" sldId="267"/>
            <ac:picMk id="6" creationId="{684794A5-9B24-8540-00D9-6DF9D2C66AB4}"/>
          </ac:picMkLst>
        </pc:picChg>
      </pc:sldChg>
      <pc:sldChg chg="addSp delSp modSp add mod">
        <pc:chgData name="Matthias Kuhn" userId="9470fd36f9d6358f" providerId="LiveId" clId="{3C8C53E7-7713-4739-94A3-0EE7A3870AE3}" dt="2024-12-01T03:08:41.888" v="361" actId="1076"/>
        <pc:sldMkLst>
          <pc:docMk/>
          <pc:sldMk cId="2858385326" sldId="268"/>
        </pc:sldMkLst>
        <pc:spChg chg="mod">
          <ac:chgData name="Matthias Kuhn" userId="9470fd36f9d6358f" providerId="LiveId" clId="{3C8C53E7-7713-4739-94A3-0EE7A3870AE3}" dt="2024-12-01T03:07:53.137" v="350" actId="20577"/>
          <ac:spMkLst>
            <pc:docMk/>
            <pc:sldMk cId="2858385326" sldId="268"/>
            <ac:spMk id="5" creationId="{27E7381D-207C-8D84-83DC-46370D9C22B8}"/>
          </ac:spMkLst>
        </pc:spChg>
        <pc:picChg chg="add del">
          <ac:chgData name="Matthias Kuhn" userId="9470fd36f9d6358f" providerId="LiveId" clId="{3C8C53E7-7713-4739-94A3-0EE7A3870AE3}" dt="2024-12-01T03:06:40.682" v="324" actId="22"/>
          <ac:picMkLst>
            <pc:docMk/>
            <pc:sldMk cId="2858385326" sldId="268"/>
            <ac:picMk id="3" creationId="{1D3F84AF-82D9-33A9-C700-5E4E14ED35B9}"/>
          </ac:picMkLst>
        </pc:picChg>
        <pc:picChg chg="add del mod">
          <ac:chgData name="Matthias Kuhn" userId="9470fd36f9d6358f" providerId="LiveId" clId="{3C8C53E7-7713-4739-94A3-0EE7A3870AE3}" dt="2024-12-01T03:07:59.363" v="352" actId="478"/>
          <ac:picMkLst>
            <pc:docMk/>
            <pc:sldMk cId="2858385326" sldId="268"/>
            <ac:picMk id="6" creationId="{FC659EAF-798E-36CA-319C-B1AEDA22D618}"/>
          </ac:picMkLst>
        </pc:picChg>
        <pc:picChg chg="del">
          <ac:chgData name="Matthias Kuhn" userId="9470fd36f9d6358f" providerId="LiveId" clId="{3C8C53E7-7713-4739-94A3-0EE7A3870AE3}" dt="2024-12-01T03:06:36.007" v="322" actId="478"/>
          <ac:picMkLst>
            <pc:docMk/>
            <pc:sldMk cId="2858385326" sldId="268"/>
            <ac:picMk id="8" creationId="{F58B3C14-F035-9B1C-1BF4-0801C9D3FB8A}"/>
          </ac:picMkLst>
        </pc:picChg>
        <pc:picChg chg="add mod">
          <ac:chgData name="Matthias Kuhn" userId="9470fd36f9d6358f" providerId="LiveId" clId="{3C8C53E7-7713-4739-94A3-0EE7A3870AE3}" dt="2024-12-01T03:08:41.888" v="361" actId="1076"/>
          <ac:picMkLst>
            <pc:docMk/>
            <pc:sldMk cId="2858385326" sldId="268"/>
            <ac:picMk id="9" creationId="{DC8CBE04-A7E9-AE03-C7C1-F8283C2922E3}"/>
          </ac:picMkLst>
        </pc:picChg>
        <pc:picChg chg="add mod">
          <ac:chgData name="Matthias Kuhn" userId="9470fd36f9d6358f" providerId="LiveId" clId="{3C8C53E7-7713-4739-94A3-0EE7A3870AE3}" dt="2024-12-01T03:07:41.207" v="333" actId="14100"/>
          <ac:picMkLst>
            <pc:docMk/>
            <pc:sldMk cId="2858385326" sldId="268"/>
            <ac:picMk id="11" creationId="{95E3CF09-3102-E950-AFD4-5690E2DAAAC7}"/>
          </ac:picMkLst>
        </pc:picChg>
        <pc:picChg chg="add mod">
          <ac:chgData name="Matthias Kuhn" userId="9470fd36f9d6358f" providerId="LiveId" clId="{3C8C53E7-7713-4739-94A3-0EE7A3870AE3}" dt="2024-12-01T03:08:13.467" v="354" actId="1076"/>
          <ac:picMkLst>
            <pc:docMk/>
            <pc:sldMk cId="2858385326" sldId="268"/>
            <ac:picMk id="13" creationId="{BD4A28A5-9DDE-1D75-E16B-5CD01093A987}"/>
          </ac:picMkLst>
        </pc:picChg>
        <pc:picChg chg="add mod">
          <ac:chgData name="Matthias Kuhn" userId="9470fd36f9d6358f" providerId="LiveId" clId="{3C8C53E7-7713-4739-94A3-0EE7A3870AE3}" dt="2024-12-01T03:08:33.422" v="357" actId="14100"/>
          <ac:picMkLst>
            <pc:docMk/>
            <pc:sldMk cId="2858385326" sldId="268"/>
            <ac:picMk id="15" creationId="{A546C169-0758-81C8-8547-A7F005DA90D7}"/>
          </ac:picMkLst>
        </pc:picChg>
      </pc:sldChg>
      <pc:sldChg chg="delSp modSp add mod ord">
        <pc:chgData name="Matthias Kuhn" userId="9470fd36f9d6358f" providerId="LiveId" clId="{3C8C53E7-7713-4739-94A3-0EE7A3870AE3}" dt="2024-12-01T03:09:52.489" v="409" actId="1076"/>
        <pc:sldMkLst>
          <pc:docMk/>
          <pc:sldMk cId="4128437745" sldId="269"/>
        </pc:sldMkLst>
        <pc:spChg chg="mod">
          <ac:chgData name="Matthias Kuhn" userId="9470fd36f9d6358f" providerId="LiveId" clId="{3C8C53E7-7713-4739-94A3-0EE7A3870AE3}" dt="2024-12-01T03:09:31.322" v="403" actId="20577"/>
          <ac:spMkLst>
            <pc:docMk/>
            <pc:sldMk cId="4128437745" sldId="269"/>
            <ac:spMk id="5" creationId="{B088E109-1BC0-B628-F6D7-D05458ACAECC}"/>
          </ac:spMkLst>
        </pc:spChg>
        <pc:picChg chg="mod">
          <ac:chgData name="Matthias Kuhn" userId="9470fd36f9d6358f" providerId="LiveId" clId="{3C8C53E7-7713-4739-94A3-0EE7A3870AE3}" dt="2024-12-01T03:09:52.489" v="409" actId="1076"/>
          <ac:picMkLst>
            <pc:docMk/>
            <pc:sldMk cId="4128437745" sldId="269"/>
            <ac:picMk id="7" creationId="{1D9D1DEA-B743-DBF8-6D6E-577B642406AC}"/>
          </ac:picMkLst>
        </pc:picChg>
        <pc:picChg chg="del">
          <ac:chgData name="Matthias Kuhn" userId="9470fd36f9d6358f" providerId="LiveId" clId="{3C8C53E7-7713-4739-94A3-0EE7A3870AE3}" dt="2024-12-01T03:09:42.864" v="406" actId="478"/>
          <ac:picMkLst>
            <pc:docMk/>
            <pc:sldMk cId="4128437745" sldId="269"/>
            <ac:picMk id="9" creationId="{12FFEA38-A92B-98DD-D459-7C6DE820B64C}"/>
          </ac:picMkLst>
        </pc:picChg>
        <pc:picChg chg="del">
          <ac:chgData name="Matthias Kuhn" userId="9470fd36f9d6358f" providerId="LiveId" clId="{3C8C53E7-7713-4739-94A3-0EE7A3870AE3}" dt="2024-12-01T03:09:43.935" v="407" actId="478"/>
          <ac:picMkLst>
            <pc:docMk/>
            <pc:sldMk cId="4128437745" sldId="269"/>
            <ac:picMk id="11" creationId="{3585FEDE-D324-42B2-4D06-D3AC8FF376FF}"/>
          </ac:picMkLst>
        </pc:picChg>
      </pc:sldChg>
      <pc:sldChg chg="addSp delSp modSp add mod">
        <pc:chgData name="Matthias Kuhn" userId="9470fd36f9d6358f" providerId="LiveId" clId="{3C8C53E7-7713-4739-94A3-0EE7A3870AE3}" dt="2024-12-01T03:14:17.228" v="566" actId="14100"/>
        <pc:sldMkLst>
          <pc:docMk/>
          <pc:sldMk cId="2554538244" sldId="270"/>
        </pc:sldMkLst>
        <pc:spChg chg="mod">
          <ac:chgData name="Matthias Kuhn" userId="9470fd36f9d6358f" providerId="LiveId" clId="{3C8C53E7-7713-4739-94A3-0EE7A3870AE3}" dt="2024-12-01T03:13:50.048" v="560" actId="20577"/>
          <ac:spMkLst>
            <pc:docMk/>
            <pc:sldMk cId="2554538244" sldId="270"/>
            <ac:spMk id="19" creationId="{B8635E43-26B6-67F5-1B4F-28780FD4ADEA}"/>
          </ac:spMkLst>
        </pc:spChg>
        <pc:picChg chg="add mod">
          <ac:chgData name="Matthias Kuhn" userId="9470fd36f9d6358f" providerId="LiveId" clId="{3C8C53E7-7713-4739-94A3-0EE7A3870AE3}" dt="2024-12-01T03:14:17.228" v="566" actId="14100"/>
          <ac:picMkLst>
            <pc:docMk/>
            <pc:sldMk cId="2554538244" sldId="270"/>
            <ac:picMk id="3" creationId="{7DE23C1E-E0B4-4154-69B5-BFDE05092820}"/>
          </ac:picMkLst>
        </pc:picChg>
        <pc:picChg chg="del">
          <ac:chgData name="Matthias Kuhn" userId="9470fd36f9d6358f" providerId="LiveId" clId="{3C8C53E7-7713-4739-94A3-0EE7A3870AE3}" dt="2024-12-01T03:13:59.892" v="563" actId="478"/>
          <ac:picMkLst>
            <pc:docMk/>
            <pc:sldMk cId="2554538244" sldId="270"/>
            <ac:picMk id="10" creationId="{0E1D938F-FE55-97C7-B469-FFF5D75236CD}"/>
          </ac:picMkLst>
        </pc:picChg>
        <pc:picChg chg="del">
          <ac:chgData name="Matthias Kuhn" userId="9470fd36f9d6358f" providerId="LiveId" clId="{3C8C53E7-7713-4739-94A3-0EE7A3870AE3}" dt="2024-12-01T03:13:53.487" v="562" actId="478"/>
          <ac:picMkLst>
            <pc:docMk/>
            <pc:sldMk cId="2554538244" sldId="270"/>
            <ac:picMk id="14" creationId="{D4EE372D-BD33-464E-695A-D78D7E363EBD}"/>
          </ac:picMkLst>
        </pc:picChg>
        <pc:picChg chg="del">
          <ac:chgData name="Matthias Kuhn" userId="9470fd36f9d6358f" providerId="LiveId" clId="{3C8C53E7-7713-4739-94A3-0EE7A3870AE3}" dt="2024-12-01T03:13:52.500" v="561" actId="478"/>
          <ac:picMkLst>
            <pc:docMk/>
            <pc:sldMk cId="2554538244" sldId="270"/>
            <ac:picMk id="16" creationId="{5AFB7BD7-DC86-B9F1-B991-FC77F0DEACC2}"/>
          </ac:picMkLst>
        </pc:picChg>
      </pc:sldChg>
      <pc:sldChg chg="addSp delSp modSp add mod">
        <pc:chgData name="Matthias Kuhn" userId="9470fd36f9d6358f" providerId="LiveId" clId="{3C8C53E7-7713-4739-94A3-0EE7A3870AE3}" dt="2024-12-01T03:15:15.688" v="587" actId="14100"/>
        <pc:sldMkLst>
          <pc:docMk/>
          <pc:sldMk cId="3264116921" sldId="271"/>
        </pc:sldMkLst>
        <pc:spChg chg="mod">
          <ac:chgData name="Matthias Kuhn" userId="9470fd36f9d6358f" providerId="LiveId" clId="{3C8C53E7-7713-4739-94A3-0EE7A3870AE3}" dt="2024-12-01T03:14:41.637" v="583" actId="20577"/>
          <ac:spMkLst>
            <pc:docMk/>
            <pc:sldMk cId="3264116921" sldId="271"/>
            <ac:spMk id="19" creationId="{B8635E43-26B6-67F5-1B4F-28780FD4ADEA}"/>
          </ac:spMkLst>
        </pc:spChg>
        <pc:picChg chg="del">
          <ac:chgData name="Matthias Kuhn" userId="9470fd36f9d6358f" providerId="LiveId" clId="{3C8C53E7-7713-4739-94A3-0EE7A3870AE3}" dt="2024-12-01T03:14:56.493" v="584" actId="478"/>
          <ac:picMkLst>
            <pc:docMk/>
            <pc:sldMk cId="3264116921" sldId="271"/>
            <ac:picMk id="3" creationId="{7DE23C1E-E0B4-4154-69B5-BFDE05092820}"/>
          </ac:picMkLst>
        </pc:picChg>
        <pc:picChg chg="add mod">
          <ac:chgData name="Matthias Kuhn" userId="9470fd36f9d6358f" providerId="LiveId" clId="{3C8C53E7-7713-4739-94A3-0EE7A3870AE3}" dt="2024-12-01T03:15:15.688" v="587" actId="14100"/>
          <ac:picMkLst>
            <pc:docMk/>
            <pc:sldMk cId="3264116921" sldId="271"/>
            <ac:picMk id="4" creationId="{1B3A4E26-2576-C05D-79D2-5BCEF5DE1403}"/>
          </ac:picMkLst>
        </pc:picChg>
      </pc:sldChg>
      <pc:sldChg chg="addSp delSp modSp add mod">
        <pc:chgData name="Matthias Kuhn" userId="9470fd36f9d6358f" providerId="LiveId" clId="{3C8C53E7-7713-4739-94A3-0EE7A3870AE3}" dt="2024-12-01T03:16:19.396" v="620" actId="1076"/>
        <pc:sldMkLst>
          <pc:docMk/>
          <pc:sldMk cId="1570919391" sldId="272"/>
        </pc:sldMkLst>
        <pc:spChg chg="mod">
          <ac:chgData name="Matthias Kuhn" userId="9470fd36f9d6358f" providerId="LiveId" clId="{3C8C53E7-7713-4739-94A3-0EE7A3870AE3}" dt="2024-12-01T03:16:01.827" v="614" actId="20577"/>
          <ac:spMkLst>
            <pc:docMk/>
            <pc:sldMk cId="1570919391" sldId="272"/>
            <ac:spMk id="19" creationId="{B8635E43-26B6-67F5-1B4F-28780FD4ADEA}"/>
          </ac:spMkLst>
        </pc:spChg>
        <pc:picChg chg="add mod">
          <ac:chgData name="Matthias Kuhn" userId="9470fd36f9d6358f" providerId="LiveId" clId="{3C8C53E7-7713-4739-94A3-0EE7A3870AE3}" dt="2024-12-01T03:16:19.396" v="620" actId="1076"/>
          <ac:picMkLst>
            <pc:docMk/>
            <pc:sldMk cId="1570919391" sldId="272"/>
            <ac:picMk id="3" creationId="{C0527F3E-5023-1719-EA34-EB6F850EBA7D}"/>
          </ac:picMkLst>
        </pc:picChg>
        <pc:picChg chg="del">
          <ac:chgData name="Matthias Kuhn" userId="9470fd36f9d6358f" providerId="LiveId" clId="{3C8C53E7-7713-4739-94A3-0EE7A3870AE3}" dt="2024-12-01T03:16:05.114" v="615" actId="478"/>
          <ac:picMkLst>
            <pc:docMk/>
            <pc:sldMk cId="1570919391" sldId="272"/>
            <ac:picMk id="4" creationId="{1B3A4E26-2576-C05D-79D2-5BCEF5DE1403}"/>
          </ac:picMkLst>
        </pc:picChg>
      </pc:sldChg>
      <pc:sldChg chg="addSp delSp modSp add mod">
        <pc:chgData name="Matthias Kuhn" userId="9470fd36f9d6358f" providerId="LiveId" clId="{3C8C53E7-7713-4739-94A3-0EE7A3870AE3}" dt="2024-12-01T03:17:11.563" v="672" actId="14100"/>
        <pc:sldMkLst>
          <pc:docMk/>
          <pc:sldMk cId="784796414" sldId="273"/>
        </pc:sldMkLst>
        <pc:spChg chg="mod">
          <ac:chgData name="Matthias Kuhn" userId="9470fd36f9d6358f" providerId="LiveId" clId="{3C8C53E7-7713-4739-94A3-0EE7A3870AE3}" dt="2024-12-01T03:16:44.690" v="668" actId="20577"/>
          <ac:spMkLst>
            <pc:docMk/>
            <pc:sldMk cId="784796414" sldId="273"/>
            <ac:spMk id="19" creationId="{B8635E43-26B6-67F5-1B4F-28780FD4ADEA}"/>
          </ac:spMkLst>
        </pc:spChg>
        <pc:picChg chg="del">
          <ac:chgData name="Matthias Kuhn" userId="9470fd36f9d6358f" providerId="LiveId" clId="{3C8C53E7-7713-4739-94A3-0EE7A3870AE3}" dt="2024-12-01T03:17:05.098" v="669" actId="478"/>
          <ac:picMkLst>
            <pc:docMk/>
            <pc:sldMk cId="784796414" sldId="273"/>
            <ac:picMk id="3" creationId="{C0527F3E-5023-1719-EA34-EB6F850EBA7D}"/>
          </ac:picMkLst>
        </pc:picChg>
        <pc:picChg chg="add mod">
          <ac:chgData name="Matthias Kuhn" userId="9470fd36f9d6358f" providerId="LiveId" clId="{3C8C53E7-7713-4739-94A3-0EE7A3870AE3}" dt="2024-12-01T03:17:11.563" v="672" actId="14100"/>
          <ac:picMkLst>
            <pc:docMk/>
            <pc:sldMk cId="784796414" sldId="273"/>
            <ac:picMk id="4" creationId="{C9E6B290-F75B-E81D-03F1-E3E958484F3E}"/>
          </ac:picMkLst>
        </pc:picChg>
      </pc:sldChg>
      <pc:sldChg chg="addSp delSp modSp add del mod">
        <pc:chgData name="Matthias Kuhn" userId="9470fd36f9d6358f" providerId="LiveId" clId="{3C8C53E7-7713-4739-94A3-0EE7A3870AE3}" dt="2024-12-03T22:31:44.153" v="1406" actId="2696"/>
        <pc:sldMkLst>
          <pc:docMk/>
          <pc:sldMk cId="2363504486" sldId="274"/>
        </pc:sldMkLst>
        <pc:spChg chg="del">
          <ac:chgData name="Matthias Kuhn" userId="9470fd36f9d6358f" providerId="LiveId" clId="{3C8C53E7-7713-4739-94A3-0EE7A3870AE3}" dt="2024-12-01T03:39:00.362" v="975" actId="478"/>
          <ac:spMkLst>
            <pc:docMk/>
            <pc:sldMk cId="2363504486" sldId="274"/>
            <ac:spMk id="6" creationId="{598AC8CB-CBD2-7F66-829F-C939079D4290}"/>
          </ac:spMkLst>
        </pc:spChg>
        <pc:spChg chg="del">
          <ac:chgData name="Matthias Kuhn" userId="9470fd36f9d6358f" providerId="LiveId" clId="{3C8C53E7-7713-4739-94A3-0EE7A3870AE3}" dt="2024-12-01T03:39:00.362" v="975" actId="478"/>
          <ac:spMkLst>
            <pc:docMk/>
            <pc:sldMk cId="2363504486" sldId="274"/>
            <ac:spMk id="7" creationId="{9B2AFF3C-23D6-17B9-B85D-550D3AE02BD3}"/>
          </ac:spMkLst>
        </pc:spChg>
        <pc:spChg chg="del">
          <ac:chgData name="Matthias Kuhn" userId="9470fd36f9d6358f" providerId="LiveId" clId="{3C8C53E7-7713-4739-94A3-0EE7A3870AE3}" dt="2024-12-01T03:39:00.362" v="975" actId="478"/>
          <ac:spMkLst>
            <pc:docMk/>
            <pc:sldMk cId="2363504486" sldId="274"/>
            <ac:spMk id="24" creationId="{F2B2EC9D-CA56-534B-DE14-CDB79834870A}"/>
          </ac:spMkLst>
        </pc:spChg>
        <pc:spChg chg="del">
          <ac:chgData name="Matthias Kuhn" userId="9470fd36f9d6358f" providerId="LiveId" clId="{3C8C53E7-7713-4739-94A3-0EE7A3870AE3}" dt="2024-12-01T03:39:00.362" v="975" actId="478"/>
          <ac:spMkLst>
            <pc:docMk/>
            <pc:sldMk cId="2363504486" sldId="274"/>
            <ac:spMk id="29" creationId="{281F2E9D-3276-52B8-D777-5524B135D7CD}"/>
          </ac:spMkLst>
        </pc:spChg>
        <pc:spChg chg="mod">
          <ac:chgData name="Matthias Kuhn" userId="9470fd36f9d6358f" providerId="LiveId" clId="{3C8C53E7-7713-4739-94A3-0EE7A3870AE3}" dt="2024-12-03T22:24:23.279" v="1259" actId="20577"/>
          <ac:spMkLst>
            <pc:docMk/>
            <pc:sldMk cId="2363504486" sldId="274"/>
            <ac:spMk id="34" creationId="{F824206F-6DAE-C4D6-0DD0-697B2BE8C09E}"/>
          </ac:spMkLst>
        </pc:spChg>
        <pc:picChg chg="add">
          <ac:chgData name="Matthias Kuhn" userId="9470fd36f9d6358f" providerId="LiveId" clId="{3C8C53E7-7713-4739-94A3-0EE7A3870AE3}" dt="2024-12-01T03:39:14.323" v="976" actId="22"/>
          <ac:picMkLst>
            <pc:docMk/>
            <pc:sldMk cId="2363504486" sldId="274"/>
            <ac:picMk id="3" creationId="{69DED7FB-9CAA-65F7-5776-8AC909863AB0}"/>
          </ac:picMkLst>
        </pc:picChg>
        <pc:picChg chg="del">
          <ac:chgData name="Matthias Kuhn" userId="9470fd36f9d6358f" providerId="LiveId" clId="{3C8C53E7-7713-4739-94A3-0EE7A3870AE3}" dt="2024-12-01T03:39:00.362" v="975" actId="478"/>
          <ac:picMkLst>
            <pc:docMk/>
            <pc:sldMk cId="2363504486" sldId="274"/>
            <ac:picMk id="21" creationId="{415EF81B-D295-2DF2-83A0-5A9717465610}"/>
          </ac:picMkLst>
        </pc:picChg>
        <pc:picChg chg="del">
          <ac:chgData name="Matthias Kuhn" userId="9470fd36f9d6358f" providerId="LiveId" clId="{3C8C53E7-7713-4739-94A3-0EE7A3870AE3}" dt="2024-12-01T03:39:00.362" v="975" actId="478"/>
          <ac:picMkLst>
            <pc:docMk/>
            <pc:sldMk cId="2363504486" sldId="274"/>
            <ac:picMk id="23" creationId="{F0905498-AF3C-D8BF-8584-5EFBE31EDED4}"/>
          </ac:picMkLst>
        </pc:picChg>
        <pc:picChg chg="del">
          <ac:chgData name="Matthias Kuhn" userId="9470fd36f9d6358f" providerId="LiveId" clId="{3C8C53E7-7713-4739-94A3-0EE7A3870AE3}" dt="2024-12-01T03:39:00.362" v="975" actId="478"/>
          <ac:picMkLst>
            <pc:docMk/>
            <pc:sldMk cId="2363504486" sldId="274"/>
            <ac:picMk id="28" creationId="{9C4D5D57-E3F0-B04E-E6D2-12DC607B4C56}"/>
          </ac:picMkLst>
        </pc:picChg>
      </pc:sldChg>
      <pc:sldChg chg="addSp delSp modSp add mod">
        <pc:chgData name="Matthias Kuhn" userId="9470fd36f9d6358f" providerId="LiveId" clId="{3C8C53E7-7713-4739-94A3-0EE7A3870AE3}" dt="2024-12-03T22:31:56.806" v="1410" actId="20577"/>
        <pc:sldMkLst>
          <pc:docMk/>
          <pc:sldMk cId="458390097" sldId="275"/>
        </pc:sldMkLst>
        <pc:spChg chg="add del mod">
          <ac:chgData name="Matthias Kuhn" userId="9470fd36f9d6358f" providerId="LiveId" clId="{3C8C53E7-7713-4739-94A3-0EE7A3870AE3}" dt="2024-12-01T03:35:17.092" v="936" actId="478"/>
          <ac:spMkLst>
            <pc:docMk/>
            <pc:sldMk cId="458390097" sldId="275"/>
            <ac:spMk id="2" creationId="{E22D196F-6796-7914-3DD6-EFFD64123E4F}"/>
          </ac:spMkLst>
        </pc:spChg>
        <pc:spChg chg="del">
          <ac:chgData name="Matthias Kuhn" userId="9470fd36f9d6358f" providerId="LiveId" clId="{3C8C53E7-7713-4739-94A3-0EE7A3870AE3}" dt="2024-12-01T03:35:07.574" v="933" actId="478"/>
          <ac:spMkLst>
            <pc:docMk/>
            <pc:sldMk cId="458390097" sldId="275"/>
            <ac:spMk id="6" creationId="{598AC8CB-CBD2-7F66-829F-C939079D4290}"/>
          </ac:spMkLst>
        </pc:spChg>
        <pc:spChg chg="del mod">
          <ac:chgData name="Matthias Kuhn" userId="9470fd36f9d6358f" providerId="LiveId" clId="{3C8C53E7-7713-4739-94A3-0EE7A3870AE3}" dt="2024-12-01T03:35:25.284" v="940" actId="478"/>
          <ac:spMkLst>
            <pc:docMk/>
            <pc:sldMk cId="458390097" sldId="275"/>
            <ac:spMk id="7" creationId="{9B2AFF3C-23D6-17B9-B85D-550D3AE02BD3}"/>
          </ac:spMkLst>
        </pc:spChg>
        <pc:spChg chg="del mod">
          <ac:chgData name="Matthias Kuhn" userId="9470fd36f9d6358f" providerId="LiveId" clId="{3C8C53E7-7713-4739-94A3-0EE7A3870AE3}" dt="2024-12-01T03:35:17.092" v="936" actId="478"/>
          <ac:spMkLst>
            <pc:docMk/>
            <pc:sldMk cId="458390097" sldId="275"/>
            <ac:spMk id="24" creationId="{F2B2EC9D-CA56-534B-DE14-CDB79834870A}"/>
          </ac:spMkLst>
        </pc:spChg>
        <pc:spChg chg="del">
          <ac:chgData name="Matthias Kuhn" userId="9470fd36f9d6358f" providerId="LiveId" clId="{3C8C53E7-7713-4739-94A3-0EE7A3870AE3}" dt="2024-12-01T03:35:08.774" v="934" actId="478"/>
          <ac:spMkLst>
            <pc:docMk/>
            <pc:sldMk cId="458390097" sldId="275"/>
            <ac:spMk id="29" creationId="{281F2E9D-3276-52B8-D777-5524B135D7CD}"/>
          </ac:spMkLst>
        </pc:spChg>
        <pc:spChg chg="mod">
          <ac:chgData name="Matthias Kuhn" userId="9470fd36f9d6358f" providerId="LiveId" clId="{3C8C53E7-7713-4739-94A3-0EE7A3870AE3}" dt="2024-12-03T22:31:56.806" v="1410" actId="20577"/>
          <ac:spMkLst>
            <pc:docMk/>
            <pc:sldMk cId="458390097" sldId="275"/>
            <ac:spMk id="34" creationId="{F824206F-6DAE-C4D6-0DD0-697B2BE8C09E}"/>
          </ac:spMkLst>
        </pc:spChg>
        <pc:picChg chg="add del mod">
          <ac:chgData name="Matthias Kuhn" userId="9470fd36f9d6358f" providerId="LiveId" clId="{3C8C53E7-7713-4739-94A3-0EE7A3870AE3}" dt="2024-12-01T03:35:17.092" v="936" actId="478"/>
          <ac:picMkLst>
            <pc:docMk/>
            <pc:sldMk cId="458390097" sldId="275"/>
            <ac:picMk id="3" creationId="{5E0129BD-9C1D-4204-7D02-19E8E5F6CA95}"/>
          </ac:picMkLst>
        </pc:picChg>
        <pc:picChg chg="add mod">
          <ac:chgData name="Matthias Kuhn" userId="9470fd36f9d6358f" providerId="LiveId" clId="{3C8C53E7-7713-4739-94A3-0EE7A3870AE3}" dt="2024-12-01T03:36:55.634" v="951" actId="14100"/>
          <ac:picMkLst>
            <pc:docMk/>
            <pc:sldMk cId="458390097" sldId="275"/>
            <ac:picMk id="5" creationId="{A78A00E9-27AC-6B3C-2775-21C2FDFC82D6}"/>
          </ac:picMkLst>
        </pc:picChg>
        <pc:picChg chg="add mod">
          <ac:chgData name="Matthias Kuhn" userId="9470fd36f9d6358f" providerId="LiveId" clId="{3C8C53E7-7713-4739-94A3-0EE7A3870AE3}" dt="2024-12-01T03:38:31.336" v="970" actId="1076"/>
          <ac:picMkLst>
            <pc:docMk/>
            <pc:sldMk cId="458390097" sldId="275"/>
            <ac:picMk id="9" creationId="{B864978B-E3E9-FAF4-E293-4AC4C1C4269F}"/>
          </ac:picMkLst>
        </pc:picChg>
        <pc:picChg chg="add mod">
          <ac:chgData name="Matthias Kuhn" userId="9470fd36f9d6358f" providerId="LiveId" clId="{3C8C53E7-7713-4739-94A3-0EE7A3870AE3}" dt="2024-12-01T03:38:34.714" v="971" actId="1076"/>
          <ac:picMkLst>
            <pc:docMk/>
            <pc:sldMk cId="458390097" sldId="275"/>
            <ac:picMk id="11" creationId="{6FD0C73F-6003-BC2E-A3E8-2F4F392AD581}"/>
          </ac:picMkLst>
        </pc:picChg>
        <pc:picChg chg="add mod">
          <ac:chgData name="Matthias Kuhn" userId="9470fd36f9d6358f" providerId="LiveId" clId="{3C8C53E7-7713-4739-94A3-0EE7A3870AE3}" dt="2024-12-01T03:38:46.968" v="974" actId="14100"/>
          <ac:picMkLst>
            <pc:docMk/>
            <pc:sldMk cId="458390097" sldId="275"/>
            <ac:picMk id="13" creationId="{8E655F46-C19F-D793-9B11-B66D62FE1F13}"/>
          </ac:picMkLst>
        </pc:picChg>
        <pc:picChg chg="del">
          <ac:chgData name="Matthias Kuhn" userId="9470fd36f9d6358f" providerId="LiveId" clId="{3C8C53E7-7713-4739-94A3-0EE7A3870AE3}" dt="2024-12-01T03:35:06.271" v="932" actId="478"/>
          <ac:picMkLst>
            <pc:docMk/>
            <pc:sldMk cId="458390097" sldId="275"/>
            <ac:picMk id="21" creationId="{415EF81B-D295-2DF2-83A0-5A9717465610}"/>
          </ac:picMkLst>
        </pc:picChg>
        <pc:picChg chg="del mod">
          <ac:chgData name="Matthias Kuhn" userId="9470fd36f9d6358f" providerId="LiveId" clId="{3C8C53E7-7713-4739-94A3-0EE7A3870AE3}" dt="2024-12-01T03:35:17.092" v="936" actId="478"/>
          <ac:picMkLst>
            <pc:docMk/>
            <pc:sldMk cId="458390097" sldId="275"/>
            <ac:picMk id="23" creationId="{F0905498-AF3C-D8BF-8584-5EFBE31EDED4}"/>
          </ac:picMkLst>
        </pc:picChg>
        <pc:picChg chg="del">
          <ac:chgData name="Matthias Kuhn" userId="9470fd36f9d6358f" providerId="LiveId" clId="{3C8C53E7-7713-4739-94A3-0EE7A3870AE3}" dt="2024-12-01T03:35:09.726" v="935" actId="478"/>
          <ac:picMkLst>
            <pc:docMk/>
            <pc:sldMk cId="458390097" sldId="275"/>
            <ac:picMk id="28" creationId="{9C4D5D57-E3F0-B04E-E6D2-12DC607B4C56}"/>
          </ac:picMkLst>
        </pc:picChg>
      </pc:sldChg>
    </pc:docChg>
  </pc:docChgLst>
  <pc:docChgLst>
    <pc:chgData name="Matthias Kuhn" userId="9470fd36f9d6358f" providerId="LiveId" clId="{BBE2DD68-1F33-4559-8319-8A08CCBECAAC}"/>
    <pc:docChg chg="undo custSel addSld delSld modSld sldOrd">
      <pc:chgData name="Matthias Kuhn" userId="9470fd36f9d6358f" providerId="LiveId" clId="{BBE2DD68-1F33-4559-8319-8A08CCBECAAC}" dt="2024-12-01T01:35:16.368" v="2615" actId="20577"/>
      <pc:docMkLst>
        <pc:docMk/>
      </pc:docMkLst>
      <pc:sldChg chg="addSp delSp modSp mod setBg">
        <pc:chgData name="Matthias Kuhn" userId="9470fd36f9d6358f" providerId="LiveId" clId="{BBE2DD68-1F33-4559-8319-8A08CCBECAAC}" dt="2024-12-01T01:35:16.368" v="2615" actId="20577"/>
        <pc:sldMkLst>
          <pc:docMk/>
          <pc:sldMk cId="1652504286" sldId="256"/>
        </pc:sldMkLst>
        <pc:spChg chg="add mod ord">
          <ac:chgData name="Matthias Kuhn" userId="9470fd36f9d6358f" providerId="LiveId" clId="{BBE2DD68-1F33-4559-8319-8A08CCBECAAC}" dt="2024-11-30T23:49:19.920" v="2475" actId="692"/>
          <ac:spMkLst>
            <pc:docMk/>
            <pc:sldMk cId="1652504286" sldId="256"/>
            <ac:spMk id="2" creationId="{F53A0879-2276-246E-8483-3E8E91959B58}"/>
          </ac:spMkLst>
        </pc:spChg>
        <pc:spChg chg="add del mod topLvl">
          <ac:chgData name="Matthias Kuhn" userId="9470fd36f9d6358f" providerId="LiveId" clId="{BBE2DD68-1F33-4559-8319-8A08CCBECAAC}" dt="2024-11-30T22:45:37.257" v="1504" actId="478"/>
          <ac:spMkLst>
            <pc:docMk/>
            <pc:sldMk cId="1652504286" sldId="256"/>
            <ac:spMk id="7" creationId="{C8A544B4-B9E2-B5FC-FED4-B1C1CF597CC7}"/>
          </ac:spMkLst>
        </pc:spChg>
        <pc:spChg chg="add mod topLvl">
          <ac:chgData name="Matthias Kuhn" userId="9470fd36f9d6358f" providerId="LiveId" clId="{BBE2DD68-1F33-4559-8319-8A08CCBECAAC}" dt="2024-11-30T23:49:19.920" v="2475" actId="692"/>
          <ac:spMkLst>
            <pc:docMk/>
            <pc:sldMk cId="1652504286" sldId="256"/>
            <ac:spMk id="8" creationId="{94024BE1-A9D0-A5FB-FBEE-DB227BD21AE6}"/>
          </ac:spMkLst>
        </pc:spChg>
        <pc:spChg chg="add del mod">
          <ac:chgData name="Matthias Kuhn" userId="9470fd36f9d6358f" providerId="LiveId" clId="{BBE2DD68-1F33-4559-8319-8A08CCBECAAC}" dt="2024-11-30T22:45:14.347" v="1499" actId="478"/>
          <ac:spMkLst>
            <pc:docMk/>
            <pc:sldMk cId="1652504286" sldId="256"/>
            <ac:spMk id="9" creationId="{D83E4223-4D80-9E09-EED3-5F9C10488A57}"/>
          </ac:spMkLst>
        </pc:spChg>
        <pc:spChg chg="del mod">
          <ac:chgData name="Matthias Kuhn" userId="9470fd36f9d6358f" providerId="LiveId" clId="{BBE2DD68-1F33-4559-8319-8A08CCBECAAC}" dt="2024-11-30T22:49:26.963" v="1585" actId="478"/>
          <ac:spMkLst>
            <pc:docMk/>
            <pc:sldMk cId="1652504286" sldId="256"/>
            <ac:spMk id="17" creationId="{FE1D0F3D-1294-272B-2520-35A4AD71B396}"/>
          </ac:spMkLst>
        </pc:spChg>
        <pc:spChg chg="add del mod">
          <ac:chgData name="Matthias Kuhn" userId="9470fd36f9d6358f" providerId="LiveId" clId="{BBE2DD68-1F33-4559-8319-8A08CCBECAAC}" dt="2024-11-30T22:42:19.636" v="1406" actId="478"/>
          <ac:spMkLst>
            <pc:docMk/>
            <pc:sldMk cId="1652504286" sldId="256"/>
            <ac:spMk id="19" creationId="{78DA6A2E-0073-3948-B779-E965953711F0}"/>
          </ac:spMkLst>
        </pc:spChg>
        <pc:spChg chg="add del mod topLvl">
          <ac:chgData name="Matthias Kuhn" userId="9470fd36f9d6358f" providerId="LiveId" clId="{BBE2DD68-1F33-4559-8319-8A08CCBECAAC}" dt="2024-11-30T22:46:32.523" v="1524" actId="478"/>
          <ac:spMkLst>
            <pc:docMk/>
            <pc:sldMk cId="1652504286" sldId="256"/>
            <ac:spMk id="20" creationId="{2CE13D56-C169-C648-25E3-3213775FF6D9}"/>
          </ac:spMkLst>
        </pc:spChg>
        <pc:spChg chg="mod topLvl">
          <ac:chgData name="Matthias Kuhn" userId="9470fd36f9d6358f" providerId="LiveId" clId="{BBE2DD68-1F33-4559-8319-8A08CCBECAAC}" dt="2024-12-01T01:33:51.807" v="2570" actId="20577"/>
          <ac:spMkLst>
            <pc:docMk/>
            <pc:sldMk cId="1652504286" sldId="256"/>
            <ac:spMk id="22" creationId="{95BEFBC3-2801-6E8F-7CFA-BB20EF3D0DA3}"/>
          </ac:spMkLst>
        </pc:spChg>
        <pc:spChg chg="mod topLvl">
          <ac:chgData name="Matthias Kuhn" userId="9470fd36f9d6358f" providerId="LiveId" clId="{BBE2DD68-1F33-4559-8319-8A08CCBECAAC}" dt="2024-12-01T01:34:06.918" v="2580" actId="20577"/>
          <ac:spMkLst>
            <pc:docMk/>
            <pc:sldMk cId="1652504286" sldId="256"/>
            <ac:spMk id="25" creationId="{F22EC22E-62F1-7E25-B6A2-763C3F4A9C52}"/>
          </ac:spMkLst>
        </pc:spChg>
        <pc:spChg chg="del mod">
          <ac:chgData name="Matthias Kuhn" userId="9470fd36f9d6358f" providerId="LiveId" clId="{BBE2DD68-1F33-4559-8319-8A08CCBECAAC}" dt="2024-11-30T22:49:28.459" v="1586" actId="478"/>
          <ac:spMkLst>
            <pc:docMk/>
            <pc:sldMk cId="1652504286" sldId="256"/>
            <ac:spMk id="40" creationId="{7A7BDDB3-487E-44A4-0951-ADF3C638C6F0}"/>
          </ac:spMkLst>
        </pc:spChg>
        <pc:spChg chg="mod">
          <ac:chgData name="Matthias Kuhn" userId="9470fd36f9d6358f" providerId="LiveId" clId="{BBE2DD68-1F33-4559-8319-8A08CCBECAAC}" dt="2024-11-30T21:38:18.250" v="628"/>
          <ac:spMkLst>
            <pc:docMk/>
            <pc:sldMk cId="1652504286" sldId="256"/>
            <ac:spMk id="50" creationId="{306B2187-5390-7C72-321D-86728C867F21}"/>
          </ac:spMkLst>
        </pc:spChg>
        <pc:spChg chg="mod">
          <ac:chgData name="Matthias Kuhn" userId="9470fd36f9d6358f" providerId="LiveId" clId="{BBE2DD68-1F33-4559-8319-8A08CCBECAAC}" dt="2024-11-30T21:38:18.250" v="628"/>
          <ac:spMkLst>
            <pc:docMk/>
            <pc:sldMk cId="1652504286" sldId="256"/>
            <ac:spMk id="51" creationId="{121BA792-6416-F8E5-F2B9-98A87792B16F}"/>
          </ac:spMkLst>
        </pc:spChg>
        <pc:spChg chg="mod">
          <ac:chgData name="Matthias Kuhn" userId="9470fd36f9d6358f" providerId="LiveId" clId="{BBE2DD68-1F33-4559-8319-8A08CCBECAAC}" dt="2024-11-30T21:38:18.250" v="628"/>
          <ac:spMkLst>
            <pc:docMk/>
            <pc:sldMk cId="1652504286" sldId="256"/>
            <ac:spMk id="52" creationId="{9C2ACA91-66C2-BA8E-EE05-C330396DA861}"/>
          </ac:spMkLst>
        </pc:spChg>
        <pc:spChg chg="add del mod">
          <ac:chgData name="Matthias Kuhn" userId="9470fd36f9d6358f" providerId="LiveId" clId="{BBE2DD68-1F33-4559-8319-8A08CCBECAAC}" dt="2024-11-30T22:49:31.202" v="1588" actId="478"/>
          <ac:spMkLst>
            <pc:docMk/>
            <pc:sldMk cId="1652504286" sldId="256"/>
            <ac:spMk id="53" creationId="{A1E31CE1-56B5-EBD4-4FE9-0E50293B3F45}"/>
          </ac:spMkLst>
        </pc:spChg>
        <pc:spChg chg="add del mod ord topLvl">
          <ac:chgData name="Matthias Kuhn" userId="9470fd36f9d6358f" providerId="LiveId" clId="{BBE2DD68-1F33-4559-8319-8A08CCBECAAC}" dt="2024-11-30T22:48:08.850" v="1564" actId="478"/>
          <ac:spMkLst>
            <pc:docMk/>
            <pc:sldMk cId="1652504286" sldId="256"/>
            <ac:spMk id="54" creationId="{A71877DA-879B-8B6E-1CF4-81953B02084F}"/>
          </ac:spMkLst>
        </pc:spChg>
        <pc:spChg chg="mod topLvl">
          <ac:chgData name="Matthias Kuhn" userId="9470fd36f9d6358f" providerId="LiveId" clId="{BBE2DD68-1F33-4559-8319-8A08CCBECAAC}" dt="2024-12-01T01:35:16.368" v="2615" actId="20577"/>
          <ac:spMkLst>
            <pc:docMk/>
            <pc:sldMk cId="1652504286" sldId="256"/>
            <ac:spMk id="1031" creationId="{865E2438-144D-4359-DEB0-DDA321F7AD14}"/>
          </ac:spMkLst>
        </pc:spChg>
        <pc:spChg chg="del mod topLvl">
          <ac:chgData name="Matthias Kuhn" userId="9470fd36f9d6358f" providerId="LiveId" clId="{BBE2DD68-1F33-4559-8319-8A08CCBECAAC}" dt="2024-11-30T21:43:36.823" v="784" actId="478"/>
          <ac:spMkLst>
            <pc:docMk/>
            <pc:sldMk cId="1652504286" sldId="256"/>
            <ac:spMk id="1032" creationId="{05C17DDF-ADE2-2AB6-3774-481D55782D02}"/>
          </ac:spMkLst>
        </pc:spChg>
        <pc:spChg chg="del mod topLvl">
          <ac:chgData name="Matthias Kuhn" userId="9470fd36f9d6358f" providerId="LiveId" clId="{BBE2DD68-1F33-4559-8319-8A08CCBECAAC}" dt="2024-11-30T21:16:08.563" v="361" actId="478"/>
          <ac:spMkLst>
            <pc:docMk/>
            <pc:sldMk cId="1652504286" sldId="256"/>
            <ac:spMk id="1043" creationId="{D259C49F-0B98-FD74-26DE-4D95780E63DA}"/>
          </ac:spMkLst>
        </pc:spChg>
        <pc:spChg chg="del mod">
          <ac:chgData name="Matthias Kuhn" userId="9470fd36f9d6358f" providerId="LiveId" clId="{BBE2DD68-1F33-4559-8319-8A08CCBECAAC}" dt="2024-11-30T22:49:30.074" v="1587" actId="478"/>
          <ac:spMkLst>
            <pc:docMk/>
            <pc:sldMk cId="1652504286" sldId="256"/>
            <ac:spMk id="1053" creationId="{306F5F2A-8B67-7CB4-6B64-DC7885F38FD0}"/>
          </ac:spMkLst>
        </pc:spChg>
        <pc:spChg chg="mod">
          <ac:chgData name="Matthias Kuhn" userId="9470fd36f9d6358f" providerId="LiveId" clId="{BBE2DD68-1F33-4559-8319-8A08CCBECAAC}" dt="2024-11-30T23:49:19.920" v="2475" actId="692"/>
          <ac:spMkLst>
            <pc:docMk/>
            <pc:sldMk cId="1652504286" sldId="256"/>
            <ac:spMk id="1097" creationId="{AB767879-83EE-B9DC-D531-0F864B08EB59}"/>
          </ac:spMkLst>
        </pc:spChg>
        <pc:spChg chg="del mod">
          <ac:chgData name="Matthias Kuhn" userId="9470fd36f9d6358f" providerId="LiveId" clId="{BBE2DD68-1F33-4559-8319-8A08CCBECAAC}" dt="2024-11-30T23:42:11.325" v="2374" actId="478"/>
          <ac:spMkLst>
            <pc:docMk/>
            <pc:sldMk cId="1652504286" sldId="256"/>
            <ac:spMk id="1129" creationId="{779E3991-FC5E-402A-0A7A-7A5418CE6AE1}"/>
          </ac:spMkLst>
        </pc:spChg>
        <pc:spChg chg="add del">
          <ac:chgData name="Matthias Kuhn" userId="9470fd36f9d6358f" providerId="LiveId" clId="{BBE2DD68-1F33-4559-8319-8A08CCBECAAC}" dt="2024-11-30T23:05:37.753" v="1982" actId="478"/>
          <ac:spMkLst>
            <pc:docMk/>
            <pc:sldMk cId="1652504286" sldId="256"/>
            <ac:spMk id="1167" creationId="{CFB8F7E1-D764-C762-C5C5-161CB2DC32EF}"/>
          </ac:spMkLst>
        </pc:spChg>
        <pc:spChg chg="add del mod">
          <ac:chgData name="Matthias Kuhn" userId="9470fd36f9d6358f" providerId="LiveId" clId="{BBE2DD68-1F33-4559-8319-8A08CCBECAAC}" dt="2024-11-30T23:42:24.998" v="2377" actId="478"/>
          <ac:spMkLst>
            <pc:docMk/>
            <pc:sldMk cId="1652504286" sldId="256"/>
            <ac:spMk id="1206" creationId="{8EB79F73-A961-69F9-BB84-9D1B85E2F009}"/>
          </ac:spMkLst>
        </pc:spChg>
        <pc:spChg chg="add mod">
          <ac:chgData name="Matthias Kuhn" userId="9470fd36f9d6358f" providerId="LiveId" clId="{BBE2DD68-1F33-4559-8319-8A08CCBECAAC}" dt="2024-11-30T23:44:18.909" v="2411" actId="207"/>
          <ac:spMkLst>
            <pc:docMk/>
            <pc:sldMk cId="1652504286" sldId="256"/>
            <ac:spMk id="1207" creationId="{67959638-985A-2CAE-0EC0-5FDF0C299051}"/>
          </ac:spMkLst>
        </pc:spChg>
        <pc:grpChg chg="add del mod">
          <ac:chgData name="Matthias Kuhn" userId="9470fd36f9d6358f" providerId="LiveId" clId="{BBE2DD68-1F33-4559-8319-8A08CCBECAAC}" dt="2024-11-30T22:45:37.257" v="1504" actId="478"/>
          <ac:grpSpMkLst>
            <pc:docMk/>
            <pc:sldMk cId="1652504286" sldId="256"/>
            <ac:grpSpMk id="10" creationId="{D8AD3836-57E1-E43A-BA3A-9988C574F9A7}"/>
          </ac:grpSpMkLst>
        </pc:grpChg>
        <pc:grpChg chg="add del mod">
          <ac:chgData name="Matthias Kuhn" userId="9470fd36f9d6358f" providerId="LiveId" clId="{BBE2DD68-1F33-4559-8319-8A08CCBECAAC}" dt="2024-11-30T22:46:32.523" v="1524" actId="478"/>
          <ac:grpSpMkLst>
            <pc:docMk/>
            <pc:sldMk cId="1652504286" sldId="256"/>
            <ac:grpSpMk id="21" creationId="{49922783-0337-7E08-3EDC-902CDBF141CE}"/>
          </ac:grpSpMkLst>
        </pc:grpChg>
        <pc:grpChg chg="add del mod">
          <ac:chgData name="Matthias Kuhn" userId="9470fd36f9d6358f" providerId="LiveId" clId="{BBE2DD68-1F33-4559-8319-8A08CCBECAAC}" dt="2024-11-30T21:38:19.955" v="629"/>
          <ac:grpSpMkLst>
            <pc:docMk/>
            <pc:sldMk cId="1652504286" sldId="256"/>
            <ac:grpSpMk id="49" creationId="{9B83E0FB-2280-F994-CCFF-AD497AFF1F97}"/>
          </ac:grpSpMkLst>
        </pc:grpChg>
        <pc:grpChg chg="add del mod">
          <ac:chgData name="Matthias Kuhn" userId="9470fd36f9d6358f" providerId="LiveId" clId="{BBE2DD68-1F33-4559-8319-8A08CCBECAAC}" dt="2024-11-30T22:48:08.850" v="1564" actId="478"/>
          <ac:grpSpMkLst>
            <pc:docMk/>
            <pc:sldMk cId="1652504286" sldId="256"/>
            <ac:grpSpMk id="1029" creationId="{A3890334-A182-A8FE-D001-AB4F118D2CCF}"/>
          </ac:grpSpMkLst>
        </pc:grpChg>
        <pc:grpChg chg="add del mod">
          <ac:chgData name="Matthias Kuhn" userId="9470fd36f9d6358f" providerId="LiveId" clId="{BBE2DD68-1F33-4559-8319-8A08CCBECAAC}" dt="2024-11-30T21:43:36.823" v="784" actId="478"/>
          <ac:grpSpMkLst>
            <pc:docMk/>
            <pc:sldMk cId="1652504286" sldId="256"/>
            <ac:grpSpMk id="1030" creationId="{251AF6CA-2A9A-797E-1F4C-DA312A87E3A8}"/>
          </ac:grpSpMkLst>
        </pc:grpChg>
        <pc:grpChg chg="del mod">
          <ac:chgData name="Matthias Kuhn" userId="9470fd36f9d6358f" providerId="LiveId" clId="{BBE2DD68-1F33-4559-8319-8A08CCBECAAC}" dt="2024-11-30T21:13:44.708" v="321" actId="165"/>
          <ac:grpSpMkLst>
            <pc:docMk/>
            <pc:sldMk cId="1652504286" sldId="256"/>
            <ac:grpSpMk id="1082" creationId="{501497B5-220E-78FA-5FA5-158FEBF092E5}"/>
          </ac:grpSpMkLst>
        </pc:grpChg>
        <pc:cxnChg chg="add del mod">
          <ac:chgData name="Matthias Kuhn" userId="9470fd36f9d6358f" providerId="LiveId" clId="{BBE2DD68-1F33-4559-8319-8A08CCBECAAC}" dt="2024-11-30T22:50:36.807" v="1605" actId="478"/>
          <ac:cxnSpMkLst>
            <pc:docMk/>
            <pc:sldMk cId="1652504286" sldId="256"/>
            <ac:cxnSpMk id="3" creationId="{3F0D83D8-8601-4A2F-E6BE-2B1DC48883DF}"/>
          </ac:cxnSpMkLst>
        </pc:cxnChg>
        <pc:cxnChg chg="add del mod">
          <ac:chgData name="Matthias Kuhn" userId="9470fd36f9d6358f" providerId="LiveId" clId="{BBE2DD68-1F33-4559-8319-8A08CCBECAAC}" dt="2024-11-30T22:45:20.306" v="1501" actId="478"/>
          <ac:cxnSpMkLst>
            <pc:docMk/>
            <pc:sldMk cId="1652504286" sldId="256"/>
            <ac:cxnSpMk id="11" creationId="{4AFED82C-0DC5-5EB7-5048-3308501742EB}"/>
          </ac:cxnSpMkLst>
        </pc:cxnChg>
        <pc:cxnChg chg="del mod topLvl">
          <ac:chgData name="Matthias Kuhn" userId="9470fd36f9d6358f" providerId="LiveId" clId="{BBE2DD68-1F33-4559-8319-8A08CCBECAAC}" dt="2024-11-30T22:42:34.788" v="1410" actId="478"/>
          <ac:cxnSpMkLst>
            <pc:docMk/>
            <pc:sldMk cId="1652504286" sldId="256"/>
            <ac:cxnSpMk id="24" creationId="{0055E5C2-FB9B-023B-6CB8-234DD6361003}"/>
          </ac:cxnSpMkLst>
        </pc:cxnChg>
        <pc:cxnChg chg="add mod">
          <ac:chgData name="Matthias Kuhn" userId="9470fd36f9d6358f" providerId="LiveId" clId="{BBE2DD68-1F33-4559-8319-8A08CCBECAAC}" dt="2024-11-30T23:43:40.703" v="2404" actId="692"/>
          <ac:cxnSpMkLst>
            <pc:docMk/>
            <pc:sldMk cId="1652504286" sldId="256"/>
            <ac:cxnSpMk id="33" creationId="{B69D7BBA-F92F-3A42-78EC-FE40CF53349E}"/>
          </ac:cxnSpMkLst>
        </pc:cxnChg>
        <pc:cxnChg chg="add del mod">
          <ac:chgData name="Matthias Kuhn" userId="9470fd36f9d6358f" providerId="LiveId" clId="{BBE2DD68-1F33-4559-8319-8A08CCBECAAC}" dt="2024-11-30T22:42:20.782" v="1407" actId="478"/>
          <ac:cxnSpMkLst>
            <pc:docMk/>
            <pc:sldMk cId="1652504286" sldId="256"/>
            <ac:cxnSpMk id="39" creationId="{DE51A809-8892-74C1-2379-4E85A49EBA81}"/>
          </ac:cxnSpMkLst>
        </pc:cxnChg>
        <pc:cxnChg chg="del mod">
          <ac:chgData name="Matthias Kuhn" userId="9470fd36f9d6358f" providerId="LiveId" clId="{BBE2DD68-1F33-4559-8319-8A08CCBECAAC}" dt="2024-11-30T22:55:51.604" v="1757" actId="478"/>
          <ac:cxnSpMkLst>
            <pc:docMk/>
            <pc:sldMk cId="1652504286" sldId="256"/>
            <ac:cxnSpMk id="43" creationId="{F18F481F-90B0-D7A1-A33E-0E812D38B892}"/>
          </ac:cxnSpMkLst>
        </pc:cxnChg>
        <pc:cxnChg chg="add del mod">
          <ac:chgData name="Matthias Kuhn" userId="9470fd36f9d6358f" providerId="LiveId" clId="{BBE2DD68-1F33-4559-8319-8A08CCBECAAC}" dt="2024-11-30T22:48:54.953" v="1576" actId="478"/>
          <ac:cxnSpMkLst>
            <pc:docMk/>
            <pc:sldMk cId="1652504286" sldId="256"/>
            <ac:cxnSpMk id="55" creationId="{F4FF3A3B-A1A2-1258-2030-6F594CD11FC4}"/>
          </ac:cxnSpMkLst>
        </pc:cxnChg>
        <pc:cxnChg chg="del mod topLvl">
          <ac:chgData name="Matthias Kuhn" userId="9470fd36f9d6358f" providerId="LiveId" clId="{BBE2DD68-1F33-4559-8319-8A08CCBECAAC}" dt="2024-11-30T21:41:30.206" v="685" actId="478"/>
          <ac:cxnSpMkLst>
            <pc:docMk/>
            <pc:sldMk cId="1652504286" sldId="256"/>
            <ac:cxnSpMk id="58" creationId="{12072EB8-1265-0BD7-8080-EDA91A692495}"/>
          </ac:cxnSpMkLst>
        </pc:cxnChg>
        <pc:cxnChg chg="del mod">
          <ac:chgData name="Matthias Kuhn" userId="9470fd36f9d6358f" providerId="LiveId" clId="{BBE2DD68-1F33-4559-8319-8A08CCBECAAC}" dt="2024-11-30T22:49:32.310" v="1589" actId="478"/>
          <ac:cxnSpMkLst>
            <pc:docMk/>
            <pc:sldMk cId="1652504286" sldId="256"/>
            <ac:cxnSpMk id="1034" creationId="{E33897E4-A0DC-3CCE-D1AF-DC7E2A047970}"/>
          </ac:cxnSpMkLst>
        </pc:cxnChg>
        <pc:cxnChg chg="add mod">
          <ac:chgData name="Matthias Kuhn" userId="9470fd36f9d6358f" providerId="LiveId" clId="{BBE2DD68-1F33-4559-8319-8A08CCBECAAC}" dt="2024-12-01T01:32:58.887" v="2506" actId="20577"/>
          <ac:cxnSpMkLst>
            <pc:docMk/>
            <pc:sldMk cId="1652504286" sldId="256"/>
            <ac:cxnSpMk id="1051" creationId="{3ECD020A-9B74-4F70-6BBB-75B4B04487B2}"/>
          </ac:cxnSpMkLst>
        </pc:cxnChg>
        <pc:cxnChg chg="add del mod">
          <ac:chgData name="Matthias Kuhn" userId="9470fd36f9d6358f" providerId="LiveId" clId="{BBE2DD68-1F33-4559-8319-8A08CCBECAAC}" dt="2024-11-30T22:53:43.255" v="1713" actId="478"/>
          <ac:cxnSpMkLst>
            <pc:docMk/>
            <pc:sldMk cId="1652504286" sldId="256"/>
            <ac:cxnSpMk id="1070" creationId="{7D6ED048-B0F5-7455-AED4-B1D8901F0D3B}"/>
          </ac:cxnSpMkLst>
        </pc:cxnChg>
        <pc:cxnChg chg="del mod">
          <ac:chgData name="Matthias Kuhn" userId="9470fd36f9d6358f" providerId="LiveId" clId="{BBE2DD68-1F33-4559-8319-8A08CCBECAAC}" dt="2024-11-30T22:49:34.022" v="1590" actId="478"/>
          <ac:cxnSpMkLst>
            <pc:docMk/>
            <pc:sldMk cId="1652504286" sldId="256"/>
            <ac:cxnSpMk id="1098" creationId="{76DC6C40-E11A-0985-4DA6-8659D280FEA4}"/>
          </ac:cxnSpMkLst>
        </pc:cxnChg>
        <pc:cxnChg chg="add mod">
          <ac:chgData name="Matthias Kuhn" userId="9470fd36f9d6358f" providerId="LiveId" clId="{BBE2DD68-1F33-4559-8319-8A08CCBECAAC}" dt="2024-12-01T01:32:58.887" v="2506" actId="20577"/>
          <ac:cxnSpMkLst>
            <pc:docMk/>
            <pc:sldMk cId="1652504286" sldId="256"/>
            <ac:cxnSpMk id="1109" creationId="{AD104DFA-5809-0019-5D8F-9FF343588E12}"/>
          </ac:cxnSpMkLst>
        </pc:cxnChg>
        <pc:cxnChg chg="add mod">
          <ac:chgData name="Matthias Kuhn" userId="9470fd36f9d6358f" providerId="LiveId" clId="{BBE2DD68-1F33-4559-8319-8A08CCBECAAC}" dt="2024-12-01T01:34:52.239" v="2581" actId="20577"/>
          <ac:cxnSpMkLst>
            <pc:docMk/>
            <pc:sldMk cId="1652504286" sldId="256"/>
            <ac:cxnSpMk id="1116" creationId="{E3EA26F2-3A63-E332-1380-7A65CB33906B}"/>
          </ac:cxnSpMkLst>
        </pc:cxnChg>
        <pc:cxnChg chg="add mod">
          <ac:chgData name="Matthias Kuhn" userId="9470fd36f9d6358f" providerId="LiveId" clId="{BBE2DD68-1F33-4559-8319-8A08CCBECAAC}" dt="2024-12-01T01:34:52.239" v="2581" actId="20577"/>
          <ac:cxnSpMkLst>
            <pc:docMk/>
            <pc:sldMk cId="1652504286" sldId="256"/>
            <ac:cxnSpMk id="1200" creationId="{3C9A518F-A828-A37F-1E26-89E691246747}"/>
          </ac:cxnSpMkLst>
        </pc:cxnChg>
      </pc:sldChg>
      <pc:sldChg chg="addSp delSp modSp mod ord setBg">
        <pc:chgData name="Matthias Kuhn" userId="9470fd36f9d6358f" providerId="LiveId" clId="{BBE2DD68-1F33-4559-8319-8A08CCBECAAC}" dt="2024-11-30T23:47:04.751" v="2445" actId="692"/>
        <pc:sldMkLst>
          <pc:docMk/>
          <pc:sldMk cId="3190577809" sldId="257"/>
        </pc:sldMkLst>
        <pc:spChg chg="add del mod">
          <ac:chgData name="Matthias Kuhn" userId="9470fd36f9d6358f" providerId="LiveId" clId="{BBE2DD68-1F33-4559-8319-8A08CCBECAAC}" dt="2024-11-30T23:22:59.149" v="2185" actId="478"/>
          <ac:spMkLst>
            <pc:docMk/>
            <pc:sldMk cId="3190577809" sldId="257"/>
            <ac:spMk id="2" creationId="{8BAA901E-4FC5-50D2-1EA4-26399E1D47C9}"/>
          </ac:spMkLst>
        </pc:spChg>
        <pc:spChg chg="add del mod ord">
          <ac:chgData name="Matthias Kuhn" userId="9470fd36f9d6358f" providerId="LiveId" clId="{BBE2DD68-1F33-4559-8319-8A08CCBECAAC}" dt="2024-11-30T22:01:47.588" v="928" actId="478"/>
          <ac:spMkLst>
            <pc:docMk/>
            <pc:sldMk cId="3190577809" sldId="257"/>
            <ac:spMk id="3" creationId="{6454DC18-9F5A-7EB3-2669-7E4C8375AD1D}"/>
          </ac:spMkLst>
        </pc:spChg>
        <pc:spChg chg="add del mod">
          <ac:chgData name="Matthias Kuhn" userId="9470fd36f9d6358f" providerId="LiveId" clId="{BBE2DD68-1F33-4559-8319-8A08CCBECAAC}" dt="2024-11-30T22:01:50.868" v="930" actId="478"/>
          <ac:spMkLst>
            <pc:docMk/>
            <pc:sldMk cId="3190577809" sldId="257"/>
            <ac:spMk id="5" creationId="{6576F3ED-86CF-BB77-2C7D-BA2CFF19CBEE}"/>
          </ac:spMkLst>
        </pc:spChg>
        <pc:spChg chg="add mod">
          <ac:chgData name="Matthias Kuhn" userId="9470fd36f9d6358f" providerId="LiveId" clId="{BBE2DD68-1F33-4559-8319-8A08CCBECAAC}" dt="2024-11-30T23:46:33.069" v="2439" actId="692"/>
          <ac:spMkLst>
            <pc:docMk/>
            <pc:sldMk cId="3190577809" sldId="257"/>
            <ac:spMk id="6" creationId="{598AC8CB-CBD2-7F66-829F-C939079D4290}"/>
          </ac:spMkLst>
        </pc:spChg>
        <pc:spChg chg="add mod">
          <ac:chgData name="Matthias Kuhn" userId="9470fd36f9d6358f" providerId="LiveId" clId="{BBE2DD68-1F33-4559-8319-8A08CCBECAAC}" dt="2024-11-30T23:45:55.258" v="2431" actId="207"/>
          <ac:spMkLst>
            <pc:docMk/>
            <pc:sldMk cId="3190577809" sldId="257"/>
            <ac:spMk id="7" creationId="{9B2AFF3C-23D6-17B9-B85D-550D3AE02BD3}"/>
          </ac:spMkLst>
        </pc:spChg>
        <pc:spChg chg="add mod ord">
          <ac:chgData name="Matthias Kuhn" userId="9470fd36f9d6358f" providerId="LiveId" clId="{BBE2DD68-1F33-4559-8319-8A08CCBECAAC}" dt="2024-11-30T23:46:51.628" v="2443" actId="692"/>
          <ac:spMkLst>
            <pc:docMk/>
            <pc:sldMk cId="3190577809" sldId="257"/>
            <ac:spMk id="24" creationId="{F2B2EC9D-CA56-534B-DE14-CDB79834870A}"/>
          </ac:spMkLst>
        </pc:spChg>
        <pc:spChg chg="add mod ord">
          <ac:chgData name="Matthias Kuhn" userId="9470fd36f9d6358f" providerId="LiveId" clId="{BBE2DD68-1F33-4559-8319-8A08CCBECAAC}" dt="2024-11-30T23:47:04.751" v="2445" actId="692"/>
          <ac:spMkLst>
            <pc:docMk/>
            <pc:sldMk cId="3190577809" sldId="257"/>
            <ac:spMk id="29" creationId="{281F2E9D-3276-52B8-D777-5524B135D7CD}"/>
          </ac:spMkLst>
        </pc:spChg>
        <pc:spChg chg="add del mod">
          <ac:chgData name="Matthias Kuhn" userId="9470fd36f9d6358f" providerId="LiveId" clId="{BBE2DD68-1F33-4559-8319-8A08CCBECAAC}" dt="2024-11-30T23:21:09.409" v="2068"/>
          <ac:spMkLst>
            <pc:docMk/>
            <pc:sldMk cId="3190577809" sldId="257"/>
            <ac:spMk id="30" creationId="{E2C9D39C-5633-16DF-526E-FF121E1D5BF2}"/>
          </ac:spMkLst>
        </pc:spChg>
        <pc:spChg chg="add del mod">
          <ac:chgData name="Matthias Kuhn" userId="9470fd36f9d6358f" providerId="LiveId" clId="{BBE2DD68-1F33-4559-8319-8A08CCBECAAC}" dt="2024-11-30T23:21:45.097" v="2161"/>
          <ac:spMkLst>
            <pc:docMk/>
            <pc:sldMk cId="3190577809" sldId="257"/>
            <ac:spMk id="31" creationId="{18838599-3491-1152-DB83-44DADFC3C3F3}"/>
          </ac:spMkLst>
        </pc:spChg>
        <pc:spChg chg="add del mod">
          <ac:chgData name="Matthias Kuhn" userId="9470fd36f9d6358f" providerId="LiveId" clId="{BBE2DD68-1F33-4559-8319-8A08CCBECAAC}" dt="2024-11-30T23:23:03.267" v="2186" actId="478"/>
          <ac:spMkLst>
            <pc:docMk/>
            <pc:sldMk cId="3190577809" sldId="257"/>
            <ac:spMk id="33" creationId="{489AE7E5-8798-1DD7-1DFB-30FE1267707F}"/>
          </ac:spMkLst>
        </pc:spChg>
        <pc:spChg chg="add mod">
          <ac:chgData name="Matthias Kuhn" userId="9470fd36f9d6358f" providerId="LiveId" clId="{BBE2DD68-1F33-4559-8319-8A08CCBECAAC}" dt="2024-11-30T23:45:28.980" v="2427" actId="692"/>
          <ac:spMkLst>
            <pc:docMk/>
            <pc:sldMk cId="3190577809" sldId="257"/>
            <ac:spMk id="34" creationId="{F824206F-6DAE-C4D6-0DD0-697B2BE8C09E}"/>
          </ac:spMkLst>
        </pc:spChg>
        <pc:picChg chg="del">
          <ac:chgData name="Matthias Kuhn" userId="9470fd36f9d6358f" providerId="LiveId" clId="{BBE2DD68-1F33-4559-8319-8A08CCBECAAC}" dt="2024-11-30T22:00:42.605" v="871" actId="478"/>
          <ac:picMkLst>
            <pc:docMk/>
            <pc:sldMk cId="3190577809" sldId="257"/>
            <ac:picMk id="9" creationId="{88D7A650-B820-AE4C-01FD-734AE6E5B27F}"/>
          </ac:picMkLst>
        </pc:picChg>
        <pc:picChg chg="add del mod">
          <ac:chgData name="Matthias Kuhn" userId="9470fd36f9d6358f" providerId="LiveId" clId="{BBE2DD68-1F33-4559-8319-8A08CCBECAAC}" dt="2024-11-30T22:07:19.420" v="1058" actId="478"/>
          <ac:picMkLst>
            <pc:docMk/>
            <pc:sldMk cId="3190577809" sldId="257"/>
            <ac:picMk id="10" creationId="{C4C3D23C-6396-7A9C-6F7C-BD11D313917F}"/>
          </ac:picMkLst>
        </pc:picChg>
        <pc:picChg chg="add del mod">
          <ac:chgData name="Matthias Kuhn" userId="9470fd36f9d6358f" providerId="LiveId" clId="{BBE2DD68-1F33-4559-8319-8A08CCBECAAC}" dt="2024-11-30T22:07:35.672" v="1062" actId="478"/>
          <ac:picMkLst>
            <pc:docMk/>
            <pc:sldMk cId="3190577809" sldId="257"/>
            <ac:picMk id="12" creationId="{666EE68D-7EF1-00D9-C92E-B0A2F8154F74}"/>
          </ac:picMkLst>
        </pc:picChg>
        <pc:picChg chg="add del mod">
          <ac:chgData name="Matthias Kuhn" userId="9470fd36f9d6358f" providerId="LiveId" clId="{BBE2DD68-1F33-4559-8319-8A08CCBECAAC}" dt="2024-11-30T22:09:07.875" v="1069" actId="478"/>
          <ac:picMkLst>
            <pc:docMk/>
            <pc:sldMk cId="3190577809" sldId="257"/>
            <ac:picMk id="14" creationId="{95EAD315-3E44-42B3-5752-23B2E9E05674}"/>
          </ac:picMkLst>
        </pc:picChg>
        <pc:picChg chg="add del mod">
          <ac:chgData name="Matthias Kuhn" userId="9470fd36f9d6358f" providerId="LiveId" clId="{BBE2DD68-1F33-4559-8319-8A08CCBECAAC}" dt="2024-11-30T22:09:50.594" v="1096" actId="478"/>
          <ac:picMkLst>
            <pc:docMk/>
            <pc:sldMk cId="3190577809" sldId="257"/>
            <ac:picMk id="16" creationId="{D4333E8B-3921-CF10-3FC7-28A8489E397D}"/>
          </ac:picMkLst>
        </pc:picChg>
        <pc:picChg chg="add mod">
          <ac:chgData name="Matthias Kuhn" userId="9470fd36f9d6358f" providerId="LiveId" clId="{BBE2DD68-1F33-4559-8319-8A08CCBECAAC}" dt="2024-11-30T23:25:00.113" v="2290" actId="1035"/>
          <ac:picMkLst>
            <pc:docMk/>
            <pc:sldMk cId="3190577809" sldId="257"/>
            <ac:picMk id="18" creationId="{F1B16193-C0BC-0215-9CB8-746E43DEC470}"/>
          </ac:picMkLst>
        </pc:picChg>
        <pc:picChg chg="del">
          <ac:chgData name="Matthias Kuhn" userId="9470fd36f9d6358f" providerId="LiveId" clId="{BBE2DD68-1F33-4559-8319-8A08CCBECAAC}" dt="2024-11-30T22:00:43.454" v="872" actId="478"/>
          <ac:picMkLst>
            <pc:docMk/>
            <pc:sldMk cId="3190577809" sldId="257"/>
            <ac:picMk id="20" creationId="{5C808CE7-937D-5AEE-08FC-F307F97F4B4C}"/>
          </ac:picMkLst>
        </pc:picChg>
        <pc:picChg chg="add mod">
          <ac:chgData name="Matthias Kuhn" userId="9470fd36f9d6358f" providerId="LiveId" clId="{BBE2DD68-1F33-4559-8319-8A08CCBECAAC}" dt="2024-11-30T23:25:00.113" v="2290" actId="1035"/>
          <ac:picMkLst>
            <pc:docMk/>
            <pc:sldMk cId="3190577809" sldId="257"/>
            <ac:picMk id="21" creationId="{415EF81B-D295-2DF2-83A0-5A9717465610}"/>
          </ac:picMkLst>
        </pc:picChg>
        <pc:picChg chg="add mod">
          <ac:chgData name="Matthias Kuhn" userId="9470fd36f9d6358f" providerId="LiveId" clId="{BBE2DD68-1F33-4559-8319-8A08CCBECAAC}" dt="2024-11-30T23:25:00.113" v="2290" actId="1035"/>
          <ac:picMkLst>
            <pc:docMk/>
            <pc:sldMk cId="3190577809" sldId="257"/>
            <ac:picMk id="23" creationId="{F0905498-AF3C-D8BF-8584-5EFBE31EDED4}"/>
          </ac:picMkLst>
        </pc:picChg>
        <pc:picChg chg="del mod">
          <ac:chgData name="Matthias Kuhn" userId="9470fd36f9d6358f" providerId="LiveId" clId="{BBE2DD68-1F33-4559-8319-8A08CCBECAAC}" dt="2024-11-30T22:00:41.831" v="870" actId="478"/>
          <ac:picMkLst>
            <pc:docMk/>
            <pc:sldMk cId="3190577809" sldId="257"/>
            <ac:picMk id="25" creationId="{27D2D450-7659-84BF-71B4-4FB2D04656F0}"/>
          </ac:picMkLst>
        </pc:picChg>
        <pc:picChg chg="del">
          <ac:chgData name="Matthias Kuhn" userId="9470fd36f9d6358f" providerId="LiveId" clId="{BBE2DD68-1F33-4559-8319-8A08CCBECAAC}" dt="2024-11-30T22:00:44.176" v="873" actId="478"/>
          <ac:picMkLst>
            <pc:docMk/>
            <pc:sldMk cId="3190577809" sldId="257"/>
            <ac:picMk id="27" creationId="{3FB00285-E1AD-C385-8A78-FB250DE1AEE5}"/>
          </ac:picMkLst>
        </pc:picChg>
        <pc:picChg chg="add mod">
          <ac:chgData name="Matthias Kuhn" userId="9470fd36f9d6358f" providerId="LiveId" clId="{BBE2DD68-1F33-4559-8319-8A08CCBECAAC}" dt="2024-11-30T23:25:00.113" v="2290" actId="1035"/>
          <ac:picMkLst>
            <pc:docMk/>
            <pc:sldMk cId="3190577809" sldId="257"/>
            <ac:picMk id="28" creationId="{9C4D5D57-E3F0-B04E-E6D2-12DC607B4C56}"/>
          </ac:picMkLst>
        </pc:picChg>
      </pc:sldChg>
      <pc:sldChg chg="modSp del mod">
        <pc:chgData name="Matthias Kuhn" userId="9470fd36f9d6358f" providerId="LiveId" clId="{BBE2DD68-1F33-4559-8319-8A08CCBECAAC}" dt="2024-11-30T23:20:40.811" v="2066" actId="2696"/>
        <pc:sldMkLst>
          <pc:docMk/>
          <pc:sldMk cId="1223431926" sldId="258"/>
        </pc:sldMkLst>
        <pc:picChg chg="mod">
          <ac:chgData name="Matthias Kuhn" userId="9470fd36f9d6358f" providerId="LiveId" clId="{BBE2DD68-1F33-4559-8319-8A08CCBECAAC}" dt="2024-11-30T18:46:05.691" v="1" actId="1076"/>
          <ac:picMkLst>
            <pc:docMk/>
            <pc:sldMk cId="1223431926" sldId="258"/>
            <ac:picMk id="20" creationId="{27731580-C3A8-6BB6-6DAC-215F608B374E}"/>
          </ac:picMkLst>
        </pc:picChg>
      </pc:sldChg>
      <pc:sldChg chg="addSp delSp modSp mod setBg">
        <pc:chgData name="Matthias Kuhn" userId="9470fd36f9d6358f" providerId="LiveId" clId="{BBE2DD68-1F33-4559-8319-8A08CCBECAAC}" dt="2024-11-30T23:47:55.906" v="2461"/>
        <pc:sldMkLst>
          <pc:docMk/>
          <pc:sldMk cId="1468130036" sldId="260"/>
        </pc:sldMkLst>
        <pc:spChg chg="del">
          <ac:chgData name="Matthias Kuhn" userId="9470fd36f9d6358f" providerId="LiveId" clId="{BBE2DD68-1F33-4559-8319-8A08CCBECAAC}" dt="2024-11-30T23:25:21.163" v="2291" actId="478"/>
          <ac:spMkLst>
            <pc:docMk/>
            <pc:sldMk cId="1468130036" sldId="260"/>
            <ac:spMk id="2" creationId="{52A3BE61-05C9-7736-A7EB-E617488715A1}"/>
          </ac:spMkLst>
        </pc:spChg>
        <pc:spChg chg="add del mod">
          <ac:chgData name="Matthias Kuhn" userId="9470fd36f9d6358f" providerId="LiveId" clId="{BBE2DD68-1F33-4559-8319-8A08CCBECAAC}" dt="2024-11-30T23:25:24.217" v="2292" actId="478"/>
          <ac:spMkLst>
            <pc:docMk/>
            <pc:sldMk cId="1468130036" sldId="260"/>
            <ac:spMk id="4" creationId="{561EFC98-FFAD-192A-335F-7EF193F232C2}"/>
          </ac:spMkLst>
        </pc:spChg>
        <pc:spChg chg="add mod">
          <ac:chgData name="Matthias Kuhn" userId="9470fd36f9d6358f" providerId="LiveId" clId="{BBE2DD68-1F33-4559-8319-8A08CCBECAAC}" dt="2024-11-30T23:47:50.203" v="2460" actId="207"/>
          <ac:spMkLst>
            <pc:docMk/>
            <pc:sldMk cId="1468130036" sldId="260"/>
            <ac:spMk id="5" creationId="{B088E109-1BC0-B628-F6D7-D05458ACAECC}"/>
          </ac:spMkLst>
        </pc:spChg>
        <pc:picChg chg="add mod">
          <ac:chgData name="Matthias Kuhn" userId="9470fd36f9d6358f" providerId="LiveId" clId="{BBE2DD68-1F33-4559-8319-8A08CCBECAAC}" dt="2024-11-30T23:29:29.485" v="2342" actId="14100"/>
          <ac:picMkLst>
            <pc:docMk/>
            <pc:sldMk cId="1468130036" sldId="260"/>
            <ac:picMk id="7" creationId="{1D9D1DEA-B743-DBF8-6D6E-577B642406AC}"/>
          </ac:picMkLst>
        </pc:picChg>
        <pc:picChg chg="add mod">
          <ac:chgData name="Matthias Kuhn" userId="9470fd36f9d6358f" providerId="LiveId" clId="{BBE2DD68-1F33-4559-8319-8A08CCBECAAC}" dt="2024-11-30T23:29:19.393" v="2341" actId="14100"/>
          <ac:picMkLst>
            <pc:docMk/>
            <pc:sldMk cId="1468130036" sldId="260"/>
            <ac:picMk id="9" creationId="{12FFEA38-A92B-98DD-D459-7C6DE820B64C}"/>
          </ac:picMkLst>
        </pc:picChg>
        <pc:picChg chg="del">
          <ac:chgData name="Matthias Kuhn" userId="9470fd36f9d6358f" providerId="LiveId" clId="{BBE2DD68-1F33-4559-8319-8A08CCBECAAC}" dt="2024-11-30T23:25:57.305" v="2318" actId="478"/>
          <ac:picMkLst>
            <pc:docMk/>
            <pc:sldMk cId="1468130036" sldId="260"/>
            <ac:picMk id="14" creationId="{D09BF65F-ADBA-F887-175F-E16D389940D7}"/>
          </ac:picMkLst>
        </pc:picChg>
      </pc:sldChg>
      <pc:sldChg chg="addSp delSp modSp mod setBg">
        <pc:chgData name="Matthias Kuhn" userId="9470fd36f9d6358f" providerId="LiveId" clId="{BBE2DD68-1F33-4559-8319-8A08CCBECAAC}" dt="2024-11-30T23:48:24.397" v="2468"/>
        <pc:sldMkLst>
          <pc:docMk/>
          <pc:sldMk cId="3963955232" sldId="261"/>
        </pc:sldMkLst>
        <pc:spChg chg="del">
          <ac:chgData name="Matthias Kuhn" userId="9470fd36f9d6358f" providerId="LiveId" clId="{BBE2DD68-1F33-4559-8319-8A08CCBECAAC}" dt="2024-11-30T23:27:27.603" v="2323" actId="478"/>
          <ac:spMkLst>
            <pc:docMk/>
            <pc:sldMk cId="3963955232" sldId="261"/>
            <ac:spMk id="2" creationId="{8BE2DE28-C7C9-CFFF-C0A0-3CC33EAD54A1}"/>
          </ac:spMkLst>
        </pc:spChg>
        <pc:spChg chg="add del mod">
          <ac:chgData name="Matthias Kuhn" userId="9470fd36f9d6358f" providerId="LiveId" clId="{BBE2DD68-1F33-4559-8319-8A08CCBECAAC}" dt="2024-11-30T23:27:30.240" v="2324" actId="478"/>
          <ac:spMkLst>
            <pc:docMk/>
            <pc:sldMk cId="3963955232" sldId="261"/>
            <ac:spMk id="4" creationId="{1CF7ACAA-0B5A-9188-94CA-D61064EDEDB4}"/>
          </ac:spMkLst>
        </pc:spChg>
        <pc:spChg chg="add mod">
          <ac:chgData name="Matthias Kuhn" userId="9470fd36f9d6358f" providerId="LiveId" clId="{BBE2DD68-1F33-4559-8319-8A08CCBECAAC}" dt="2024-11-30T23:48:12.293" v="2467" actId="692"/>
          <ac:spMkLst>
            <pc:docMk/>
            <pc:sldMk cId="3963955232" sldId="261"/>
            <ac:spMk id="5" creationId="{27E7381D-207C-8D84-83DC-46370D9C22B8}"/>
          </ac:spMkLst>
        </pc:spChg>
        <pc:grpChg chg="del">
          <ac:chgData name="Matthias Kuhn" userId="9470fd36f9d6358f" providerId="LiveId" clId="{BBE2DD68-1F33-4559-8319-8A08CCBECAAC}" dt="2024-11-30T23:28:16.756" v="2337" actId="478"/>
          <ac:grpSpMkLst>
            <pc:docMk/>
            <pc:sldMk cId="3963955232" sldId="261"/>
            <ac:grpSpMk id="24" creationId="{7A65B4F5-131C-E5DC-867D-6874499D0A24}"/>
          </ac:grpSpMkLst>
        </pc:grpChg>
        <pc:picChg chg="add mod">
          <ac:chgData name="Matthias Kuhn" userId="9470fd36f9d6358f" providerId="LiveId" clId="{BBE2DD68-1F33-4559-8319-8A08CCBECAAC}" dt="2024-11-30T23:31:47.249" v="2357" actId="14100"/>
          <ac:picMkLst>
            <pc:docMk/>
            <pc:sldMk cId="3963955232" sldId="261"/>
            <ac:picMk id="7" creationId="{327167BE-D3F2-E64F-FC43-1582F92E0532}"/>
          </ac:picMkLst>
        </pc:picChg>
        <pc:picChg chg="add mod">
          <ac:chgData name="Matthias Kuhn" userId="9470fd36f9d6358f" providerId="LiveId" clId="{BBE2DD68-1F33-4559-8319-8A08CCBECAAC}" dt="2024-11-30T23:31:41.707" v="2356" actId="14100"/>
          <ac:picMkLst>
            <pc:docMk/>
            <pc:sldMk cId="3963955232" sldId="261"/>
            <ac:picMk id="9" creationId="{ECE760C5-CCEE-EC07-F659-E4F72DEEEC13}"/>
          </ac:picMkLst>
        </pc:picChg>
        <pc:picChg chg="add mod">
          <ac:chgData name="Matthias Kuhn" userId="9470fd36f9d6358f" providerId="LiveId" clId="{BBE2DD68-1F33-4559-8319-8A08CCBECAAC}" dt="2024-11-30T23:32:12.553" v="2361" actId="1076"/>
          <ac:picMkLst>
            <pc:docMk/>
            <pc:sldMk cId="3963955232" sldId="261"/>
            <ac:picMk id="11" creationId="{5D0D3761-284A-04DF-AA76-4E11F987E3DD}"/>
          </ac:picMkLst>
        </pc:picChg>
        <pc:picChg chg="del">
          <ac:chgData name="Matthias Kuhn" userId="9470fd36f9d6358f" providerId="LiveId" clId="{BBE2DD68-1F33-4559-8319-8A08CCBECAAC}" dt="2024-11-30T23:28:18.051" v="2338" actId="478"/>
          <ac:picMkLst>
            <pc:docMk/>
            <pc:sldMk cId="3963955232" sldId="261"/>
            <ac:picMk id="26" creationId="{1C28E67C-0361-9206-B3EA-84B89B53C547}"/>
          </ac:picMkLst>
        </pc:picChg>
      </pc:sldChg>
      <pc:sldChg chg="addSp delSp modSp del mod">
        <pc:chgData name="Matthias Kuhn" userId="9470fd36f9d6358f" providerId="LiveId" clId="{BBE2DD68-1F33-4559-8319-8A08CCBECAAC}" dt="2024-11-30T23:30:21.705" v="2345" actId="47"/>
        <pc:sldMkLst>
          <pc:docMk/>
          <pc:sldMk cId="2024842646" sldId="262"/>
        </pc:sldMkLst>
        <pc:spChg chg="del">
          <ac:chgData name="Matthias Kuhn" userId="9470fd36f9d6358f" providerId="LiveId" clId="{BBE2DD68-1F33-4559-8319-8A08CCBECAAC}" dt="2024-11-30T23:30:20.650" v="2344" actId="478"/>
          <ac:spMkLst>
            <pc:docMk/>
            <pc:sldMk cId="2024842646" sldId="262"/>
            <ac:spMk id="2" creationId="{FC4B56EF-C900-1646-2134-46D240E8B80B}"/>
          </ac:spMkLst>
        </pc:spChg>
        <pc:spChg chg="add mod">
          <ac:chgData name="Matthias Kuhn" userId="9470fd36f9d6358f" providerId="LiveId" clId="{BBE2DD68-1F33-4559-8319-8A08CCBECAAC}" dt="2024-11-30T23:30:20.650" v="2344" actId="478"/>
          <ac:spMkLst>
            <pc:docMk/>
            <pc:sldMk cId="2024842646" sldId="262"/>
            <ac:spMk id="4" creationId="{CEE8DB6F-C820-F24F-ABDA-1F3E4253C943}"/>
          </ac:spMkLst>
        </pc:spChg>
        <pc:picChg chg="del">
          <ac:chgData name="Matthias Kuhn" userId="9470fd36f9d6358f" providerId="LiveId" clId="{BBE2DD68-1F33-4559-8319-8A08CCBECAAC}" dt="2024-11-30T23:30:17.549" v="2343" actId="478"/>
          <ac:picMkLst>
            <pc:docMk/>
            <pc:sldMk cId="2024842646" sldId="262"/>
            <ac:picMk id="7" creationId="{8DAC7668-4A12-45BE-89D9-09BEA8B74B39}"/>
          </ac:picMkLst>
        </pc:picChg>
      </pc:sldChg>
      <pc:sldChg chg="modSp mod setBg">
        <pc:chgData name="Matthias Kuhn" userId="9470fd36f9d6358f" providerId="LiveId" clId="{BBE2DD68-1F33-4559-8319-8A08CCBECAAC}" dt="2024-11-30T23:50:52.498" v="2498" actId="1076"/>
        <pc:sldMkLst>
          <pc:docMk/>
          <pc:sldMk cId="81665370" sldId="263"/>
        </pc:sldMkLst>
        <pc:spChg chg="mod">
          <ac:chgData name="Matthias Kuhn" userId="9470fd36f9d6358f" providerId="LiveId" clId="{BBE2DD68-1F33-4559-8319-8A08CCBECAAC}" dt="2024-11-30T23:50:52.498" v="2498" actId="1076"/>
          <ac:spMkLst>
            <pc:docMk/>
            <pc:sldMk cId="81665370" sldId="263"/>
            <ac:spMk id="2" creationId="{04B90BB7-C087-0FCC-7511-A86D51C622FB}"/>
          </ac:spMkLst>
        </pc:spChg>
        <pc:picChg chg="mod">
          <ac:chgData name="Matthias Kuhn" userId="9470fd36f9d6358f" providerId="LiveId" clId="{BBE2DD68-1F33-4559-8319-8A08CCBECAAC}" dt="2024-11-30T23:50:49.984" v="2497" actId="1076"/>
          <ac:picMkLst>
            <pc:docMk/>
            <pc:sldMk cId="81665370" sldId="263"/>
            <ac:picMk id="7" creationId="{457B9599-FC3F-B524-33C5-E77DF4A5F094}"/>
          </ac:picMkLst>
        </pc:picChg>
      </pc:sldChg>
      <pc:sldChg chg="addSp delSp modSp new mod setBg">
        <pc:chgData name="Matthias Kuhn" userId="9470fd36f9d6358f" providerId="LiveId" clId="{BBE2DD68-1F33-4559-8319-8A08CCBECAAC}" dt="2024-11-30T23:47:28.160" v="2452"/>
        <pc:sldMkLst>
          <pc:docMk/>
          <pc:sldMk cId="3596094668" sldId="264"/>
        </pc:sldMkLst>
        <pc:spChg chg="del mod">
          <ac:chgData name="Matthias Kuhn" userId="9470fd36f9d6358f" providerId="LiveId" clId="{BBE2DD68-1F33-4559-8319-8A08CCBECAAC}" dt="2024-11-30T21:58:27.477" v="806" actId="478"/>
          <ac:spMkLst>
            <pc:docMk/>
            <pc:sldMk cId="3596094668" sldId="264"/>
            <ac:spMk id="2" creationId="{F63C6425-CCA0-D166-2C72-C7DBA6BF8E8C}"/>
          </ac:spMkLst>
        </pc:spChg>
        <pc:spChg chg="del">
          <ac:chgData name="Matthias Kuhn" userId="9470fd36f9d6358f" providerId="LiveId" clId="{BBE2DD68-1F33-4559-8319-8A08CCBECAAC}" dt="2024-11-30T21:58:27.477" v="806" actId="478"/>
          <ac:spMkLst>
            <pc:docMk/>
            <pc:sldMk cId="3596094668" sldId="264"/>
            <ac:spMk id="3" creationId="{826D5C21-AA62-A9ED-AFC3-D978AD44288A}"/>
          </ac:spMkLst>
        </pc:spChg>
        <pc:spChg chg="add del mod">
          <ac:chgData name="Matthias Kuhn" userId="9470fd36f9d6358f" providerId="LiveId" clId="{BBE2DD68-1F33-4559-8319-8A08CCBECAAC}" dt="2024-11-30T21:58:30.385" v="807"/>
          <ac:spMkLst>
            <pc:docMk/>
            <pc:sldMk cId="3596094668" sldId="264"/>
            <ac:spMk id="7" creationId="{8DEEA3DD-B7B8-094B-2C63-C769B338755D}"/>
          </ac:spMkLst>
        </pc:spChg>
        <pc:spChg chg="add del mod">
          <ac:chgData name="Matthias Kuhn" userId="9470fd36f9d6358f" providerId="LiveId" clId="{BBE2DD68-1F33-4559-8319-8A08CCBECAAC}" dt="2024-11-30T23:24:24.028" v="2222" actId="478"/>
          <ac:spMkLst>
            <pc:docMk/>
            <pc:sldMk cId="3596094668" sldId="264"/>
            <ac:spMk id="8" creationId="{1EFF0C19-4D68-166D-5C63-1B604E45C6B7}"/>
          </ac:spMkLst>
        </pc:spChg>
        <pc:spChg chg="add del mod">
          <ac:chgData name="Matthias Kuhn" userId="9470fd36f9d6358f" providerId="LiveId" clId="{BBE2DD68-1F33-4559-8319-8A08CCBECAAC}" dt="2024-11-30T23:21:32.324" v="2159"/>
          <ac:spMkLst>
            <pc:docMk/>
            <pc:sldMk cId="3596094668" sldId="264"/>
            <ac:spMk id="17" creationId="{EA14EFAA-C3F9-DA2B-B437-C1E22DD18C63}"/>
          </ac:spMkLst>
        </pc:spChg>
        <pc:spChg chg="add del mod">
          <ac:chgData name="Matthias Kuhn" userId="9470fd36f9d6358f" providerId="LiveId" clId="{BBE2DD68-1F33-4559-8319-8A08CCBECAAC}" dt="2024-11-30T23:22:27.330" v="2179"/>
          <ac:spMkLst>
            <pc:docMk/>
            <pc:sldMk cId="3596094668" sldId="264"/>
            <ac:spMk id="18" creationId="{32FD8DF0-9478-A320-DC98-5F6DDD1845FA}"/>
          </ac:spMkLst>
        </pc:spChg>
        <pc:spChg chg="add mod">
          <ac:chgData name="Matthias Kuhn" userId="9470fd36f9d6358f" providerId="LiveId" clId="{BBE2DD68-1F33-4559-8319-8A08CCBECAAC}" dt="2024-11-30T23:47:20.008" v="2451" actId="692"/>
          <ac:spMkLst>
            <pc:docMk/>
            <pc:sldMk cId="3596094668" sldId="264"/>
            <ac:spMk id="19" creationId="{B8635E43-26B6-67F5-1B4F-28780FD4ADEA}"/>
          </ac:spMkLst>
        </pc:spChg>
        <pc:spChg chg="add del mod">
          <ac:chgData name="Matthias Kuhn" userId="9470fd36f9d6358f" providerId="LiveId" clId="{BBE2DD68-1F33-4559-8319-8A08CCBECAAC}" dt="2024-11-30T23:24:26.490" v="2223" actId="478"/>
          <ac:spMkLst>
            <pc:docMk/>
            <pc:sldMk cId="3596094668" sldId="264"/>
            <ac:spMk id="21" creationId="{082DB679-5135-F292-9077-4603CFF727F9}"/>
          </ac:spMkLst>
        </pc:spChg>
        <pc:picChg chg="add del">
          <ac:chgData name="Matthias Kuhn" userId="9470fd36f9d6358f" providerId="LiveId" clId="{BBE2DD68-1F33-4559-8319-8A08CCBECAAC}" dt="2024-11-30T21:08:45.309" v="312" actId="22"/>
          <ac:picMkLst>
            <pc:docMk/>
            <pc:sldMk cId="3596094668" sldId="264"/>
            <ac:picMk id="5" creationId="{971A8ED0-2108-8887-3F96-64C1E72F3534}"/>
          </ac:picMkLst>
        </pc:picChg>
        <pc:picChg chg="add mod">
          <ac:chgData name="Matthias Kuhn" userId="9470fd36f9d6358f" providerId="LiveId" clId="{BBE2DD68-1F33-4559-8319-8A08CCBECAAC}" dt="2024-11-30T23:24:36.333" v="2255" actId="1035"/>
          <ac:picMkLst>
            <pc:docMk/>
            <pc:sldMk cId="3596094668" sldId="264"/>
            <ac:picMk id="10" creationId="{0E1D938F-FE55-97C7-B469-FFF5D75236CD}"/>
          </ac:picMkLst>
        </pc:picChg>
        <pc:picChg chg="add del mod">
          <ac:chgData name="Matthias Kuhn" userId="9470fd36f9d6358f" providerId="LiveId" clId="{BBE2DD68-1F33-4559-8319-8A08CCBECAAC}" dt="2024-11-30T23:18:22.755" v="2054" actId="478"/>
          <ac:picMkLst>
            <pc:docMk/>
            <pc:sldMk cId="3596094668" sldId="264"/>
            <ac:picMk id="12" creationId="{F017C874-1C31-8D85-FD69-F966C92ACC5D}"/>
          </ac:picMkLst>
        </pc:picChg>
        <pc:picChg chg="add mod">
          <ac:chgData name="Matthias Kuhn" userId="9470fd36f9d6358f" providerId="LiveId" clId="{BBE2DD68-1F33-4559-8319-8A08CCBECAAC}" dt="2024-11-30T23:24:36.333" v="2255" actId="1035"/>
          <ac:picMkLst>
            <pc:docMk/>
            <pc:sldMk cId="3596094668" sldId="264"/>
            <ac:picMk id="14" creationId="{D4EE372D-BD33-464E-695A-D78D7E363EBD}"/>
          </ac:picMkLst>
        </pc:picChg>
        <pc:picChg chg="add mod">
          <ac:chgData name="Matthias Kuhn" userId="9470fd36f9d6358f" providerId="LiveId" clId="{BBE2DD68-1F33-4559-8319-8A08CCBECAAC}" dt="2024-11-30T23:24:36.333" v="2255" actId="1035"/>
          <ac:picMkLst>
            <pc:docMk/>
            <pc:sldMk cId="3596094668" sldId="264"/>
            <ac:picMk id="16" creationId="{5AFB7BD7-DC86-B9F1-B991-FC77F0DEACC2}"/>
          </ac:picMkLst>
        </pc:picChg>
      </pc:sldChg>
      <pc:sldChg chg="addSp delSp modSp new mod setBg">
        <pc:chgData name="Matthias Kuhn" userId="9470fd36f9d6358f" providerId="LiveId" clId="{BBE2DD68-1F33-4559-8319-8A08CCBECAAC}" dt="2024-11-30T23:45:12.934" v="2420"/>
        <pc:sldMkLst>
          <pc:docMk/>
          <pc:sldMk cId="4140787953" sldId="265"/>
        </pc:sldMkLst>
        <pc:spChg chg="del">
          <ac:chgData name="Matthias Kuhn" userId="9470fd36f9d6358f" providerId="LiveId" clId="{BBE2DD68-1F33-4559-8319-8A08CCBECAAC}" dt="2024-11-30T21:59:07.525" v="833" actId="478"/>
          <ac:spMkLst>
            <pc:docMk/>
            <pc:sldMk cId="4140787953" sldId="265"/>
            <ac:spMk id="2" creationId="{702916F1-73E5-CB3A-0ACF-1C8659E7E857}"/>
          </ac:spMkLst>
        </pc:spChg>
        <pc:spChg chg="del">
          <ac:chgData name="Matthias Kuhn" userId="9470fd36f9d6358f" providerId="LiveId" clId="{BBE2DD68-1F33-4559-8319-8A08CCBECAAC}" dt="2024-11-30T21:59:07.525" v="833" actId="478"/>
          <ac:spMkLst>
            <pc:docMk/>
            <pc:sldMk cId="4140787953" sldId="265"/>
            <ac:spMk id="3" creationId="{8E859476-F73A-206B-855B-F1E0022C4FF5}"/>
          </ac:spMkLst>
        </pc:spChg>
        <pc:spChg chg="add mod">
          <ac:chgData name="Matthias Kuhn" userId="9470fd36f9d6358f" providerId="LiveId" clId="{BBE2DD68-1F33-4559-8319-8A08CCBECAAC}" dt="2024-11-30T23:45:08.102" v="2419" actId="692"/>
          <ac:spMkLst>
            <pc:docMk/>
            <pc:sldMk cId="4140787953" sldId="265"/>
            <ac:spMk id="4" creationId="{9071DE83-607F-39CA-6415-50E1B4A94B44}"/>
          </ac:spMkLst>
        </pc:spChg>
        <pc:spChg chg="add del mod">
          <ac:chgData name="Matthias Kuhn" userId="9470fd36f9d6358f" providerId="LiveId" clId="{BBE2DD68-1F33-4559-8319-8A08CCBECAAC}" dt="2024-11-30T22:03:21.807" v="959"/>
          <ac:spMkLst>
            <pc:docMk/>
            <pc:sldMk cId="4140787953" sldId="265"/>
            <ac:spMk id="5" creationId="{B65C8B2B-6FBA-A867-B19F-1C159A5EA8F3}"/>
          </ac:spMkLst>
        </pc:spChg>
      </pc:sldChg>
      <pc:sldChg chg="addSp delSp modSp new mod setBg">
        <pc:chgData name="Matthias Kuhn" userId="9470fd36f9d6358f" providerId="LiveId" clId="{BBE2DD68-1F33-4559-8319-8A08CCBECAAC}" dt="2024-11-30T23:49:49.647" v="2483" actId="692"/>
        <pc:sldMkLst>
          <pc:docMk/>
          <pc:sldMk cId="952682537" sldId="266"/>
        </pc:sldMkLst>
        <pc:spChg chg="del">
          <ac:chgData name="Matthias Kuhn" userId="9470fd36f9d6358f" providerId="LiveId" clId="{BBE2DD68-1F33-4559-8319-8A08CCBECAAC}" dt="2024-11-30T23:32:37.999" v="2364" actId="478"/>
          <ac:spMkLst>
            <pc:docMk/>
            <pc:sldMk cId="952682537" sldId="266"/>
            <ac:spMk id="2" creationId="{B9BB70D7-ECD5-C0DE-C74F-3EB79D2B5DE1}"/>
          </ac:spMkLst>
        </pc:spChg>
        <pc:spChg chg="del">
          <ac:chgData name="Matthias Kuhn" userId="9470fd36f9d6358f" providerId="LiveId" clId="{BBE2DD68-1F33-4559-8319-8A08CCBECAAC}" dt="2024-11-30T23:32:37.080" v="2363" actId="478"/>
          <ac:spMkLst>
            <pc:docMk/>
            <pc:sldMk cId="952682537" sldId="266"/>
            <ac:spMk id="3" creationId="{806D20C2-0539-8FED-257F-E10EE3534941}"/>
          </ac:spMkLst>
        </pc:spChg>
        <pc:spChg chg="add mod">
          <ac:chgData name="Matthias Kuhn" userId="9470fd36f9d6358f" providerId="LiveId" clId="{BBE2DD68-1F33-4559-8319-8A08CCBECAAC}" dt="2024-11-30T23:49:49.647" v="2483" actId="692"/>
          <ac:spMkLst>
            <pc:docMk/>
            <pc:sldMk cId="952682537" sldId="266"/>
            <ac:spMk id="4" creationId="{2E8E2E7A-882D-3DF3-E94C-C42891D42F7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1E3B7-639C-4208-8FA9-19D72CB2E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977A75-EA52-45B2-AC40-763A0AF41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F51BE-10AA-4718-A6F2-004324C31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87A3C-0FA9-4C6A-A972-97ACB9573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C52BA-2C5C-4004-ABFA-568D47CB6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54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5B2E-4968-4600-A185-0FA51559E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D76D1E-08D1-4084-BAFF-1CCE42AAD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C2916-EC00-4CA0-A2F3-B8D3BBC0F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82280-D21D-47DA-AD6E-49CDD8EC8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EBE45-D151-41CB-AA96-D0336507A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9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C9F615-0338-4089-AE33-248C244700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231FAB-929A-40F8-882B-4C91B79A09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A4DC5-BF3A-4888-8E51-901200A61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F8F96-038F-42DF-A57C-E627F7924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2A4FF-4E86-41B5-B821-5DB2CACC6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38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78D1-A52A-4360-AADA-C4C87BED3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4BB4C-452B-44FE-9F17-C6942552E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9C431-6F5C-4069-943A-141491CDA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75852-5816-44C5-A2BE-A01EB91E2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78E87-7367-4E4B-A44E-9E12F4CB2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946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3F30C-023B-4995-AB8C-E47944DDE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0B3037-DC86-40C0-BE67-DE8A11B5D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4CE46-D847-4628-BD60-EC5E68920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C896F-7EC6-434F-BBC6-3A1CFF16B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9CA37-DB03-4ECC-B8C5-E02C04008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2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231F5-BB00-459B-9BA1-F3C6E9261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1D140-12BB-43BA-9F3F-92FCE18D75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F3C00C-FFF4-4D17-8A39-80C05DF5CC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3386A3-4117-44A8-96AB-9BCDFB7B0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5E96F9-351C-4168-936C-F7A13D3BB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876068-8A3B-4343-875A-7344847FE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181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7E3B6-67E1-4588-B0F9-5D9DB56F3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BD648-8A1A-45EC-B89F-FE4EA0C63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B2141A-B287-452D-9FA0-21996A411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6A4780-3D6A-4B0E-8234-387C98B942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E299C5-574C-4DA2-8001-3290C5AF5A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1C4D7A-E877-49FE-872E-D052166EC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1D8FE1-FC34-4346-BBBB-A319D83C0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9D12FA-2DBB-44CA-9CC3-7E9A48D48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54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8F597-33CC-4D15-B3E4-25F7E47E4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C9B29E-42C1-4CBE-A13C-07F37335A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3672E4-9A84-4BDF-B260-4A5B00532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EABB6F-B861-4877-9F25-A5CBFCE19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2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62084F-95AC-4273-9785-B0C33C7B5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630956-8D27-43BA-92C2-11D4C8AFC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D963F-328A-415F-992C-1B5A03158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7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C46EE-1F06-470E-9970-0376DD84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0124B-A997-487A-B098-CFE767F92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B0797A-48C4-48CE-8763-3294B4672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1B46CC-F1ED-40F9-9280-4B263F53A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13B0D7-BC35-40C2-AFA2-9E79297F9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66FE35-3BED-4ACE-9473-B1B552BEE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26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0B62E-421D-4C11-828F-4E2224F6D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30D771-753A-40D2-AD00-CFCCEABD4D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1F2934-C20F-4C03-AAAB-E3F9159ED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92AE39-F096-44BE-B91B-E5C98B4D0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80981-E597-4D3F-BA86-85C09F3F4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5BC62-E30E-4A00-9A71-1824B4CB7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67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3A4235-4A79-41EB-A684-43A6AEA95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87B84-6554-4A7F-80A2-08754B705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00C0A-8E46-425E-9361-5716CC749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63218-E458-4A52-884A-F9865FD640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A338B-F6AA-46D1-A885-642C4D7D3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725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B90BB7-C087-0FCC-7511-A86D51C62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718" y="209102"/>
            <a:ext cx="11732559" cy="1325563"/>
          </a:xfrm>
          <a:solidFill>
            <a:srgbClr val="FF0000"/>
          </a:solidFill>
          <a:ln w="25400"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de-CH" b="1" dirty="0">
                <a:solidFill>
                  <a:schemeClr val="bg1"/>
                </a:solidFill>
              </a:rPr>
              <a:t>Modell Logistische Regression Blood Donation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57B9599-FC3F-B524-33C5-E77DF4A5F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19" y="1677092"/>
            <a:ext cx="11732559" cy="4346263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C76BCB0C-A9A2-58D8-4DBA-ACBBED3B53F7}"/>
              </a:ext>
            </a:extLst>
          </p:cNvPr>
          <p:cNvSpPr txBox="1"/>
          <p:nvPr/>
        </p:nvSpPr>
        <p:spPr>
          <a:xfrm>
            <a:off x="9852212" y="6308209"/>
            <a:ext cx="2339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Autor: Matthias Kuhn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BA8ACFC-F65F-9321-5E6E-00CF173CD43E}"/>
              </a:ext>
            </a:extLst>
          </p:cNvPr>
          <p:cNvSpPr txBox="1"/>
          <p:nvPr/>
        </p:nvSpPr>
        <p:spPr>
          <a:xfrm>
            <a:off x="336177" y="6308209"/>
            <a:ext cx="2339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November 2024</a:t>
            </a:r>
          </a:p>
        </p:txBody>
      </p:sp>
    </p:spTree>
    <p:extLst>
      <p:ext uri="{BB962C8B-B14F-4D97-AF65-F5344CB8AC3E}">
        <p14:creationId xmlns:p14="http://schemas.microsoft.com/office/powerpoint/2010/main" val="81665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">
            <a:extLst>
              <a:ext uri="{FF2B5EF4-FFF2-40B4-BE49-F238E27FC236}">
                <a16:creationId xmlns:a16="http://schemas.microsoft.com/office/drawing/2014/main" id="{B8635E43-26B6-67F5-1B4F-28780FD4ADEA}"/>
              </a:ext>
            </a:extLst>
          </p:cNvPr>
          <p:cNvSpPr txBox="1">
            <a:spLocks/>
          </p:cNvSpPr>
          <p:nvPr/>
        </p:nvSpPr>
        <p:spPr>
          <a:xfrm>
            <a:off x="123826" y="155575"/>
            <a:ext cx="11877674" cy="796925"/>
          </a:xfrm>
          <a:prstGeom prst="rect">
            <a:avLst/>
          </a:prstGeom>
          <a:solidFill>
            <a:srgbClr val="7030A0"/>
          </a:solidFill>
          <a:ln w="25400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2.5 Datenstruktur </a:t>
            </a:r>
            <a:r>
              <a:rPr lang="de-CH" dirty="0" err="1"/>
              <a:t>Outputgrössen</a:t>
            </a:r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9E6B290-F75B-E81D-03F1-E3E958484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6" y="1188473"/>
            <a:ext cx="11877674" cy="397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796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B088E109-1BC0-B628-F6D7-D05458ACAECC}"/>
              </a:ext>
            </a:extLst>
          </p:cNvPr>
          <p:cNvSpPr txBox="1">
            <a:spLocks/>
          </p:cNvSpPr>
          <p:nvPr/>
        </p:nvSpPr>
        <p:spPr>
          <a:xfrm>
            <a:off x="123826" y="155575"/>
            <a:ext cx="11877674" cy="796925"/>
          </a:xfrm>
          <a:prstGeom prst="rect">
            <a:avLst/>
          </a:prstGeom>
          <a:solidFill>
            <a:srgbClr val="00B050"/>
          </a:solidFill>
          <a:ln w="25400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3.1 Variable </a:t>
            </a:r>
            <a:r>
              <a:rPr lang="de-CH" dirty="0" err="1"/>
              <a:t>Importance</a:t>
            </a:r>
            <a:endParaRPr lang="de-CH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D9D1DEA-B743-DBF8-6D6E-577B64240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81" y="1173088"/>
            <a:ext cx="11626838" cy="297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437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B088E109-1BC0-B628-F6D7-D05458ACAECC}"/>
              </a:ext>
            </a:extLst>
          </p:cNvPr>
          <p:cNvSpPr txBox="1">
            <a:spLocks/>
          </p:cNvSpPr>
          <p:nvPr/>
        </p:nvSpPr>
        <p:spPr>
          <a:xfrm>
            <a:off x="123826" y="155575"/>
            <a:ext cx="11877674" cy="796925"/>
          </a:xfrm>
          <a:prstGeom prst="rect">
            <a:avLst/>
          </a:prstGeom>
          <a:solidFill>
            <a:srgbClr val="00B050"/>
          </a:solidFill>
          <a:ln w="25400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3.2 Neuer Prädikator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BBCAC92-92A6-F409-0C8E-5421CEF4D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6" y="1266239"/>
            <a:ext cx="11877674" cy="1949824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2C178AC-7461-E596-180B-C8D011124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6" y="3287248"/>
            <a:ext cx="3156325" cy="341517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0955E4E-6D96-FADE-4495-72C43300AA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2529" y="3287248"/>
            <a:ext cx="4148048" cy="341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130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27E7381D-207C-8D84-83DC-46370D9C22B8}"/>
              </a:ext>
            </a:extLst>
          </p:cNvPr>
          <p:cNvSpPr txBox="1">
            <a:spLocks/>
          </p:cNvSpPr>
          <p:nvPr/>
        </p:nvSpPr>
        <p:spPr>
          <a:xfrm>
            <a:off x="123826" y="155575"/>
            <a:ext cx="11877674" cy="79692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4.1 Modellzusammenfassung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364E6A7-806E-A8F1-3F8A-1C9FB75BA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139134"/>
            <a:ext cx="10744200" cy="556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083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27E7381D-207C-8D84-83DC-46370D9C22B8}"/>
              </a:ext>
            </a:extLst>
          </p:cNvPr>
          <p:cNvSpPr txBox="1">
            <a:spLocks/>
          </p:cNvSpPr>
          <p:nvPr/>
        </p:nvSpPr>
        <p:spPr>
          <a:xfrm>
            <a:off x="123826" y="155575"/>
            <a:ext cx="11877674" cy="79692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4.2 Modelleistung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58B3C14-F035-9B1C-1BF4-0801C9D3F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47814"/>
            <a:ext cx="11772900" cy="350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955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27E7381D-207C-8D84-83DC-46370D9C22B8}"/>
              </a:ext>
            </a:extLst>
          </p:cNvPr>
          <p:cNvSpPr txBox="1">
            <a:spLocks/>
          </p:cNvSpPr>
          <p:nvPr/>
        </p:nvSpPr>
        <p:spPr>
          <a:xfrm>
            <a:off x="123826" y="155575"/>
            <a:ext cx="11877674" cy="79692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 err="1"/>
              <a:t>4.2A</a:t>
            </a:r>
            <a:r>
              <a:rPr lang="de-CH" dirty="0"/>
              <a:t> Konfusionsmatrix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C8CBE04-A7E9-AE03-C7C1-F8283C292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3023" y="1142681"/>
            <a:ext cx="2713402" cy="433346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5E3CF09-3102-E950-AFD4-5690E2DAA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1142681"/>
            <a:ext cx="8220075" cy="167614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BD4A28A5-9DDE-1D75-E16B-5CD01093A9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826" y="2928867"/>
            <a:ext cx="5096586" cy="1000265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A546C169-0758-81C8-8547-A7F005DA90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826" y="5539562"/>
            <a:ext cx="11953874" cy="114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385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2E8E2E7A-882D-3DF3-E94C-C42891D42F7E}"/>
              </a:ext>
            </a:extLst>
          </p:cNvPr>
          <p:cNvSpPr txBox="1">
            <a:spLocks/>
          </p:cNvSpPr>
          <p:nvPr/>
        </p:nvSpPr>
        <p:spPr>
          <a:xfrm>
            <a:off x="123826" y="155575"/>
            <a:ext cx="11877674" cy="79692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5400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5. Fazit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3FB205C-C24E-84E7-ABE7-0C9A7CD6A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037" y="1090366"/>
            <a:ext cx="9204964" cy="548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682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feld 24">
            <a:extLst>
              <a:ext uri="{FF2B5EF4-FFF2-40B4-BE49-F238E27FC236}">
                <a16:creationId xmlns:a16="http://schemas.microsoft.com/office/drawing/2014/main" id="{F22EC22E-62F1-7E25-B6A2-763C3F4A9C52}"/>
              </a:ext>
            </a:extLst>
          </p:cNvPr>
          <p:cNvSpPr txBox="1"/>
          <p:nvPr/>
        </p:nvSpPr>
        <p:spPr>
          <a:xfrm>
            <a:off x="4509794" y="1151488"/>
            <a:ext cx="3060000" cy="1354217"/>
          </a:xfrm>
          <a:prstGeom prst="rect">
            <a:avLst/>
          </a:prstGeom>
          <a:solidFill>
            <a:srgbClr val="7030A0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</a:rPr>
              <a:t>3. Explorative </a:t>
            </a:r>
            <a:r>
              <a:rPr lang="de-CH" dirty="0" err="1">
                <a:solidFill>
                  <a:schemeClr val="bg1"/>
                </a:solidFill>
              </a:rPr>
              <a:t>Datenanayse</a:t>
            </a:r>
            <a:endParaRPr lang="de-CH" dirty="0">
              <a:solidFill>
                <a:schemeClr val="bg1"/>
              </a:solidFill>
            </a:endParaRPr>
          </a:p>
          <a:p>
            <a:r>
              <a:rPr lang="de-CH" sz="1600" dirty="0">
                <a:solidFill>
                  <a:schemeClr val="bg1"/>
                </a:solidFill>
              </a:rPr>
              <a:t>- 3.1 Boxplot Training und Test</a:t>
            </a:r>
          </a:p>
          <a:p>
            <a:r>
              <a:rPr lang="de-CH" sz="1600" dirty="0">
                <a:solidFill>
                  <a:schemeClr val="bg1"/>
                </a:solidFill>
              </a:rPr>
              <a:t>- 3.2 Histogramme Verteilung</a:t>
            </a:r>
          </a:p>
          <a:p>
            <a:r>
              <a:rPr lang="de-CH" sz="1600" dirty="0">
                <a:solidFill>
                  <a:schemeClr val="bg1"/>
                </a:solidFill>
              </a:rPr>
              <a:t>- 3.3 Pairs Plot</a:t>
            </a:r>
          </a:p>
          <a:p>
            <a:r>
              <a:rPr lang="de-CH" sz="1600" dirty="0">
                <a:solidFill>
                  <a:schemeClr val="bg1"/>
                </a:solidFill>
              </a:rPr>
              <a:t>- 3.4 Korrelationsmatrix</a:t>
            </a:r>
          </a:p>
        </p:txBody>
      </p:sp>
      <p:sp>
        <p:nvSpPr>
          <p:cNvPr id="1097" name="Textfeld 1096">
            <a:extLst>
              <a:ext uri="{FF2B5EF4-FFF2-40B4-BE49-F238E27FC236}">
                <a16:creationId xmlns:a16="http://schemas.microsoft.com/office/drawing/2014/main" id="{AB767879-83EE-B9DC-D531-0F864B08EB59}"/>
              </a:ext>
            </a:extLst>
          </p:cNvPr>
          <p:cNvSpPr txBox="1"/>
          <p:nvPr/>
        </p:nvSpPr>
        <p:spPr>
          <a:xfrm>
            <a:off x="8508878" y="3398358"/>
            <a:ext cx="3060000" cy="1107996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u="sng"/>
            </a:lvl1pPr>
          </a:lstStyle>
          <a:p>
            <a:r>
              <a:rPr lang="de-CH" b="1" u="none" dirty="0">
                <a:solidFill>
                  <a:schemeClr val="bg1"/>
                </a:solidFill>
              </a:rPr>
              <a:t>6. Fazit</a:t>
            </a:r>
          </a:p>
          <a:p>
            <a:r>
              <a:rPr lang="de-CH" sz="1600" u="none" dirty="0">
                <a:solidFill>
                  <a:schemeClr val="bg1"/>
                </a:solidFill>
              </a:rPr>
              <a:t>- 6.1 Modellzusammenfassung</a:t>
            </a:r>
          </a:p>
          <a:p>
            <a:r>
              <a:rPr lang="de-CH" sz="1600" u="none" dirty="0">
                <a:solidFill>
                  <a:schemeClr val="bg1"/>
                </a:solidFill>
              </a:rPr>
              <a:t>- 6.2 Visualisierung Modelleistung</a:t>
            </a:r>
          </a:p>
          <a:p>
            <a:r>
              <a:rPr lang="de-CH" sz="1600" u="none">
                <a:solidFill>
                  <a:schemeClr val="bg1"/>
                </a:solidFill>
              </a:rPr>
              <a:t>- 6.3 </a:t>
            </a:r>
            <a:r>
              <a:rPr lang="de-CH" sz="1600" u="none" dirty="0" err="1">
                <a:solidFill>
                  <a:schemeClr val="bg1"/>
                </a:solidFill>
              </a:rPr>
              <a:t>Handlungempfehlungen</a:t>
            </a:r>
            <a:endParaRPr lang="de-CH" sz="1600" u="none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4024BE1-A9D0-A5FB-FBEE-DB227BD21AE6}"/>
              </a:ext>
            </a:extLst>
          </p:cNvPr>
          <p:cNvSpPr txBox="1"/>
          <p:nvPr/>
        </p:nvSpPr>
        <p:spPr>
          <a:xfrm>
            <a:off x="510712" y="1151488"/>
            <a:ext cx="3060000" cy="861774"/>
          </a:xfrm>
          <a:prstGeom prst="rect">
            <a:avLst/>
          </a:prstGeom>
          <a:solidFill>
            <a:schemeClr val="bg1">
              <a:lumMod val="50000"/>
              <a:alpha val="92000"/>
            </a:schemeClr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de-CH" b="1" dirty="0">
                <a:solidFill>
                  <a:schemeClr val="bg1"/>
                </a:solidFill>
              </a:rPr>
              <a:t>1. Setup</a:t>
            </a:r>
          </a:p>
          <a:p>
            <a:r>
              <a:rPr lang="de-CH" sz="1600" dirty="0">
                <a:solidFill>
                  <a:schemeClr val="bg1"/>
                </a:solidFill>
              </a:rPr>
              <a:t>- 1.1 Packages and Libraries</a:t>
            </a:r>
          </a:p>
          <a:p>
            <a:r>
              <a:rPr lang="de-CH" sz="1600" dirty="0">
                <a:solidFill>
                  <a:schemeClr val="bg1"/>
                </a:solidFill>
              </a:rPr>
              <a:t>- 1.2 </a:t>
            </a:r>
            <a:r>
              <a:rPr lang="de-CH" sz="1600">
                <a:solidFill>
                  <a:schemeClr val="bg1"/>
                </a:solidFill>
              </a:rPr>
              <a:t>CSV-Dateien Anbindung</a:t>
            </a:r>
            <a:endParaRPr lang="de-CH" sz="1600" dirty="0">
              <a:solidFill>
                <a:schemeClr val="bg1"/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5BEFBC3-2801-6E8F-7CFA-BB20EF3D0DA3}"/>
              </a:ext>
            </a:extLst>
          </p:cNvPr>
          <p:cNvSpPr txBox="1"/>
          <p:nvPr/>
        </p:nvSpPr>
        <p:spPr>
          <a:xfrm>
            <a:off x="741335" y="3397260"/>
            <a:ext cx="3060000" cy="2154436"/>
          </a:xfrm>
          <a:prstGeom prst="rect">
            <a:avLst/>
          </a:prstGeom>
          <a:solidFill>
            <a:srgbClr val="0070C0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u="sng"/>
            </a:lvl1pPr>
          </a:lstStyle>
          <a:p>
            <a:r>
              <a:rPr lang="de-CH" b="1" dirty="0">
                <a:solidFill>
                  <a:schemeClr val="bg1"/>
                </a:solidFill>
              </a:rPr>
              <a:t>2. Datenverständnis</a:t>
            </a:r>
          </a:p>
          <a:p>
            <a:r>
              <a:rPr lang="de-CH" dirty="0">
                <a:solidFill>
                  <a:schemeClr val="bg1"/>
                </a:solidFill>
              </a:rPr>
              <a:t>Struktur</a:t>
            </a:r>
          </a:p>
          <a:p>
            <a:r>
              <a:rPr lang="de-CH" sz="1600" u="none" dirty="0">
                <a:solidFill>
                  <a:schemeClr val="bg1"/>
                </a:solidFill>
              </a:rPr>
              <a:t>- 2.1 Trainingsdaten</a:t>
            </a:r>
          </a:p>
          <a:p>
            <a:r>
              <a:rPr lang="de-CH" sz="1600" u="none" dirty="0">
                <a:solidFill>
                  <a:schemeClr val="bg1"/>
                </a:solidFill>
              </a:rPr>
              <a:t>- 2.2 Testdaten</a:t>
            </a:r>
          </a:p>
          <a:p>
            <a:r>
              <a:rPr lang="de-CH" dirty="0">
                <a:solidFill>
                  <a:schemeClr val="bg1"/>
                </a:solidFill>
              </a:rPr>
              <a:t>Bereinigung</a:t>
            </a:r>
          </a:p>
          <a:p>
            <a:r>
              <a:rPr lang="de-CH" sz="1600" u="none" dirty="0">
                <a:solidFill>
                  <a:schemeClr val="bg1"/>
                </a:solidFill>
              </a:rPr>
              <a:t>- 2.3 Fehlende Werte</a:t>
            </a:r>
          </a:p>
          <a:p>
            <a:r>
              <a:rPr lang="de-CH" sz="1600" u="none" dirty="0">
                <a:solidFill>
                  <a:schemeClr val="bg1"/>
                </a:solidFill>
              </a:rPr>
              <a:t>- 2.4 Duplikate</a:t>
            </a:r>
          </a:p>
          <a:p>
            <a:r>
              <a:rPr lang="de-CH" sz="1600" u="none" dirty="0">
                <a:solidFill>
                  <a:schemeClr val="bg1"/>
                </a:solidFill>
              </a:rPr>
              <a:t>- 2.5 Struktur Test clean</a:t>
            </a:r>
          </a:p>
        </p:txBody>
      </p: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B69D7BBA-F92F-3A42-78EC-FE40CF53349E}"/>
              </a:ext>
            </a:extLst>
          </p:cNvPr>
          <p:cNvCxnSpPr>
            <a:cxnSpLocks/>
            <a:stCxn id="8" idx="3"/>
            <a:endCxn id="22" idx="1"/>
          </p:cNvCxnSpPr>
          <p:nvPr/>
        </p:nvCxnSpPr>
        <p:spPr>
          <a:xfrm flipH="1">
            <a:off x="741335" y="1582375"/>
            <a:ext cx="2829377" cy="2892103"/>
          </a:xfrm>
          <a:prstGeom prst="bentConnector5">
            <a:avLst>
              <a:gd name="adj1" fmla="val -8080"/>
              <a:gd name="adj2" fmla="val 38826"/>
              <a:gd name="adj3" fmla="val 108080"/>
            </a:avLst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Textfeld 1030">
            <a:extLst>
              <a:ext uri="{FF2B5EF4-FFF2-40B4-BE49-F238E27FC236}">
                <a16:creationId xmlns:a16="http://schemas.microsoft.com/office/drawing/2014/main" id="{865E2438-144D-4359-DEB0-DDA321F7AD14}"/>
              </a:ext>
            </a:extLst>
          </p:cNvPr>
          <p:cNvSpPr txBox="1"/>
          <p:nvPr/>
        </p:nvSpPr>
        <p:spPr>
          <a:xfrm>
            <a:off x="8508877" y="1151488"/>
            <a:ext cx="3060000" cy="135421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de-CH" b="1" dirty="0">
                <a:solidFill>
                  <a:schemeClr val="bg1"/>
                </a:solidFill>
              </a:rPr>
              <a:t>5. Modell</a:t>
            </a:r>
          </a:p>
          <a:p>
            <a:endParaRPr lang="de-CH" sz="1600" dirty="0">
              <a:solidFill>
                <a:schemeClr val="bg1"/>
              </a:solidFill>
            </a:endParaRPr>
          </a:p>
          <a:p>
            <a:r>
              <a:rPr lang="de-CH" sz="1600" dirty="0">
                <a:solidFill>
                  <a:schemeClr val="bg1"/>
                </a:solidFill>
              </a:rPr>
              <a:t>- 5.1 Modellzusammenfassung</a:t>
            </a:r>
          </a:p>
          <a:p>
            <a:r>
              <a:rPr lang="de-CH" sz="1600" dirty="0">
                <a:solidFill>
                  <a:schemeClr val="bg1"/>
                </a:solidFill>
              </a:rPr>
              <a:t>- 5.2 Modellleistung</a:t>
            </a:r>
          </a:p>
          <a:p>
            <a:r>
              <a:rPr lang="de-CH" sz="1600" dirty="0">
                <a:solidFill>
                  <a:schemeClr val="bg1"/>
                </a:solidFill>
              </a:rPr>
              <a:t>- 5.3 Konfusionsmatrix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53A0879-2276-246E-8483-3E8E91959B58}"/>
              </a:ext>
            </a:extLst>
          </p:cNvPr>
          <p:cNvSpPr txBox="1"/>
          <p:nvPr/>
        </p:nvSpPr>
        <p:spPr>
          <a:xfrm>
            <a:off x="4746770" y="3359287"/>
            <a:ext cx="3060000" cy="861774"/>
          </a:xfrm>
          <a:prstGeom prst="rect">
            <a:avLst/>
          </a:prstGeom>
          <a:solidFill>
            <a:srgbClr val="00B050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de-CH" b="1" dirty="0">
                <a:solidFill>
                  <a:schemeClr val="bg1"/>
                </a:solidFill>
              </a:rPr>
              <a:t>4. Feature Engineering</a:t>
            </a:r>
          </a:p>
          <a:p>
            <a:r>
              <a:rPr lang="de-CH" sz="1600" dirty="0">
                <a:solidFill>
                  <a:schemeClr val="bg1"/>
                </a:solidFill>
              </a:rPr>
              <a:t>- 4.1 Variable </a:t>
            </a:r>
            <a:r>
              <a:rPr lang="de-CH" sz="1600" dirty="0" err="1">
                <a:solidFill>
                  <a:schemeClr val="bg1"/>
                </a:solidFill>
              </a:rPr>
              <a:t>Importance</a:t>
            </a:r>
            <a:endParaRPr lang="de-CH" sz="1600" dirty="0">
              <a:solidFill>
                <a:schemeClr val="bg1"/>
              </a:solidFill>
            </a:endParaRPr>
          </a:p>
          <a:p>
            <a:r>
              <a:rPr lang="de-CH" sz="1600" dirty="0">
                <a:solidFill>
                  <a:schemeClr val="bg1"/>
                </a:solidFill>
              </a:rPr>
              <a:t>- 4.2 Neuer Prädikator</a:t>
            </a:r>
          </a:p>
        </p:txBody>
      </p:sp>
      <p:cxnSp>
        <p:nvCxnSpPr>
          <p:cNvPr id="1051" name="Verbinder: gewinkelt 1050">
            <a:extLst>
              <a:ext uri="{FF2B5EF4-FFF2-40B4-BE49-F238E27FC236}">
                <a16:creationId xmlns:a16="http://schemas.microsoft.com/office/drawing/2014/main" id="{3ECD020A-9B74-4F70-6BBB-75B4B04487B2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3801335" y="1828597"/>
            <a:ext cx="708459" cy="2645881"/>
          </a:xfrm>
          <a:prstGeom prst="bentConnector3">
            <a:avLst>
              <a:gd name="adj1" fmla="val 50000"/>
            </a:avLst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9" name="Verbinder: gewinkelt 1108">
            <a:extLst>
              <a:ext uri="{FF2B5EF4-FFF2-40B4-BE49-F238E27FC236}">
                <a16:creationId xmlns:a16="http://schemas.microsoft.com/office/drawing/2014/main" id="{AD104DFA-5809-0019-5D8F-9FF343588E12}"/>
              </a:ext>
            </a:extLst>
          </p:cNvPr>
          <p:cNvCxnSpPr>
            <a:cxnSpLocks/>
            <a:stCxn id="25" idx="3"/>
            <a:endCxn id="2" idx="1"/>
          </p:cNvCxnSpPr>
          <p:nvPr/>
        </p:nvCxnSpPr>
        <p:spPr>
          <a:xfrm flipH="1">
            <a:off x="4746770" y="1828597"/>
            <a:ext cx="2823024" cy="1961577"/>
          </a:xfrm>
          <a:prstGeom prst="bentConnector5">
            <a:avLst>
              <a:gd name="adj1" fmla="val -8098"/>
              <a:gd name="adj2" fmla="val 56276"/>
              <a:gd name="adj3" fmla="val 108098"/>
            </a:avLst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6" name="Verbinder: gewinkelt 1115">
            <a:extLst>
              <a:ext uri="{FF2B5EF4-FFF2-40B4-BE49-F238E27FC236}">
                <a16:creationId xmlns:a16="http://schemas.microsoft.com/office/drawing/2014/main" id="{E3EA26F2-3A63-E332-1380-7A65CB33906B}"/>
              </a:ext>
            </a:extLst>
          </p:cNvPr>
          <p:cNvCxnSpPr>
            <a:cxnSpLocks/>
            <a:stCxn id="2" idx="2"/>
            <a:endCxn id="1031" idx="1"/>
          </p:cNvCxnSpPr>
          <p:nvPr/>
        </p:nvCxnSpPr>
        <p:spPr>
          <a:xfrm rot="5400000" flipH="1" flipV="1">
            <a:off x="6196591" y="1908775"/>
            <a:ext cx="2392464" cy="2232107"/>
          </a:xfrm>
          <a:prstGeom prst="bentConnector4">
            <a:avLst>
              <a:gd name="adj1" fmla="val -9555"/>
              <a:gd name="adj2" fmla="val 84273"/>
            </a:avLst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0" name="Verbinder: gewinkelt 1199">
            <a:extLst>
              <a:ext uri="{FF2B5EF4-FFF2-40B4-BE49-F238E27FC236}">
                <a16:creationId xmlns:a16="http://schemas.microsoft.com/office/drawing/2014/main" id="{3C9A518F-A828-A37F-1E26-89E691246747}"/>
              </a:ext>
            </a:extLst>
          </p:cNvPr>
          <p:cNvCxnSpPr>
            <a:cxnSpLocks/>
            <a:stCxn id="1031" idx="3"/>
            <a:endCxn id="1097" idx="0"/>
          </p:cNvCxnSpPr>
          <p:nvPr/>
        </p:nvCxnSpPr>
        <p:spPr>
          <a:xfrm flipH="1">
            <a:off x="10038878" y="1828597"/>
            <a:ext cx="1529999" cy="1569761"/>
          </a:xfrm>
          <a:prstGeom prst="bentConnector4">
            <a:avLst>
              <a:gd name="adj1" fmla="val -14941"/>
              <a:gd name="adj2" fmla="val 71567"/>
            </a:avLst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7" name="Titel 1">
            <a:extLst>
              <a:ext uri="{FF2B5EF4-FFF2-40B4-BE49-F238E27FC236}">
                <a16:creationId xmlns:a16="http://schemas.microsoft.com/office/drawing/2014/main" id="{67959638-985A-2CAE-0EC0-5FDF0C299051}"/>
              </a:ext>
            </a:extLst>
          </p:cNvPr>
          <p:cNvSpPr txBox="1">
            <a:spLocks/>
          </p:cNvSpPr>
          <p:nvPr/>
        </p:nvSpPr>
        <p:spPr>
          <a:xfrm>
            <a:off x="123826" y="155575"/>
            <a:ext cx="11877674" cy="796925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4400" dirty="0">
                <a:solidFill>
                  <a:schemeClr val="bg1"/>
                </a:solidFill>
              </a:rPr>
              <a:t>Workflow Diagramm</a:t>
            </a:r>
          </a:p>
        </p:txBody>
      </p:sp>
    </p:spTree>
    <p:extLst>
      <p:ext uri="{BB962C8B-B14F-4D97-AF65-F5344CB8AC3E}">
        <p14:creationId xmlns:p14="http://schemas.microsoft.com/office/powerpoint/2010/main" val="1652504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9071DE83-607F-39CA-6415-50E1B4A94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26" y="155575"/>
            <a:ext cx="11877674" cy="796925"/>
          </a:xfrm>
          <a:solidFill>
            <a:schemeClr val="bg1">
              <a:lumMod val="50000"/>
            </a:schemeClr>
          </a:solidFill>
          <a:ln w="25400"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de-CH" dirty="0">
                <a:solidFill>
                  <a:schemeClr val="bg1"/>
                </a:solidFill>
              </a:rPr>
              <a:t>1. Setup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21C08DB-5001-DAB1-E40B-FC64DC027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24" y="1487274"/>
            <a:ext cx="3737151" cy="2979951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BEB35D05-C3AB-92F3-E8EB-ECE6B71AB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3890" y="1487274"/>
            <a:ext cx="6773220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787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el 1">
            <a:extLst>
              <a:ext uri="{FF2B5EF4-FFF2-40B4-BE49-F238E27FC236}">
                <a16:creationId xmlns:a16="http://schemas.microsoft.com/office/drawing/2014/main" id="{F824206F-6DAE-C4D6-0DD0-697B2BE8C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63" y="155575"/>
            <a:ext cx="11877674" cy="796925"/>
          </a:xfrm>
          <a:solidFill>
            <a:srgbClr val="0070C0"/>
          </a:solidFill>
          <a:ln w="25400"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de-CH" dirty="0">
                <a:solidFill>
                  <a:schemeClr val="bg1"/>
                </a:solidFill>
              </a:rPr>
              <a:t>2.1-2.2 Struktur Trainings- und Testdaten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5A8FF57-9E33-6035-5B8B-5E3213985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88" y="2139354"/>
            <a:ext cx="5780712" cy="3112691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94FA8CF2-53A6-DDAC-B433-2AC15A75D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161" y="2139354"/>
            <a:ext cx="5070936" cy="300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577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el 1">
            <a:extLst>
              <a:ext uri="{FF2B5EF4-FFF2-40B4-BE49-F238E27FC236}">
                <a16:creationId xmlns:a16="http://schemas.microsoft.com/office/drawing/2014/main" id="{F824206F-6DAE-C4D6-0DD0-697B2BE8C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26" y="155575"/>
            <a:ext cx="11877674" cy="796925"/>
          </a:xfrm>
          <a:solidFill>
            <a:srgbClr val="0070C0"/>
          </a:solidFill>
          <a:ln w="25400"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de-CH" dirty="0">
                <a:solidFill>
                  <a:schemeClr val="bg1"/>
                </a:solidFill>
              </a:rPr>
              <a:t>2.3 – 2.5 Datenbereinigung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78A00E9-27AC-6B3C-2775-21C2FDFC8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3" y="1047829"/>
            <a:ext cx="7805737" cy="179079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864978B-E3E9-FAF4-E293-4AC4C1C42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444" y="1684504"/>
            <a:ext cx="6691312" cy="11541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FD0C73F-6003-BC2E-A3E8-2F4F392AD5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363" y="3001364"/>
            <a:ext cx="8120062" cy="166582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8E655F46-C19F-D793-9B11-B66D62FE1F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363" y="4914443"/>
            <a:ext cx="8472487" cy="159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390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">
            <a:extLst>
              <a:ext uri="{FF2B5EF4-FFF2-40B4-BE49-F238E27FC236}">
                <a16:creationId xmlns:a16="http://schemas.microsoft.com/office/drawing/2014/main" id="{B8635E43-26B6-67F5-1B4F-28780FD4ADEA}"/>
              </a:ext>
            </a:extLst>
          </p:cNvPr>
          <p:cNvSpPr txBox="1">
            <a:spLocks/>
          </p:cNvSpPr>
          <p:nvPr/>
        </p:nvSpPr>
        <p:spPr>
          <a:xfrm>
            <a:off x="123826" y="155575"/>
            <a:ext cx="11877674" cy="796925"/>
          </a:xfrm>
          <a:prstGeom prst="rect">
            <a:avLst/>
          </a:prstGeom>
          <a:solidFill>
            <a:srgbClr val="7030A0"/>
          </a:solidFill>
          <a:ln w="25400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2.1 </a:t>
            </a:r>
            <a:r>
              <a:rPr lang="de-CH" sz="4400" dirty="0">
                <a:solidFill>
                  <a:schemeClr val="bg1"/>
                </a:solidFill>
              </a:rPr>
              <a:t>Boxplot Training und Test</a:t>
            </a:r>
            <a:endParaRPr lang="de-CH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8B0361E-AB11-1EE8-3E7F-0F6E86C17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1043958"/>
            <a:ext cx="11630025" cy="462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094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">
            <a:extLst>
              <a:ext uri="{FF2B5EF4-FFF2-40B4-BE49-F238E27FC236}">
                <a16:creationId xmlns:a16="http://schemas.microsoft.com/office/drawing/2014/main" id="{B8635E43-26B6-67F5-1B4F-28780FD4ADEA}"/>
              </a:ext>
            </a:extLst>
          </p:cNvPr>
          <p:cNvSpPr txBox="1">
            <a:spLocks/>
          </p:cNvSpPr>
          <p:nvPr/>
        </p:nvSpPr>
        <p:spPr>
          <a:xfrm>
            <a:off x="123826" y="155575"/>
            <a:ext cx="11877674" cy="796925"/>
          </a:xfrm>
          <a:prstGeom prst="rect">
            <a:avLst/>
          </a:prstGeom>
          <a:solidFill>
            <a:srgbClr val="7030A0"/>
          </a:solidFill>
          <a:ln w="25400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2.2 Vergleich der Verteilungen Test und Train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DE23C1E-E0B4-4154-69B5-BFDE05092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6" y="1154169"/>
            <a:ext cx="11877674" cy="502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538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">
            <a:extLst>
              <a:ext uri="{FF2B5EF4-FFF2-40B4-BE49-F238E27FC236}">
                <a16:creationId xmlns:a16="http://schemas.microsoft.com/office/drawing/2014/main" id="{B8635E43-26B6-67F5-1B4F-28780FD4ADEA}"/>
              </a:ext>
            </a:extLst>
          </p:cNvPr>
          <p:cNvSpPr txBox="1">
            <a:spLocks/>
          </p:cNvSpPr>
          <p:nvPr/>
        </p:nvSpPr>
        <p:spPr>
          <a:xfrm>
            <a:off x="123826" y="155575"/>
            <a:ext cx="11877674" cy="796925"/>
          </a:xfrm>
          <a:prstGeom prst="rect">
            <a:avLst/>
          </a:prstGeom>
          <a:solidFill>
            <a:srgbClr val="7030A0"/>
          </a:solidFill>
          <a:ln w="25400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2.3 Pairs Plot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B3A4E26-2576-C05D-79D2-5BCEF5DE1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1122025"/>
            <a:ext cx="11706225" cy="424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116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">
            <a:extLst>
              <a:ext uri="{FF2B5EF4-FFF2-40B4-BE49-F238E27FC236}">
                <a16:creationId xmlns:a16="http://schemas.microsoft.com/office/drawing/2014/main" id="{B8635E43-26B6-67F5-1B4F-28780FD4ADEA}"/>
              </a:ext>
            </a:extLst>
          </p:cNvPr>
          <p:cNvSpPr txBox="1">
            <a:spLocks/>
          </p:cNvSpPr>
          <p:nvPr/>
        </p:nvSpPr>
        <p:spPr>
          <a:xfrm>
            <a:off x="123826" y="155575"/>
            <a:ext cx="11877674" cy="796925"/>
          </a:xfrm>
          <a:prstGeom prst="rect">
            <a:avLst/>
          </a:prstGeom>
          <a:solidFill>
            <a:srgbClr val="7030A0"/>
          </a:solidFill>
          <a:ln w="25400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2.4 Korrelationsmatrix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0527F3E-5023-1719-EA34-EB6F850EB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1" y="1070108"/>
            <a:ext cx="11791949" cy="509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91939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4E1853C-1267-4368-BBE7-276F2CDB41CA}">
  <we:reference id="wa200006000" version="1.2.1.0" store="de-DE" storeType="OMEX"/>
  <we:alternateReferences>
    <we:reference id="wa200006000" version="1.2.1.0" store="WA200006000" storeType="OMEX"/>
  </we:alternateReferences>
  <we:properties>
    <we:property name="document_UID" value="&quot;e8ead08c-1ccb-4d40-9de7-30bdd33b435b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</Words>
  <Application>Microsoft Office PowerPoint</Application>
  <PresentationFormat>Breitbild</PresentationFormat>
  <Paragraphs>46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Default</vt:lpstr>
      <vt:lpstr>Modell Logistische Regression Blood Donation</vt:lpstr>
      <vt:lpstr>PowerPoint-Präsentation</vt:lpstr>
      <vt:lpstr>1. Setup</vt:lpstr>
      <vt:lpstr>2.1-2.2 Struktur Trainings- und Testdaten</vt:lpstr>
      <vt:lpstr>2.3 – 2.5 Datenbereinigung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Mobile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Matthias Kuhn</dc:creator>
  <cp:lastModifiedBy>Matthias Kuhn</cp:lastModifiedBy>
  <cp:revision>4</cp:revision>
  <cp:lastPrinted>2024-12-01T02:00:12Z</cp:lastPrinted>
  <dcterms:created xsi:type="dcterms:W3CDTF">2017-06-21T13:57:27Z</dcterms:created>
  <dcterms:modified xsi:type="dcterms:W3CDTF">2024-12-03T22:51:33Z</dcterms:modified>
</cp:coreProperties>
</file>