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57"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42" d="100"/>
          <a:sy n="142" d="100"/>
        </p:scale>
        <p:origin x="228"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928FE6-5D8C-1094-0592-366CCFEC759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F14EEA73-E385-969D-8AF2-69C94AE665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E4E06D77-EDCF-0626-DB8A-F290BF50996A}"/>
              </a:ext>
            </a:extLst>
          </p:cNvPr>
          <p:cNvSpPr>
            <a:spLocks noGrp="1"/>
          </p:cNvSpPr>
          <p:nvPr>
            <p:ph type="dt" sz="half" idx="10"/>
          </p:nvPr>
        </p:nvSpPr>
        <p:spPr/>
        <p:txBody>
          <a:bodyPr/>
          <a:lstStyle/>
          <a:p>
            <a:fld id="{8F269327-D923-4DF5-87E3-A755575F6BC4}" type="datetimeFigureOut">
              <a:rPr lang="de-CH" smtClean="0"/>
              <a:t>26.02.2025</a:t>
            </a:fld>
            <a:endParaRPr lang="de-CH"/>
          </a:p>
        </p:txBody>
      </p:sp>
      <p:sp>
        <p:nvSpPr>
          <p:cNvPr id="5" name="Fußzeilenplatzhalter 4">
            <a:extLst>
              <a:ext uri="{FF2B5EF4-FFF2-40B4-BE49-F238E27FC236}">
                <a16:creationId xmlns:a16="http://schemas.microsoft.com/office/drawing/2014/main" id="{8874A0AC-0CD7-C6D6-DEF5-7BA5BD67FC4F}"/>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1952FF89-B37C-EEC3-CA46-092EB2BE0B5B}"/>
              </a:ext>
            </a:extLst>
          </p:cNvPr>
          <p:cNvSpPr>
            <a:spLocks noGrp="1"/>
          </p:cNvSpPr>
          <p:nvPr>
            <p:ph type="sldNum" sz="quarter" idx="12"/>
          </p:nvPr>
        </p:nvSpPr>
        <p:spPr/>
        <p:txBody>
          <a:bodyPr/>
          <a:lstStyle/>
          <a:p>
            <a:fld id="{0CB5E474-E9FB-4160-AD59-8B182003BB39}" type="slidenum">
              <a:rPr lang="de-CH" smtClean="0"/>
              <a:t>‹Nr.›</a:t>
            </a:fld>
            <a:endParaRPr lang="de-CH"/>
          </a:p>
        </p:txBody>
      </p:sp>
    </p:spTree>
    <p:extLst>
      <p:ext uri="{BB962C8B-B14F-4D97-AF65-F5344CB8AC3E}">
        <p14:creationId xmlns:p14="http://schemas.microsoft.com/office/powerpoint/2010/main" val="1792834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B369C1-243A-8536-D6A7-7584C8E9BE3C}"/>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8AA6ABD6-B416-352D-725C-9707E471601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698E3B4B-9853-9E3D-FD1E-1F0A6FD12E98}"/>
              </a:ext>
            </a:extLst>
          </p:cNvPr>
          <p:cNvSpPr>
            <a:spLocks noGrp="1"/>
          </p:cNvSpPr>
          <p:nvPr>
            <p:ph type="dt" sz="half" idx="10"/>
          </p:nvPr>
        </p:nvSpPr>
        <p:spPr/>
        <p:txBody>
          <a:bodyPr/>
          <a:lstStyle/>
          <a:p>
            <a:fld id="{8F269327-D923-4DF5-87E3-A755575F6BC4}" type="datetimeFigureOut">
              <a:rPr lang="de-CH" smtClean="0"/>
              <a:t>26.02.2025</a:t>
            </a:fld>
            <a:endParaRPr lang="de-CH"/>
          </a:p>
        </p:txBody>
      </p:sp>
      <p:sp>
        <p:nvSpPr>
          <p:cNvPr id="5" name="Fußzeilenplatzhalter 4">
            <a:extLst>
              <a:ext uri="{FF2B5EF4-FFF2-40B4-BE49-F238E27FC236}">
                <a16:creationId xmlns:a16="http://schemas.microsoft.com/office/drawing/2014/main" id="{0EEE27D6-13F5-49CB-0D8A-D44E22B2BC96}"/>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F9A0AE56-D1AB-B88E-88F6-00F3C8D96C78}"/>
              </a:ext>
            </a:extLst>
          </p:cNvPr>
          <p:cNvSpPr>
            <a:spLocks noGrp="1"/>
          </p:cNvSpPr>
          <p:nvPr>
            <p:ph type="sldNum" sz="quarter" idx="12"/>
          </p:nvPr>
        </p:nvSpPr>
        <p:spPr/>
        <p:txBody>
          <a:bodyPr/>
          <a:lstStyle/>
          <a:p>
            <a:fld id="{0CB5E474-E9FB-4160-AD59-8B182003BB39}" type="slidenum">
              <a:rPr lang="de-CH" smtClean="0"/>
              <a:t>‹Nr.›</a:t>
            </a:fld>
            <a:endParaRPr lang="de-CH"/>
          </a:p>
        </p:txBody>
      </p:sp>
    </p:spTree>
    <p:extLst>
      <p:ext uri="{BB962C8B-B14F-4D97-AF65-F5344CB8AC3E}">
        <p14:creationId xmlns:p14="http://schemas.microsoft.com/office/powerpoint/2010/main" val="3704270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2C78653-E9B5-EA1E-556A-355A4C78290E}"/>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62A67A05-31BC-AB86-B74C-ED8527D006C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0AD6D00C-0C53-A3FB-AA8F-39092A570AEA}"/>
              </a:ext>
            </a:extLst>
          </p:cNvPr>
          <p:cNvSpPr>
            <a:spLocks noGrp="1"/>
          </p:cNvSpPr>
          <p:nvPr>
            <p:ph type="dt" sz="half" idx="10"/>
          </p:nvPr>
        </p:nvSpPr>
        <p:spPr/>
        <p:txBody>
          <a:bodyPr/>
          <a:lstStyle/>
          <a:p>
            <a:fld id="{8F269327-D923-4DF5-87E3-A755575F6BC4}" type="datetimeFigureOut">
              <a:rPr lang="de-CH" smtClean="0"/>
              <a:t>26.02.2025</a:t>
            </a:fld>
            <a:endParaRPr lang="de-CH"/>
          </a:p>
        </p:txBody>
      </p:sp>
      <p:sp>
        <p:nvSpPr>
          <p:cNvPr id="5" name="Fußzeilenplatzhalter 4">
            <a:extLst>
              <a:ext uri="{FF2B5EF4-FFF2-40B4-BE49-F238E27FC236}">
                <a16:creationId xmlns:a16="http://schemas.microsoft.com/office/drawing/2014/main" id="{273BCB71-FA00-971C-6F91-9C99E8CB2FEA}"/>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193ECF78-4151-31C5-C45F-2A67E7DDE292}"/>
              </a:ext>
            </a:extLst>
          </p:cNvPr>
          <p:cNvSpPr>
            <a:spLocks noGrp="1"/>
          </p:cNvSpPr>
          <p:nvPr>
            <p:ph type="sldNum" sz="quarter" idx="12"/>
          </p:nvPr>
        </p:nvSpPr>
        <p:spPr/>
        <p:txBody>
          <a:bodyPr/>
          <a:lstStyle/>
          <a:p>
            <a:fld id="{0CB5E474-E9FB-4160-AD59-8B182003BB39}" type="slidenum">
              <a:rPr lang="de-CH" smtClean="0"/>
              <a:t>‹Nr.›</a:t>
            </a:fld>
            <a:endParaRPr lang="de-CH"/>
          </a:p>
        </p:txBody>
      </p:sp>
    </p:spTree>
    <p:extLst>
      <p:ext uri="{BB962C8B-B14F-4D97-AF65-F5344CB8AC3E}">
        <p14:creationId xmlns:p14="http://schemas.microsoft.com/office/powerpoint/2010/main" val="3888621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59F64D-DBF3-1736-D281-BD25FCDE00FA}"/>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9A33F66B-C11B-F06D-43CF-7AFB33D20D6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DBB0D587-8C9F-ACEF-40F1-043FBEF38F71}"/>
              </a:ext>
            </a:extLst>
          </p:cNvPr>
          <p:cNvSpPr>
            <a:spLocks noGrp="1"/>
          </p:cNvSpPr>
          <p:nvPr>
            <p:ph type="dt" sz="half" idx="10"/>
          </p:nvPr>
        </p:nvSpPr>
        <p:spPr/>
        <p:txBody>
          <a:bodyPr/>
          <a:lstStyle/>
          <a:p>
            <a:fld id="{8F269327-D923-4DF5-87E3-A755575F6BC4}" type="datetimeFigureOut">
              <a:rPr lang="de-CH" smtClean="0"/>
              <a:t>26.02.2025</a:t>
            </a:fld>
            <a:endParaRPr lang="de-CH"/>
          </a:p>
        </p:txBody>
      </p:sp>
      <p:sp>
        <p:nvSpPr>
          <p:cNvPr id="5" name="Fußzeilenplatzhalter 4">
            <a:extLst>
              <a:ext uri="{FF2B5EF4-FFF2-40B4-BE49-F238E27FC236}">
                <a16:creationId xmlns:a16="http://schemas.microsoft.com/office/drawing/2014/main" id="{6ED1DFCB-74D5-14CF-94B6-168F183A4D4D}"/>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FBD41DD8-0BE8-1A6F-58E3-8CA27490A022}"/>
              </a:ext>
            </a:extLst>
          </p:cNvPr>
          <p:cNvSpPr>
            <a:spLocks noGrp="1"/>
          </p:cNvSpPr>
          <p:nvPr>
            <p:ph type="sldNum" sz="quarter" idx="12"/>
          </p:nvPr>
        </p:nvSpPr>
        <p:spPr/>
        <p:txBody>
          <a:bodyPr/>
          <a:lstStyle/>
          <a:p>
            <a:fld id="{0CB5E474-E9FB-4160-AD59-8B182003BB39}" type="slidenum">
              <a:rPr lang="de-CH" smtClean="0"/>
              <a:t>‹Nr.›</a:t>
            </a:fld>
            <a:endParaRPr lang="de-CH"/>
          </a:p>
        </p:txBody>
      </p:sp>
    </p:spTree>
    <p:extLst>
      <p:ext uri="{BB962C8B-B14F-4D97-AF65-F5344CB8AC3E}">
        <p14:creationId xmlns:p14="http://schemas.microsoft.com/office/powerpoint/2010/main" val="223983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20CE6F-84E0-2C1F-E904-F52DC94A286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F70951DA-7BC4-0852-7275-CD795A28CD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0C35D86-65DC-BEA4-0B69-DD630B6B6B7D}"/>
              </a:ext>
            </a:extLst>
          </p:cNvPr>
          <p:cNvSpPr>
            <a:spLocks noGrp="1"/>
          </p:cNvSpPr>
          <p:nvPr>
            <p:ph type="dt" sz="half" idx="10"/>
          </p:nvPr>
        </p:nvSpPr>
        <p:spPr/>
        <p:txBody>
          <a:bodyPr/>
          <a:lstStyle/>
          <a:p>
            <a:fld id="{8F269327-D923-4DF5-87E3-A755575F6BC4}" type="datetimeFigureOut">
              <a:rPr lang="de-CH" smtClean="0"/>
              <a:t>26.02.2025</a:t>
            </a:fld>
            <a:endParaRPr lang="de-CH"/>
          </a:p>
        </p:txBody>
      </p:sp>
      <p:sp>
        <p:nvSpPr>
          <p:cNvPr id="5" name="Fußzeilenplatzhalter 4">
            <a:extLst>
              <a:ext uri="{FF2B5EF4-FFF2-40B4-BE49-F238E27FC236}">
                <a16:creationId xmlns:a16="http://schemas.microsoft.com/office/drawing/2014/main" id="{E34363C8-867E-3060-656B-0C94F6CE1916}"/>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443639EE-8AA0-29F3-0F82-9E36869ED176}"/>
              </a:ext>
            </a:extLst>
          </p:cNvPr>
          <p:cNvSpPr>
            <a:spLocks noGrp="1"/>
          </p:cNvSpPr>
          <p:nvPr>
            <p:ph type="sldNum" sz="quarter" idx="12"/>
          </p:nvPr>
        </p:nvSpPr>
        <p:spPr/>
        <p:txBody>
          <a:bodyPr/>
          <a:lstStyle/>
          <a:p>
            <a:fld id="{0CB5E474-E9FB-4160-AD59-8B182003BB39}" type="slidenum">
              <a:rPr lang="de-CH" smtClean="0"/>
              <a:t>‹Nr.›</a:t>
            </a:fld>
            <a:endParaRPr lang="de-CH"/>
          </a:p>
        </p:txBody>
      </p:sp>
    </p:spTree>
    <p:extLst>
      <p:ext uri="{BB962C8B-B14F-4D97-AF65-F5344CB8AC3E}">
        <p14:creationId xmlns:p14="http://schemas.microsoft.com/office/powerpoint/2010/main" val="609013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DE009B-0425-0290-86BD-375ED6BC3D0C}"/>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7C7B55F6-0D4D-3B61-1BCF-CEF1D8B7746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6CC6AAF8-B257-33C2-8909-E2AF162822B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00D3BADA-7C4E-BF06-2E38-78F562536FAA}"/>
              </a:ext>
            </a:extLst>
          </p:cNvPr>
          <p:cNvSpPr>
            <a:spLocks noGrp="1"/>
          </p:cNvSpPr>
          <p:nvPr>
            <p:ph type="dt" sz="half" idx="10"/>
          </p:nvPr>
        </p:nvSpPr>
        <p:spPr/>
        <p:txBody>
          <a:bodyPr/>
          <a:lstStyle/>
          <a:p>
            <a:fld id="{8F269327-D923-4DF5-87E3-A755575F6BC4}" type="datetimeFigureOut">
              <a:rPr lang="de-CH" smtClean="0"/>
              <a:t>26.02.2025</a:t>
            </a:fld>
            <a:endParaRPr lang="de-CH"/>
          </a:p>
        </p:txBody>
      </p:sp>
      <p:sp>
        <p:nvSpPr>
          <p:cNvPr id="6" name="Fußzeilenplatzhalter 5">
            <a:extLst>
              <a:ext uri="{FF2B5EF4-FFF2-40B4-BE49-F238E27FC236}">
                <a16:creationId xmlns:a16="http://schemas.microsoft.com/office/drawing/2014/main" id="{B2755D13-F196-6481-F8F0-D8E4B29A25B3}"/>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AA615B55-7DAD-DEB7-0159-8D1D595E76C8}"/>
              </a:ext>
            </a:extLst>
          </p:cNvPr>
          <p:cNvSpPr>
            <a:spLocks noGrp="1"/>
          </p:cNvSpPr>
          <p:nvPr>
            <p:ph type="sldNum" sz="quarter" idx="12"/>
          </p:nvPr>
        </p:nvSpPr>
        <p:spPr/>
        <p:txBody>
          <a:bodyPr/>
          <a:lstStyle/>
          <a:p>
            <a:fld id="{0CB5E474-E9FB-4160-AD59-8B182003BB39}" type="slidenum">
              <a:rPr lang="de-CH" smtClean="0"/>
              <a:t>‹Nr.›</a:t>
            </a:fld>
            <a:endParaRPr lang="de-CH"/>
          </a:p>
        </p:txBody>
      </p:sp>
    </p:spTree>
    <p:extLst>
      <p:ext uri="{BB962C8B-B14F-4D97-AF65-F5344CB8AC3E}">
        <p14:creationId xmlns:p14="http://schemas.microsoft.com/office/powerpoint/2010/main" val="3949382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70109F-5800-7114-ACBF-7715CDADE00C}"/>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31C3D4EB-7076-E335-9208-7B7B765D05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81820D2-A4A7-71E7-A2DD-2750FEFFD22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B9AD4C80-566E-A1C2-B6D4-62B67F52CF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0D1652E-2E3D-1CBF-9FAF-62842EB0953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73421C4D-35DA-3701-921A-D147CCEF1AEA}"/>
              </a:ext>
            </a:extLst>
          </p:cNvPr>
          <p:cNvSpPr>
            <a:spLocks noGrp="1"/>
          </p:cNvSpPr>
          <p:nvPr>
            <p:ph type="dt" sz="half" idx="10"/>
          </p:nvPr>
        </p:nvSpPr>
        <p:spPr/>
        <p:txBody>
          <a:bodyPr/>
          <a:lstStyle/>
          <a:p>
            <a:fld id="{8F269327-D923-4DF5-87E3-A755575F6BC4}" type="datetimeFigureOut">
              <a:rPr lang="de-CH" smtClean="0"/>
              <a:t>26.02.2025</a:t>
            </a:fld>
            <a:endParaRPr lang="de-CH"/>
          </a:p>
        </p:txBody>
      </p:sp>
      <p:sp>
        <p:nvSpPr>
          <p:cNvPr id="8" name="Fußzeilenplatzhalter 7">
            <a:extLst>
              <a:ext uri="{FF2B5EF4-FFF2-40B4-BE49-F238E27FC236}">
                <a16:creationId xmlns:a16="http://schemas.microsoft.com/office/drawing/2014/main" id="{3D44E2D5-CEB8-D3FD-89D5-D8E060B6FB5C}"/>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E4E3531C-0381-27FF-DF6B-D72EDCA1412E}"/>
              </a:ext>
            </a:extLst>
          </p:cNvPr>
          <p:cNvSpPr>
            <a:spLocks noGrp="1"/>
          </p:cNvSpPr>
          <p:nvPr>
            <p:ph type="sldNum" sz="quarter" idx="12"/>
          </p:nvPr>
        </p:nvSpPr>
        <p:spPr/>
        <p:txBody>
          <a:bodyPr/>
          <a:lstStyle/>
          <a:p>
            <a:fld id="{0CB5E474-E9FB-4160-AD59-8B182003BB39}" type="slidenum">
              <a:rPr lang="de-CH" smtClean="0"/>
              <a:t>‹Nr.›</a:t>
            </a:fld>
            <a:endParaRPr lang="de-CH"/>
          </a:p>
        </p:txBody>
      </p:sp>
    </p:spTree>
    <p:extLst>
      <p:ext uri="{BB962C8B-B14F-4D97-AF65-F5344CB8AC3E}">
        <p14:creationId xmlns:p14="http://schemas.microsoft.com/office/powerpoint/2010/main" val="325352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2D4A61-A2E2-461E-7133-0BD11688B706}"/>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E67F0B44-C28F-697D-D9B3-70641570E477}"/>
              </a:ext>
            </a:extLst>
          </p:cNvPr>
          <p:cNvSpPr>
            <a:spLocks noGrp="1"/>
          </p:cNvSpPr>
          <p:nvPr>
            <p:ph type="dt" sz="half" idx="10"/>
          </p:nvPr>
        </p:nvSpPr>
        <p:spPr/>
        <p:txBody>
          <a:bodyPr/>
          <a:lstStyle/>
          <a:p>
            <a:fld id="{8F269327-D923-4DF5-87E3-A755575F6BC4}" type="datetimeFigureOut">
              <a:rPr lang="de-CH" smtClean="0"/>
              <a:t>26.02.2025</a:t>
            </a:fld>
            <a:endParaRPr lang="de-CH"/>
          </a:p>
        </p:txBody>
      </p:sp>
      <p:sp>
        <p:nvSpPr>
          <p:cNvPr id="4" name="Fußzeilenplatzhalter 3">
            <a:extLst>
              <a:ext uri="{FF2B5EF4-FFF2-40B4-BE49-F238E27FC236}">
                <a16:creationId xmlns:a16="http://schemas.microsoft.com/office/drawing/2014/main" id="{BA2AD137-9BD5-EE75-FDF6-905CD2D8C2E0}"/>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B653D9AE-504F-A3BE-6E7C-8BAA0AECC855}"/>
              </a:ext>
            </a:extLst>
          </p:cNvPr>
          <p:cNvSpPr>
            <a:spLocks noGrp="1"/>
          </p:cNvSpPr>
          <p:nvPr>
            <p:ph type="sldNum" sz="quarter" idx="12"/>
          </p:nvPr>
        </p:nvSpPr>
        <p:spPr/>
        <p:txBody>
          <a:bodyPr/>
          <a:lstStyle/>
          <a:p>
            <a:fld id="{0CB5E474-E9FB-4160-AD59-8B182003BB39}" type="slidenum">
              <a:rPr lang="de-CH" smtClean="0"/>
              <a:t>‹Nr.›</a:t>
            </a:fld>
            <a:endParaRPr lang="de-CH"/>
          </a:p>
        </p:txBody>
      </p:sp>
    </p:spTree>
    <p:extLst>
      <p:ext uri="{BB962C8B-B14F-4D97-AF65-F5344CB8AC3E}">
        <p14:creationId xmlns:p14="http://schemas.microsoft.com/office/powerpoint/2010/main" val="2614586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3E49616-8780-2CA4-B9CD-A7386A0D5C2F}"/>
              </a:ext>
            </a:extLst>
          </p:cNvPr>
          <p:cNvSpPr>
            <a:spLocks noGrp="1"/>
          </p:cNvSpPr>
          <p:nvPr>
            <p:ph type="dt" sz="half" idx="10"/>
          </p:nvPr>
        </p:nvSpPr>
        <p:spPr/>
        <p:txBody>
          <a:bodyPr/>
          <a:lstStyle/>
          <a:p>
            <a:fld id="{8F269327-D923-4DF5-87E3-A755575F6BC4}" type="datetimeFigureOut">
              <a:rPr lang="de-CH" smtClean="0"/>
              <a:t>26.02.2025</a:t>
            </a:fld>
            <a:endParaRPr lang="de-CH"/>
          </a:p>
        </p:txBody>
      </p:sp>
      <p:sp>
        <p:nvSpPr>
          <p:cNvPr id="3" name="Fußzeilenplatzhalter 2">
            <a:extLst>
              <a:ext uri="{FF2B5EF4-FFF2-40B4-BE49-F238E27FC236}">
                <a16:creationId xmlns:a16="http://schemas.microsoft.com/office/drawing/2014/main" id="{C0B13AEE-A15E-F158-3140-5618E8CBE225}"/>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7472FA5A-442A-26B8-FA58-8EEA5C5C0A9D}"/>
              </a:ext>
            </a:extLst>
          </p:cNvPr>
          <p:cNvSpPr>
            <a:spLocks noGrp="1"/>
          </p:cNvSpPr>
          <p:nvPr>
            <p:ph type="sldNum" sz="quarter" idx="12"/>
          </p:nvPr>
        </p:nvSpPr>
        <p:spPr/>
        <p:txBody>
          <a:bodyPr/>
          <a:lstStyle/>
          <a:p>
            <a:fld id="{0CB5E474-E9FB-4160-AD59-8B182003BB39}" type="slidenum">
              <a:rPr lang="de-CH" smtClean="0"/>
              <a:t>‹Nr.›</a:t>
            </a:fld>
            <a:endParaRPr lang="de-CH"/>
          </a:p>
        </p:txBody>
      </p:sp>
    </p:spTree>
    <p:extLst>
      <p:ext uri="{BB962C8B-B14F-4D97-AF65-F5344CB8AC3E}">
        <p14:creationId xmlns:p14="http://schemas.microsoft.com/office/powerpoint/2010/main" val="39833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A8FA9A-B45E-5DFA-F35F-5BA74DD7F48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A1829CAE-CABF-AB2F-010D-A4C73DCCCB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E2DA1EA7-0C1B-C4FC-B2F3-58003F7BA1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9BC5931-4332-C01D-B9E4-23B6BEB34B7B}"/>
              </a:ext>
            </a:extLst>
          </p:cNvPr>
          <p:cNvSpPr>
            <a:spLocks noGrp="1"/>
          </p:cNvSpPr>
          <p:nvPr>
            <p:ph type="dt" sz="half" idx="10"/>
          </p:nvPr>
        </p:nvSpPr>
        <p:spPr/>
        <p:txBody>
          <a:bodyPr/>
          <a:lstStyle/>
          <a:p>
            <a:fld id="{8F269327-D923-4DF5-87E3-A755575F6BC4}" type="datetimeFigureOut">
              <a:rPr lang="de-CH" smtClean="0"/>
              <a:t>26.02.2025</a:t>
            </a:fld>
            <a:endParaRPr lang="de-CH"/>
          </a:p>
        </p:txBody>
      </p:sp>
      <p:sp>
        <p:nvSpPr>
          <p:cNvPr id="6" name="Fußzeilenplatzhalter 5">
            <a:extLst>
              <a:ext uri="{FF2B5EF4-FFF2-40B4-BE49-F238E27FC236}">
                <a16:creationId xmlns:a16="http://schemas.microsoft.com/office/drawing/2014/main" id="{1A5112D1-BEE2-DFEF-4C32-3E9CE31BB8F1}"/>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53FBEEBA-E4CF-22E0-1224-06E9489A0D7C}"/>
              </a:ext>
            </a:extLst>
          </p:cNvPr>
          <p:cNvSpPr>
            <a:spLocks noGrp="1"/>
          </p:cNvSpPr>
          <p:nvPr>
            <p:ph type="sldNum" sz="quarter" idx="12"/>
          </p:nvPr>
        </p:nvSpPr>
        <p:spPr/>
        <p:txBody>
          <a:bodyPr/>
          <a:lstStyle/>
          <a:p>
            <a:fld id="{0CB5E474-E9FB-4160-AD59-8B182003BB39}" type="slidenum">
              <a:rPr lang="de-CH" smtClean="0"/>
              <a:t>‹Nr.›</a:t>
            </a:fld>
            <a:endParaRPr lang="de-CH"/>
          </a:p>
        </p:txBody>
      </p:sp>
    </p:spTree>
    <p:extLst>
      <p:ext uri="{BB962C8B-B14F-4D97-AF65-F5344CB8AC3E}">
        <p14:creationId xmlns:p14="http://schemas.microsoft.com/office/powerpoint/2010/main" val="1352570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C4432B-24F4-4A40-C7EC-3CC2517AF4A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7BBE028B-11D2-091E-14FF-ECAC5A1783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03EFC110-6B97-4603-F716-D178EBD72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AD73DD3-8452-0A28-3C50-809AF997B0D2}"/>
              </a:ext>
            </a:extLst>
          </p:cNvPr>
          <p:cNvSpPr>
            <a:spLocks noGrp="1"/>
          </p:cNvSpPr>
          <p:nvPr>
            <p:ph type="dt" sz="half" idx="10"/>
          </p:nvPr>
        </p:nvSpPr>
        <p:spPr/>
        <p:txBody>
          <a:bodyPr/>
          <a:lstStyle/>
          <a:p>
            <a:fld id="{8F269327-D923-4DF5-87E3-A755575F6BC4}" type="datetimeFigureOut">
              <a:rPr lang="de-CH" smtClean="0"/>
              <a:t>26.02.2025</a:t>
            </a:fld>
            <a:endParaRPr lang="de-CH"/>
          </a:p>
        </p:txBody>
      </p:sp>
      <p:sp>
        <p:nvSpPr>
          <p:cNvPr id="6" name="Fußzeilenplatzhalter 5">
            <a:extLst>
              <a:ext uri="{FF2B5EF4-FFF2-40B4-BE49-F238E27FC236}">
                <a16:creationId xmlns:a16="http://schemas.microsoft.com/office/drawing/2014/main" id="{3D0C65BE-5C3C-6D47-7338-69ECD54C97F3}"/>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2515643F-54DB-29F1-DF65-8782A1C6F4D2}"/>
              </a:ext>
            </a:extLst>
          </p:cNvPr>
          <p:cNvSpPr>
            <a:spLocks noGrp="1"/>
          </p:cNvSpPr>
          <p:nvPr>
            <p:ph type="sldNum" sz="quarter" idx="12"/>
          </p:nvPr>
        </p:nvSpPr>
        <p:spPr/>
        <p:txBody>
          <a:bodyPr/>
          <a:lstStyle/>
          <a:p>
            <a:fld id="{0CB5E474-E9FB-4160-AD59-8B182003BB39}" type="slidenum">
              <a:rPr lang="de-CH" smtClean="0"/>
              <a:t>‹Nr.›</a:t>
            </a:fld>
            <a:endParaRPr lang="de-CH"/>
          </a:p>
        </p:txBody>
      </p:sp>
    </p:spTree>
    <p:extLst>
      <p:ext uri="{BB962C8B-B14F-4D97-AF65-F5344CB8AC3E}">
        <p14:creationId xmlns:p14="http://schemas.microsoft.com/office/powerpoint/2010/main" val="3058378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9DDE817-418C-BB69-8A37-10ADB479F5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F5745572-0432-0A7B-0490-C619251016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FE91E263-E199-FCB5-B9B9-4C2B9C9C9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F269327-D923-4DF5-87E3-A755575F6BC4}" type="datetimeFigureOut">
              <a:rPr lang="de-CH" smtClean="0"/>
              <a:t>26.02.2025</a:t>
            </a:fld>
            <a:endParaRPr lang="de-CH"/>
          </a:p>
        </p:txBody>
      </p:sp>
      <p:sp>
        <p:nvSpPr>
          <p:cNvPr id="5" name="Fußzeilenplatzhalter 4">
            <a:extLst>
              <a:ext uri="{FF2B5EF4-FFF2-40B4-BE49-F238E27FC236}">
                <a16:creationId xmlns:a16="http://schemas.microsoft.com/office/drawing/2014/main" id="{DA17D9E0-AF1F-B9B7-60E3-BAA856CC1B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CH"/>
          </a:p>
        </p:txBody>
      </p:sp>
      <p:sp>
        <p:nvSpPr>
          <p:cNvPr id="6" name="Foliennummernplatzhalter 5">
            <a:extLst>
              <a:ext uri="{FF2B5EF4-FFF2-40B4-BE49-F238E27FC236}">
                <a16:creationId xmlns:a16="http://schemas.microsoft.com/office/drawing/2014/main" id="{379ADF83-D258-42CD-A668-EEF01AB19A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B5E474-E9FB-4160-AD59-8B182003BB39}" type="slidenum">
              <a:rPr lang="de-CH" smtClean="0"/>
              <a:t>‹Nr.›</a:t>
            </a:fld>
            <a:endParaRPr lang="de-CH"/>
          </a:p>
        </p:txBody>
      </p:sp>
    </p:spTree>
    <p:extLst>
      <p:ext uri="{BB962C8B-B14F-4D97-AF65-F5344CB8AC3E}">
        <p14:creationId xmlns:p14="http://schemas.microsoft.com/office/powerpoint/2010/main" val="265682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matthiaskuhn1979/" TargetMode="External"/><Relationship Id="rId2" Type="http://schemas.openxmlformats.org/officeDocument/2006/relationships/hyperlink" Target="mailto:matthias.kuhn1979@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matthiaskuhn1979/" TargetMode="External"/><Relationship Id="rId2" Type="http://schemas.openxmlformats.org/officeDocument/2006/relationships/hyperlink" Target="mailto:matthias.kuhn1979@gmail.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matthiaskuhn1979/" TargetMode="External"/><Relationship Id="rId7" Type="http://schemas.openxmlformats.org/officeDocument/2006/relationships/hyperlink" Target="https://towardsdatascience.com/" TargetMode="External"/><Relationship Id="rId2" Type="http://schemas.openxmlformats.org/officeDocument/2006/relationships/hyperlink" Target="mailto:matthias.kuhn1979@gmail.com" TargetMode="External"/><Relationship Id="rId1" Type="http://schemas.openxmlformats.org/officeDocument/2006/relationships/slideLayout" Target="../slideLayouts/slideLayout1.xml"/><Relationship Id="rId6" Type="http://schemas.openxmlformats.org/officeDocument/2006/relationships/hyperlink" Target="https://www.kaggle.com/" TargetMode="External"/><Relationship Id="rId5" Type="http://schemas.openxmlformats.org/officeDocument/2006/relationships/hyperlink" Target="https://r4ds.had.co.nz/" TargetMode="External"/><Relationship Id="rId4" Type="http://schemas.openxmlformats.org/officeDocument/2006/relationships/hyperlink" Target="https://exeteracademy.co.uk/"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linkedin.com/in/matthiaskuhn1979/" TargetMode="External"/><Relationship Id="rId2" Type="http://schemas.openxmlformats.org/officeDocument/2006/relationships/hyperlink" Target="mailto:matthias.kuhn1979@gmail.com"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in/matthiaskuhn1979/" TargetMode="External"/><Relationship Id="rId2" Type="http://schemas.openxmlformats.org/officeDocument/2006/relationships/hyperlink" Target="mailto:matthias.kuhn1979@gmail.com"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in/matthiaskuhn1979/" TargetMode="External"/><Relationship Id="rId2" Type="http://schemas.openxmlformats.org/officeDocument/2006/relationships/hyperlink" Target="mailto:matthias.kuhn1979@gmail.com" TargetMode="Externa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linkedin.com/in/matthiaskuhn1979/" TargetMode="External"/><Relationship Id="rId2" Type="http://schemas.openxmlformats.org/officeDocument/2006/relationships/hyperlink" Target="mailto:matthias.kuhn1979@gmail.com"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032FC846-1469-0398-4A61-087AC24A65DC}"/>
              </a:ext>
            </a:extLst>
          </p:cNvPr>
          <p:cNvSpPr/>
          <p:nvPr/>
        </p:nvSpPr>
        <p:spPr>
          <a:xfrm>
            <a:off x="-1" y="0"/>
            <a:ext cx="3978323" cy="6857999"/>
          </a:xfrm>
          <a:prstGeom prst="rect">
            <a:avLst/>
          </a:prstGeom>
          <a:solidFill>
            <a:schemeClr val="tx2">
              <a:lumMod val="50000"/>
              <a:lumOff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de-CH" sz="800" dirty="0">
              <a:solidFill>
                <a:schemeClr val="bg1"/>
              </a:solidFill>
            </a:endParaRPr>
          </a:p>
          <a:p>
            <a:endParaRPr lang="de-CH" sz="800" dirty="0">
              <a:solidFill>
                <a:schemeClr val="bg1"/>
              </a:solidFill>
            </a:endParaRPr>
          </a:p>
        </p:txBody>
      </p:sp>
      <p:sp>
        <p:nvSpPr>
          <p:cNvPr id="4" name="Rechteck 3">
            <a:extLst>
              <a:ext uri="{FF2B5EF4-FFF2-40B4-BE49-F238E27FC236}">
                <a16:creationId xmlns:a16="http://schemas.microsoft.com/office/drawing/2014/main" id="{2AA22890-1FB8-73AE-19B6-45F633369BBD}"/>
              </a:ext>
            </a:extLst>
          </p:cNvPr>
          <p:cNvSpPr/>
          <p:nvPr/>
        </p:nvSpPr>
        <p:spPr>
          <a:xfrm>
            <a:off x="1331741" y="675433"/>
            <a:ext cx="2538484" cy="1439839"/>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de-CH" sz="1200" b="1" dirty="0">
                <a:solidFill>
                  <a:schemeClr val="bg1"/>
                </a:solidFill>
              </a:rPr>
              <a:t>Kontakt</a:t>
            </a:r>
          </a:p>
          <a:p>
            <a:endParaRPr lang="de-CH" sz="800" dirty="0">
              <a:solidFill>
                <a:schemeClr val="bg1"/>
              </a:solidFill>
            </a:endParaRPr>
          </a:p>
          <a:p>
            <a:r>
              <a:rPr lang="de-CH" sz="800" dirty="0">
                <a:solidFill>
                  <a:schemeClr val="bg1"/>
                </a:solidFill>
              </a:rPr>
              <a:t>Adresse: St. </a:t>
            </a:r>
            <a:r>
              <a:rPr lang="de-CH" sz="800" dirty="0" err="1">
                <a:solidFill>
                  <a:schemeClr val="bg1"/>
                </a:solidFill>
              </a:rPr>
              <a:t>Niklausstrasse</a:t>
            </a:r>
            <a:r>
              <a:rPr lang="de-CH" sz="800" dirty="0">
                <a:solidFill>
                  <a:schemeClr val="bg1"/>
                </a:solidFill>
              </a:rPr>
              <a:t> </a:t>
            </a:r>
            <a:r>
              <a:rPr lang="de-CH" sz="800" dirty="0" err="1">
                <a:solidFill>
                  <a:schemeClr val="bg1"/>
                </a:solidFill>
              </a:rPr>
              <a:t>8a</a:t>
            </a:r>
            <a:endParaRPr lang="de-CH" sz="800" dirty="0">
              <a:solidFill>
                <a:schemeClr val="bg1"/>
              </a:solidFill>
            </a:endParaRPr>
          </a:p>
          <a:p>
            <a:r>
              <a:rPr lang="de-CH" sz="800" dirty="0">
                <a:solidFill>
                  <a:schemeClr val="bg1"/>
                </a:solidFill>
              </a:rPr>
              <a:t>                    3425 </a:t>
            </a:r>
            <a:r>
              <a:rPr lang="de-CH" sz="800" dirty="0" err="1">
                <a:solidFill>
                  <a:schemeClr val="bg1"/>
                </a:solidFill>
              </a:rPr>
              <a:t>Kopptien</a:t>
            </a:r>
            <a:endParaRPr lang="de-CH" sz="800" dirty="0">
              <a:solidFill>
                <a:schemeClr val="bg1"/>
              </a:solidFill>
            </a:endParaRPr>
          </a:p>
          <a:p>
            <a:endParaRPr lang="de-CH" sz="800" dirty="0">
              <a:solidFill>
                <a:schemeClr val="bg1"/>
              </a:solidFill>
            </a:endParaRPr>
          </a:p>
          <a:p>
            <a:r>
              <a:rPr lang="de-CH" sz="800" dirty="0">
                <a:solidFill>
                  <a:schemeClr val="bg1"/>
                </a:solidFill>
              </a:rPr>
              <a:t>Mobile:    +41 79 765 46 44</a:t>
            </a:r>
          </a:p>
          <a:p>
            <a:r>
              <a:rPr lang="de-CH" sz="800" dirty="0">
                <a:solidFill>
                  <a:schemeClr val="bg1"/>
                </a:solidFill>
              </a:rPr>
              <a:t>Email:    </a:t>
            </a:r>
            <a:r>
              <a:rPr lang="de-CH" sz="800" b="1" i="0" dirty="0">
                <a:solidFill>
                  <a:srgbClr val="333333"/>
                </a:solidFill>
                <a:effectLst/>
                <a:latin typeface="Arial" panose="020B0604020202020204" pitchFamily="34" charset="0"/>
              </a:rPr>
              <a:t>:</a:t>
            </a:r>
            <a:r>
              <a:rPr lang="de-CH" sz="800" b="0" i="0" dirty="0">
                <a:solidFill>
                  <a:srgbClr val="333333"/>
                </a:solidFill>
                <a:effectLst/>
                <a:latin typeface="Arial" panose="020B0604020202020204" pitchFamily="34" charset="0"/>
              </a:rPr>
              <a:t> </a:t>
            </a:r>
            <a:r>
              <a:rPr lang="de-CH" sz="800" b="0" i="0" u="none" strike="noStrike" dirty="0" err="1">
                <a:solidFill>
                  <a:srgbClr val="0078D7"/>
                </a:solidFill>
                <a:effectLst/>
                <a:latin typeface="Arial" panose="020B0604020202020204" pitchFamily="34" charset="0"/>
                <a:hlinkClick r:id="rId2"/>
              </a:rPr>
              <a:t>matthias.kuhn1979@gmail.com</a:t>
            </a:r>
            <a:endParaRPr lang="de-CH" sz="800" dirty="0">
              <a:solidFill>
                <a:schemeClr val="bg1"/>
              </a:solidFill>
            </a:endParaRPr>
          </a:p>
          <a:p>
            <a:r>
              <a:rPr lang="de-CH" sz="800" i="0" dirty="0">
                <a:solidFill>
                  <a:schemeClr val="bg1"/>
                </a:solidFill>
                <a:effectLst/>
                <a:latin typeface="Arial" panose="020B0604020202020204" pitchFamily="34" charset="0"/>
              </a:rPr>
              <a:t>LinkedIn: </a:t>
            </a:r>
            <a:r>
              <a:rPr lang="de-CH" sz="800" i="0" u="none" strike="noStrike" dirty="0" err="1">
                <a:solidFill>
                  <a:srgbClr val="467886"/>
                </a:solidFill>
                <a:effectLst/>
                <a:latin typeface="Arial" panose="020B0604020202020204" pitchFamily="34" charset="0"/>
                <a:hlinkClick r:id="rId3">
                  <a:extLst>
                    <a:ext uri="{A12FA001-AC4F-418D-AE19-62706E023703}">
                      <ahyp:hlinkClr xmlns:ahyp="http://schemas.microsoft.com/office/drawing/2018/hyperlinkcolor" val="tx"/>
                    </a:ext>
                  </a:extLst>
                </a:hlinkClick>
              </a:rPr>
              <a:t>linkedin.com</a:t>
            </a:r>
            <a:r>
              <a:rPr lang="de-CH" sz="800" i="0" u="none" strike="noStrike" dirty="0">
                <a:solidFill>
                  <a:srgbClr val="467886"/>
                </a:solidFill>
                <a:effectLst/>
                <a:latin typeface="Arial" panose="020B0604020202020204" pitchFamily="34" charset="0"/>
                <a:hlinkClick r:id="rId3">
                  <a:extLst>
                    <a:ext uri="{A12FA001-AC4F-418D-AE19-62706E023703}">
                      <ahyp:hlinkClr xmlns:ahyp="http://schemas.microsoft.com/office/drawing/2018/hyperlinkcolor" val="tx"/>
                    </a:ext>
                  </a:extLst>
                </a:hlinkClick>
              </a:rPr>
              <a:t>/in/</a:t>
            </a:r>
            <a:r>
              <a:rPr lang="de-CH" sz="800" i="0" u="none" strike="noStrike" dirty="0" err="1">
                <a:solidFill>
                  <a:srgbClr val="467886"/>
                </a:solidFill>
                <a:effectLst/>
                <a:latin typeface="Arial" panose="020B0604020202020204" pitchFamily="34" charset="0"/>
                <a:hlinkClick r:id="rId3">
                  <a:extLst>
                    <a:ext uri="{A12FA001-AC4F-418D-AE19-62706E023703}">
                      <ahyp:hlinkClr xmlns:ahyp="http://schemas.microsoft.com/office/drawing/2018/hyperlinkcolor" val="tx"/>
                    </a:ext>
                  </a:extLst>
                </a:hlinkClick>
              </a:rPr>
              <a:t>matthiaskuhn1979</a:t>
            </a:r>
            <a:r>
              <a:rPr lang="de-CH" sz="800" i="0" u="none" strike="noStrike" dirty="0">
                <a:solidFill>
                  <a:schemeClr val="bg1"/>
                </a:solidFill>
                <a:effectLst/>
                <a:latin typeface="Arial" panose="020B0604020202020204" pitchFamily="34" charset="0"/>
                <a:hlinkClick r:id="rId3">
                  <a:extLst>
                    <a:ext uri="{A12FA001-AC4F-418D-AE19-62706E023703}">
                      <ahyp:hlinkClr xmlns:ahyp="http://schemas.microsoft.com/office/drawing/2018/hyperlinkcolor" val="tx"/>
                    </a:ext>
                  </a:extLst>
                </a:hlinkClick>
              </a:rPr>
              <a:t>/</a:t>
            </a:r>
            <a:endParaRPr lang="de-CH" sz="800" dirty="0">
              <a:solidFill>
                <a:schemeClr val="bg1"/>
              </a:solidFill>
            </a:endParaRPr>
          </a:p>
          <a:p>
            <a:endParaRPr lang="de-CH" sz="800" dirty="0">
              <a:solidFill>
                <a:schemeClr val="bg1"/>
              </a:solidFill>
            </a:endParaRPr>
          </a:p>
          <a:p>
            <a:endParaRPr lang="de-CH" sz="800" dirty="0">
              <a:solidFill>
                <a:schemeClr val="bg1"/>
              </a:solidFill>
            </a:endParaRPr>
          </a:p>
        </p:txBody>
      </p:sp>
      <p:sp>
        <p:nvSpPr>
          <p:cNvPr id="6" name="Rechteck 5">
            <a:extLst>
              <a:ext uri="{FF2B5EF4-FFF2-40B4-BE49-F238E27FC236}">
                <a16:creationId xmlns:a16="http://schemas.microsoft.com/office/drawing/2014/main" id="{03BF079F-7DE2-D619-F7A1-714E21274108}"/>
              </a:ext>
            </a:extLst>
          </p:cNvPr>
          <p:cNvSpPr/>
          <p:nvPr/>
        </p:nvSpPr>
        <p:spPr>
          <a:xfrm>
            <a:off x="93206" y="115204"/>
            <a:ext cx="3777019" cy="4170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2400" b="1" dirty="0" err="1">
                <a:solidFill>
                  <a:schemeClr val="bg1"/>
                </a:solidFill>
              </a:rPr>
              <a:t>datafreak79.ch</a:t>
            </a:r>
            <a:endParaRPr lang="de-CH" sz="2400" dirty="0">
              <a:solidFill>
                <a:schemeClr val="bg1"/>
              </a:solidFill>
            </a:endParaRPr>
          </a:p>
          <a:p>
            <a:pPr algn="ctr"/>
            <a:endParaRPr lang="de-CH" sz="2400" dirty="0">
              <a:solidFill>
                <a:schemeClr val="bg1"/>
              </a:solidFill>
            </a:endParaRPr>
          </a:p>
          <a:p>
            <a:pPr algn="ctr"/>
            <a:endParaRPr lang="de-CH" sz="2400" dirty="0">
              <a:solidFill>
                <a:schemeClr val="bg1"/>
              </a:solidFill>
            </a:endParaRPr>
          </a:p>
        </p:txBody>
      </p:sp>
      <p:sp>
        <p:nvSpPr>
          <p:cNvPr id="10" name="Rechteck 9">
            <a:extLst>
              <a:ext uri="{FF2B5EF4-FFF2-40B4-BE49-F238E27FC236}">
                <a16:creationId xmlns:a16="http://schemas.microsoft.com/office/drawing/2014/main" id="{99902A4E-6A8D-BC09-935A-23CD726BE411}"/>
              </a:ext>
            </a:extLst>
          </p:cNvPr>
          <p:cNvSpPr/>
          <p:nvPr/>
        </p:nvSpPr>
        <p:spPr>
          <a:xfrm>
            <a:off x="95297" y="1214921"/>
            <a:ext cx="112811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Projekte</a:t>
            </a:r>
          </a:p>
          <a:p>
            <a:pPr algn="ctr"/>
            <a:endParaRPr lang="de-CH" sz="2000" b="1" dirty="0">
              <a:solidFill>
                <a:schemeClr val="bg1"/>
              </a:solidFill>
            </a:endParaRPr>
          </a:p>
          <a:p>
            <a:pPr algn="ctr"/>
            <a:endParaRPr lang="de-CH" sz="2000" b="1" dirty="0">
              <a:solidFill>
                <a:schemeClr val="bg1"/>
              </a:solidFill>
            </a:endParaRPr>
          </a:p>
        </p:txBody>
      </p:sp>
      <p:sp>
        <p:nvSpPr>
          <p:cNvPr id="12" name="Rechteck 11">
            <a:extLst>
              <a:ext uri="{FF2B5EF4-FFF2-40B4-BE49-F238E27FC236}">
                <a16:creationId xmlns:a16="http://schemas.microsoft.com/office/drawing/2014/main" id="{7F784B70-875D-300C-BE8D-FF3378A9E0FE}"/>
              </a:ext>
            </a:extLst>
          </p:cNvPr>
          <p:cNvSpPr/>
          <p:nvPr/>
        </p:nvSpPr>
        <p:spPr>
          <a:xfrm>
            <a:off x="93206" y="1740462"/>
            <a:ext cx="112811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Links</a:t>
            </a:r>
          </a:p>
          <a:p>
            <a:pPr algn="ctr"/>
            <a:endParaRPr lang="de-CH" sz="2000" b="1" dirty="0">
              <a:solidFill>
                <a:schemeClr val="bg1"/>
              </a:solidFill>
            </a:endParaRPr>
          </a:p>
          <a:p>
            <a:pPr algn="ctr"/>
            <a:endParaRPr lang="de-CH" sz="2000" b="1" dirty="0">
              <a:solidFill>
                <a:schemeClr val="bg1"/>
              </a:solidFill>
            </a:endParaRPr>
          </a:p>
        </p:txBody>
      </p:sp>
      <p:sp>
        <p:nvSpPr>
          <p:cNvPr id="13" name="Rechteck 12">
            <a:extLst>
              <a:ext uri="{FF2B5EF4-FFF2-40B4-BE49-F238E27FC236}">
                <a16:creationId xmlns:a16="http://schemas.microsoft.com/office/drawing/2014/main" id="{03525F96-E1E3-25B8-33CA-D7F3FDF095C2}"/>
              </a:ext>
            </a:extLst>
          </p:cNvPr>
          <p:cNvSpPr/>
          <p:nvPr/>
        </p:nvSpPr>
        <p:spPr>
          <a:xfrm>
            <a:off x="93205" y="2276218"/>
            <a:ext cx="112811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CV</a:t>
            </a:r>
          </a:p>
          <a:p>
            <a:pPr algn="ctr"/>
            <a:endParaRPr lang="de-CH" sz="2000" b="1" dirty="0">
              <a:solidFill>
                <a:schemeClr val="bg1"/>
              </a:solidFill>
            </a:endParaRPr>
          </a:p>
          <a:p>
            <a:pPr algn="ctr"/>
            <a:endParaRPr lang="de-CH" sz="2000" b="1" dirty="0">
              <a:solidFill>
                <a:schemeClr val="bg1"/>
              </a:solidFill>
            </a:endParaRPr>
          </a:p>
        </p:txBody>
      </p:sp>
      <p:sp>
        <p:nvSpPr>
          <p:cNvPr id="14" name="Rechteck 13">
            <a:extLst>
              <a:ext uri="{FF2B5EF4-FFF2-40B4-BE49-F238E27FC236}">
                <a16:creationId xmlns:a16="http://schemas.microsoft.com/office/drawing/2014/main" id="{922790C2-E15D-8E7E-D1AF-85675A2F5F9B}"/>
              </a:ext>
            </a:extLst>
          </p:cNvPr>
          <p:cNvSpPr/>
          <p:nvPr/>
        </p:nvSpPr>
        <p:spPr>
          <a:xfrm>
            <a:off x="93205" y="2763371"/>
            <a:ext cx="112811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Diplome</a:t>
            </a:r>
          </a:p>
          <a:p>
            <a:pPr algn="ctr"/>
            <a:endParaRPr lang="de-CH" sz="2000" b="1" dirty="0">
              <a:solidFill>
                <a:schemeClr val="bg1"/>
              </a:solidFill>
            </a:endParaRPr>
          </a:p>
          <a:p>
            <a:pPr algn="ctr"/>
            <a:endParaRPr lang="de-CH" sz="2000" b="1" dirty="0">
              <a:solidFill>
                <a:schemeClr val="bg1"/>
              </a:solidFill>
            </a:endParaRPr>
          </a:p>
        </p:txBody>
      </p:sp>
      <p:sp>
        <p:nvSpPr>
          <p:cNvPr id="17" name="Textfeld 16">
            <a:extLst>
              <a:ext uri="{FF2B5EF4-FFF2-40B4-BE49-F238E27FC236}">
                <a16:creationId xmlns:a16="http://schemas.microsoft.com/office/drawing/2014/main" id="{65F973A7-21DC-F9A2-F570-2A8037B0B328}"/>
              </a:ext>
            </a:extLst>
          </p:cNvPr>
          <p:cNvSpPr txBox="1"/>
          <p:nvPr/>
        </p:nvSpPr>
        <p:spPr>
          <a:xfrm>
            <a:off x="4071527" y="203141"/>
            <a:ext cx="4238483" cy="3477875"/>
          </a:xfrm>
          <a:prstGeom prst="rect">
            <a:avLst/>
          </a:prstGeom>
          <a:noFill/>
        </p:spPr>
        <p:txBody>
          <a:bodyPr wrap="square" rtlCol="0">
            <a:spAutoFit/>
          </a:bodyPr>
          <a:lstStyle/>
          <a:p>
            <a:pPr algn="l"/>
            <a:r>
              <a:rPr lang="de-DE" sz="1200" b="1" i="0" dirty="0">
                <a:solidFill>
                  <a:srgbClr val="333333"/>
                </a:solidFill>
                <a:effectLst/>
                <a:latin typeface="Arial" panose="020B0604020202020204" pitchFamily="34" charset="0"/>
              </a:rPr>
              <a:t>Über mich</a:t>
            </a:r>
          </a:p>
          <a:p>
            <a:pPr algn="l"/>
            <a:endParaRPr lang="de-DE" sz="800" dirty="0">
              <a:solidFill>
                <a:srgbClr val="333333"/>
              </a:solidFill>
              <a:latin typeface="Arial" panose="020B0604020202020204" pitchFamily="34" charset="0"/>
            </a:endParaRPr>
          </a:p>
          <a:p>
            <a:pPr algn="l"/>
            <a:endParaRPr lang="de-DE" sz="800" b="0" i="0" dirty="0">
              <a:solidFill>
                <a:srgbClr val="333333"/>
              </a:solidFill>
              <a:effectLst/>
              <a:latin typeface="Arial" panose="020B0604020202020204" pitchFamily="34" charset="0"/>
            </a:endParaRPr>
          </a:p>
          <a:p>
            <a:pPr algn="l"/>
            <a:r>
              <a:rPr lang="de-DE" sz="800" b="0" i="0" dirty="0">
                <a:solidFill>
                  <a:srgbClr val="333333"/>
                </a:solidFill>
                <a:effectLst/>
                <a:latin typeface="Arial" panose="020B0604020202020204" pitchFamily="34" charset="0"/>
              </a:rPr>
              <a:t>Zusammen mit meiner Partnerin und unserem Hund wohne ich in Koppigen in einer </a:t>
            </a:r>
            <a:r>
              <a:rPr lang="de-DE" sz="800" b="0" i="0" dirty="0" err="1">
                <a:solidFill>
                  <a:srgbClr val="333333"/>
                </a:solidFill>
                <a:effectLst/>
                <a:latin typeface="Arial" panose="020B0604020202020204" pitchFamily="34" charset="0"/>
              </a:rPr>
              <a:t>Doppeleinfamileinahaushälfte</a:t>
            </a:r>
            <a:r>
              <a:rPr lang="de-DE" sz="800" b="0" i="0" dirty="0">
                <a:solidFill>
                  <a:srgbClr val="333333"/>
                </a:solidFill>
                <a:effectLst/>
                <a:latin typeface="Arial" panose="020B0604020202020204" pitchFamily="34" charset="0"/>
              </a:rPr>
              <a:t>.</a:t>
            </a:r>
          </a:p>
          <a:p>
            <a:pPr algn="l"/>
            <a:endParaRPr lang="de-DE" sz="800" dirty="0">
              <a:solidFill>
                <a:srgbClr val="333333"/>
              </a:solidFill>
              <a:latin typeface="Arial" panose="020B0604020202020204" pitchFamily="34" charset="0"/>
            </a:endParaRPr>
          </a:p>
          <a:p>
            <a:pPr algn="l"/>
            <a:r>
              <a:rPr lang="de-DE" sz="800" dirty="0">
                <a:solidFill>
                  <a:srgbClr val="333333"/>
                </a:solidFill>
                <a:latin typeface="Arial" panose="020B0604020202020204" pitchFamily="34" charset="0"/>
              </a:rPr>
              <a:t>Ich bin ein Mensch der immer auf Trab ist, salopp gesagt es </a:t>
            </a:r>
            <a:r>
              <a:rPr lang="de-DE" sz="800" dirty="0" err="1">
                <a:solidFill>
                  <a:srgbClr val="333333"/>
                </a:solidFill>
                <a:latin typeface="Arial" panose="020B0604020202020204" pitchFamily="34" charset="0"/>
              </a:rPr>
              <a:t>muss</a:t>
            </a:r>
            <a:r>
              <a:rPr lang="de-DE" sz="800" dirty="0">
                <a:solidFill>
                  <a:srgbClr val="333333"/>
                </a:solidFill>
                <a:latin typeface="Arial" panose="020B0604020202020204" pitchFamily="34" charset="0"/>
              </a:rPr>
              <a:t> immer etwas gehen.</a:t>
            </a:r>
          </a:p>
          <a:p>
            <a:pPr algn="l"/>
            <a:r>
              <a:rPr lang="de-DE" sz="800" dirty="0">
                <a:solidFill>
                  <a:srgbClr val="333333"/>
                </a:solidFill>
                <a:latin typeface="Arial" panose="020B0604020202020204" pitchFamily="34" charset="0"/>
              </a:rPr>
              <a:t>Ich treibe recht viel Sport was jedoch in der letzten Zeit etwas zu kurz gekommen ist.</a:t>
            </a:r>
            <a:endParaRPr lang="de-DE" sz="800" b="0" i="0" dirty="0">
              <a:solidFill>
                <a:srgbClr val="333333"/>
              </a:solidFill>
              <a:effectLst/>
              <a:latin typeface="Arial" panose="020B0604020202020204" pitchFamily="34" charset="0"/>
            </a:endParaRPr>
          </a:p>
          <a:p>
            <a:pPr algn="l"/>
            <a:endParaRPr lang="de-DE" sz="800" dirty="0">
              <a:solidFill>
                <a:srgbClr val="333333"/>
              </a:solidFill>
              <a:latin typeface="Arial" panose="020B0604020202020204" pitchFamily="34" charset="0"/>
            </a:endParaRPr>
          </a:p>
          <a:p>
            <a:pPr algn="l"/>
            <a:r>
              <a:rPr lang="de-DE" sz="800" b="0" i="0" dirty="0">
                <a:solidFill>
                  <a:srgbClr val="333333"/>
                </a:solidFill>
                <a:effectLst/>
                <a:latin typeface="Arial" panose="020B0604020202020204" pitchFamily="34" charset="0"/>
              </a:rPr>
              <a:t>Nachdem ich mit über 45 Jahren beruflich als Projektleiter in der Infrastruktur für Verteilnetze tätig bin, habe ich mich entschieden, mich in der Welt der Daten zu vertiefen.</a:t>
            </a:r>
          </a:p>
          <a:p>
            <a:pPr algn="l"/>
            <a:r>
              <a:rPr lang="de-DE" sz="800" b="0" i="0" dirty="0">
                <a:solidFill>
                  <a:srgbClr val="333333"/>
                </a:solidFill>
                <a:effectLst/>
                <a:latin typeface="Arial" panose="020B0604020202020204" pitchFamily="34" charset="0"/>
              </a:rPr>
              <a:t>In meiner aktuellen Tätigkeit kann ich meine Leidenschaft für Daten und Programmierung nur bedingt ausleben. Dies habe ich in den letzten Monaten festgestellt.</a:t>
            </a:r>
          </a:p>
          <a:p>
            <a:pPr algn="l"/>
            <a:r>
              <a:rPr lang="de-DE" sz="800" b="0" i="0" dirty="0">
                <a:solidFill>
                  <a:srgbClr val="333333"/>
                </a:solidFill>
                <a:effectLst/>
                <a:latin typeface="Arial" panose="020B0604020202020204" pitchFamily="34" charset="0"/>
              </a:rPr>
              <a:t>Die Skills, die ich mir beim Weiterbildungskurs "Data Scientist </a:t>
            </a:r>
            <a:r>
              <a:rPr lang="de-DE" sz="800" b="0" i="0" dirty="0" err="1">
                <a:solidFill>
                  <a:srgbClr val="333333"/>
                </a:solidFill>
                <a:effectLst/>
                <a:latin typeface="Arial" panose="020B0604020202020204" pitchFamily="34" charset="0"/>
              </a:rPr>
              <a:t>NDK</a:t>
            </a:r>
            <a:r>
              <a:rPr lang="de-DE" sz="800" b="0" i="0" dirty="0">
                <a:solidFill>
                  <a:srgbClr val="333333"/>
                </a:solidFill>
                <a:effectLst/>
                <a:latin typeface="Arial" panose="020B0604020202020204" pitchFamily="34" charset="0"/>
              </a:rPr>
              <a:t> HF" aneignen konnte, möchte ich nun in der Praxis anwenden.</a:t>
            </a:r>
          </a:p>
          <a:p>
            <a:pPr algn="l"/>
            <a:r>
              <a:rPr lang="de-DE" sz="800" b="0" i="0" dirty="0">
                <a:solidFill>
                  <a:srgbClr val="333333"/>
                </a:solidFill>
                <a:effectLst/>
                <a:latin typeface="Arial" panose="020B0604020202020204" pitchFamily="34" charset="0"/>
              </a:rPr>
              <a:t>Seit ich beim Hausbau 2019 meine erste Excel-Makrodatei für die Erstellung des Elektroinstallationsmaterials erstellt habe, bin ich fasziniert von der Welt der Daten und der Programmierung. Neben meiner Tätigkeit als Projektleiter im Verteilnetz für die Elektroversorgung beschäftige ich mich seither leidenschaftlich mit Daten.</a:t>
            </a:r>
          </a:p>
          <a:p>
            <a:pPr algn="l"/>
            <a:r>
              <a:rPr lang="de-DE" sz="800" b="0" i="0" dirty="0">
                <a:solidFill>
                  <a:srgbClr val="333333"/>
                </a:solidFill>
                <a:effectLst/>
                <a:latin typeface="Arial" panose="020B0604020202020204" pitchFamily="34" charset="0"/>
              </a:rPr>
              <a:t>Nachdem ich lange Zeit nur mit </a:t>
            </a:r>
            <a:r>
              <a:rPr lang="de-DE" sz="800" b="0" i="0" dirty="0" err="1">
                <a:solidFill>
                  <a:srgbClr val="333333"/>
                </a:solidFill>
                <a:effectLst/>
                <a:latin typeface="Arial" panose="020B0604020202020204" pitchFamily="34" charset="0"/>
              </a:rPr>
              <a:t>VBA</a:t>
            </a:r>
            <a:r>
              <a:rPr lang="de-DE" sz="800" b="0" i="0" dirty="0">
                <a:solidFill>
                  <a:srgbClr val="333333"/>
                </a:solidFill>
                <a:effectLst/>
                <a:latin typeface="Arial" panose="020B0604020202020204" pitchFamily="34" charset="0"/>
              </a:rPr>
              <a:t> arbeitete, begann ich 2022 damit, mich intensiv mit Power BI und Power Query auseinanderzusetzen. Unter anderem entwickelte ich eine App zur Abfrage meiner persönlichen Bankdaten (via CSV-Stammdaten).</a:t>
            </a:r>
          </a:p>
          <a:p>
            <a:pPr algn="l"/>
            <a:r>
              <a:rPr lang="de-DE" sz="800" b="0" i="0" dirty="0">
                <a:solidFill>
                  <a:srgbClr val="333333"/>
                </a:solidFill>
                <a:effectLst/>
                <a:latin typeface="Arial" panose="020B0604020202020204" pitchFamily="34" charset="0"/>
              </a:rPr>
              <a:t>Im Herbst 2023 entschied ich mich, den Lehrgang "Data Scientist </a:t>
            </a:r>
            <a:r>
              <a:rPr lang="de-DE" sz="800" b="0" i="0" dirty="0" err="1">
                <a:solidFill>
                  <a:srgbClr val="333333"/>
                </a:solidFill>
                <a:effectLst/>
                <a:latin typeface="Arial" panose="020B0604020202020204" pitchFamily="34" charset="0"/>
              </a:rPr>
              <a:t>NDK</a:t>
            </a:r>
            <a:r>
              <a:rPr lang="de-DE" sz="800" b="0" i="0" dirty="0">
                <a:solidFill>
                  <a:srgbClr val="333333"/>
                </a:solidFill>
                <a:effectLst/>
                <a:latin typeface="Arial" panose="020B0604020202020204" pitchFamily="34" charset="0"/>
              </a:rPr>
              <a:t> HF" zu besuchen und entdeckte dabei die faszinierende Welt von SQL und R.</a:t>
            </a:r>
          </a:p>
          <a:p>
            <a:pPr algn="l"/>
            <a:r>
              <a:rPr lang="de-DE" sz="800" b="0" i="0" dirty="0">
                <a:solidFill>
                  <a:srgbClr val="333333"/>
                </a:solidFill>
                <a:effectLst/>
                <a:latin typeface="Arial" panose="020B0604020202020204" pitchFamily="34" charset="0"/>
              </a:rPr>
              <a:t>In meiner Freizeit widme ich mich neben Daten auch Sprachen – aktuell lerne ich Englisch und Französisch – und entwickle begeistert Shiny-Apps. Ein Prototyp zum Sprachenlernen ist bereits online verfügbar siehe Projekte „English APP„.</a:t>
            </a:r>
          </a:p>
        </p:txBody>
      </p:sp>
      <p:sp>
        <p:nvSpPr>
          <p:cNvPr id="19" name="Rechteck 18">
            <a:extLst>
              <a:ext uri="{FF2B5EF4-FFF2-40B4-BE49-F238E27FC236}">
                <a16:creationId xmlns:a16="http://schemas.microsoft.com/office/drawing/2014/main" id="{B0AEFC46-CBA1-30D7-537B-99E4E8460076}"/>
              </a:ext>
            </a:extLst>
          </p:cNvPr>
          <p:cNvSpPr/>
          <p:nvPr/>
        </p:nvSpPr>
        <p:spPr>
          <a:xfrm>
            <a:off x="93206" y="689380"/>
            <a:ext cx="1128115" cy="417060"/>
          </a:xfrm>
          <a:prstGeom prst="rect">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Über mich</a:t>
            </a:r>
          </a:p>
          <a:p>
            <a:pPr algn="ctr"/>
            <a:endParaRPr lang="de-CH" sz="2000" b="1" dirty="0">
              <a:solidFill>
                <a:schemeClr val="bg1"/>
              </a:solidFill>
            </a:endParaRPr>
          </a:p>
          <a:p>
            <a:pPr algn="ctr"/>
            <a:endParaRPr lang="de-CH" sz="2000" b="1" dirty="0">
              <a:solidFill>
                <a:schemeClr val="bg1"/>
              </a:solidFill>
            </a:endParaRPr>
          </a:p>
        </p:txBody>
      </p:sp>
      <p:sp>
        <p:nvSpPr>
          <p:cNvPr id="22" name="Textfeld 21">
            <a:extLst>
              <a:ext uri="{FF2B5EF4-FFF2-40B4-BE49-F238E27FC236}">
                <a16:creationId xmlns:a16="http://schemas.microsoft.com/office/drawing/2014/main" id="{6E27CC54-60B8-6B4A-A048-793759A9581D}"/>
              </a:ext>
            </a:extLst>
          </p:cNvPr>
          <p:cNvSpPr txBox="1"/>
          <p:nvPr/>
        </p:nvSpPr>
        <p:spPr>
          <a:xfrm>
            <a:off x="4071527" y="3817158"/>
            <a:ext cx="4238483" cy="1138773"/>
          </a:xfrm>
          <a:prstGeom prst="rect">
            <a:avLst/>
          </a:prstGeom>
          <a:noFill/>
        </p:spPr>
        <p:txBody>
          <a:bodyPr wrap="square" rtlCol="0">
            <a:spAutoFit/>
          </a:bodyPr>
          <a:lstStyle/>
          <a:p>
            <a:pPr algn="l"/>
            <a:r>
              <a:rPr lang="de-DE" sz="1200" b="1" dirty="0">
                <a:solidFill>
                  <a:srgbClr val="333333"/>
                </a:solidFill>
                <a:latin typeface="Arial" panose="020B0604020202020204" pitchFamily="34" charset="0"/>
              </a:rPr>
              <a:t>Projekte</a:t>
            </a:r>
          </a:p>
          <a:p>
            <a:pPr algn="l"/>
            <a:endParaRPr lang="de-DE" sz="800" dirty="0">
              <a:solidFill>
                <a:srgbClr val="333333"/>
              </a:solidFill>
              <a:latin typeface="Arial" panose="020B0604020202020204" pitchFamily="34" charset="0"/>
            </a:endParaRPr>
          </a:p>
          <a:p>
            <a:pPr algn="l"/>
            <a:r>
              <a:rPr lang="de-DE" sz="800" dirty="0">
                <a:solidFill>
                  <a:srgbClr val="333333"/>
                </a:solidFill>
                <a:latin typeface="Arial" panose="020B0604020202020204" pitchFamily="34" charset="0"/>
              </a:rPr>
              <a:t>Die Sprachapp basiert auf einem Code in R Studio. Sie ermöglicht in vier verschiedenen Sprachen (en, </a:t>
            </a:r>
            <a:r>
              <a:rPr lang="de-DE" sz="800" dirty="0" err="1">
                <a:solidFill>
                  <a:srgbClr val="333333"/>
                </a:solidFill>
                <a:latin typeface="Arial" panose="020B0604020202020204" pitchFamily="34" charset="0"/>
              </a:rPr>
              <a:t>fr</a:t>
            </a:r>
            <a:r>
              <a:rPr lang="de-DE" sz="800" dirty="0">
                <a:solidFill>
                  <a:srgbClr val="333333"/>
                </a:solidFill>
                <a:latin typeface="Arial" panose="020B0604020202020204" pitchFamily="34" charset="0"/>
              </a:rPr>
              <a:t>, es, </a:t>
            </a:r>
            <a:r>
              <a:rPr lang="de-DE" sz="800" dirty="0" err="1">
                <a:solidFill>
                  <a:srgbClr val="333333"/>
                </a:solidFill>
                <a:latin typeface="Arial" panose="020B0604020202020204" pitchFamily="34" charset="0"/>
              </a:rPr>
              <a:t>it</a:t>
            </a:r>
            <a:r>
              <a:rPr lang="de-DE" sz="800" dirty="0">
                <a:solidFill>
                  <a:srgbClr val="333333"/>
                </a:solidFill>
                <a:latin typeface="Arial" panose="020B0604020202020204" pitchFamily="34" charset="0"/>
              </a:rPr>
              <a:t>) </a:t>
            </a:r>
            <a:r>
              <a:rPr lang="de-DE" sz="800" dirty="0" err="1">
                <a:solidFill>
                  <a:srgbClr val="333333"/>
                </a:solidFill>
                <a:latin typeface="Arial" panose="020B0604020202020204" pitchFamily="34" charset="0"/>
              </a:rPr>
              <a:t>übersetzungen</a:t>
            </a:r>
            <a:r>
              <a:rPr lang="de-DE" sz="800" dirty="0">
                <a:solidFill>
                  <a:srgbClr val="333333"/>
                </a:solidFill>
                <a:latin typeface="Arial" panose="020B0604020202020204" pitchFamily="34" charset="0"/>
              </a:rPr>
              <a:t> zu machen und diese in bestimmten Settings –die erstellt werden können- abgespeichert werden können.</a:t>
            </a:r>
          </a:p>
          <a:p>
            <a:r>
              <a:rPr lang="de-DE" sz="800" u="sng" dirty="0">
                <a:solidFill>
                  <a:srgbClr val="0070C0"/>
                </a:solidFill>
                <a:latin typeface="Arial" panose="020B0604020202020204" pitchFamily="34" charset="0"/>
              </a:rPr>
              <a:t>Lernvideo Sprachapp</a:t>
            </a:r>
          </a:p>
          <a:p>
            <a:pPr algn="l"/>
            <a:r>
              <a:rPr lang="de-DE" sz="800" u="sng" dirty="0">
                <a:solidFill>
                  <a:srgbClr val="0070C0"/>
                </a:solidFill>
                <a:latin typeface="Arial" panose="020B0604020202020204" pitchFamily="34" charset="0"/>
              </a:rPr>
              <a:t>Sprachapp R-Shiny Desktop</a:t>
            </a:r>
          </a:p>
          <a:p>
            <a:pPr algn="l"/>
            <a:endParaRPr lang="de-DE" sz="800" u="sng" dirty="0">
              <a:solidFill>
                <a:srgbClr val="0070C0"/>
              </a:solidFill>
              <a:latin typeface="Arial" panose="020B0604020202020204" pitchFamily="34" charset="0"/>
            </a:endParaRPr>
          </a:p>
        </p:txBody>
      </p:sp>
      <p:sp>
        <p:nvSpPr>
          <p:cNvPr id="23" name="Rechteck 22">
            <a:extLst>
              <a:ext uri="{FF2B5EF4-FFF2-40B4-BE49-F238E27FC236}">
                <a16:creationId xmlns:a16="http://schemas.microsoft.com/office/drawing/2014/main" id="{55A9EC7A-4DDC-A5EA-3609-0A7609003B95}"/>
              </a:ext>
            </a:extLst>
          </p:cNvPr>
          <p:cNvSpPr/>
          <p:nvPr/>
        </p:nvSpPr>
        <p:spPr>
          <a:xfrm>
            <a:off x="93204" y="3250524"/>
            <a:ext cx="1238537"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000" b="1" dirty="0" err="1">
                <a:solidFill>
                  <a:schemeClr val="bg1"/>
                </a:solidFill>
              </a:rPr>
              <a:t>Schulezeugnisse</a:t>
            </a:r>
            <a:endParaRPr lang="de-CH" sz="1000" b="1" dirty="0">
              <a:solidFill>
                <a:schemeClr val="bg1"/>
              </a:solidFill>
            </a:endParaRPr>
          </a:p>
          <a:p>
            <a:pPr algn="ctr"/>
            <a:endParaRPr lang="de-CH" sz="1000" b="1" dirty="0">
              <a:solidFill>
                <a:schemeClr val="bg1"/>
              </a:solidFill>
            </a:endParaRPr>
          </a:p>
          <a:p>
            <a:pPr algn="ctr"/>
            <a:endParaRPr lang="de-CH" sz="1000" b="1" dirty="0">
              <a:solidFill>
                <a:schemeClr val="bg1"/>
              </a:solidFill>
            </a:endParaRPr>
          </a:p>
        </p:txBody>
      </p:sp>
      <p:sp>
        <p:nvSpPr>
          <p:cNvPr id="24" name="Rechteck 23">
            <a:extLst>
              <a:ext uri="{FF2B5EF4-FFF2-40B4-BE49-F238E27FC236}">
                <a16:creationId xmlns:a16="http://schemas.microsoft.com/office/drawing/2014/main" id="{FF0FAC5B-E4C6-3D8A-ADD0-665F6265F599}"/>
              </a:ext>
            </a:extLst>
          </p:cNvPr>
          <p:cNvSpPr/>
          <p:nvPr/>
        </p:nvSpPr>
        <p:spPr>
          <a:xfrm>
            <a:off x="91111" y="3762807"/>
            <a:ext cx="1238537"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000" b="1" dirty="0">
                <a:solidFill>
                  <a:schemeClr val="bg1"/>
                </a:solidFill>
              </a:rPr>
              <a:t>Arbeitszeugnisse</a:t>
            </a:r>
          </a:p>
          <a:p>
            <a:pPr algn="ctr"/>
            <a:endParaRPr lang="de-CH" sz="1000" b="1" dirty="0">
              <a:solidFill>
                <a:schemeClr val="bg1"/>
              </a:solidFill>
            </a:endParaRPr>
          </a:p>
          <a:p>
            <a:pPr algn="ctr"/>
            <a:endParaRPr lang="de-CH" sz="1000" b="1" dirty="0">
              <a:solidFill>
                <a:schemeClr val="bg1"/>
              </a:solidFill>
            </a:endParaRPr>
          </a:p>
        </p:txBody>
      </p:sp>
    </p:spTree>
    <p:extLst>
      <p:ext uri="{BB962C8B-B14F-4D97-AF65-F5344CB8AC3E}">
        <p14:creationId xmlns:p14="http://schemas.microsoft.com/office/powerpoint/2010/main" val="1377348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8C064-F98B-32E3-6BCD-8084AA31048F}"/>
            </a:ext>
          </a:extLst>
        </p:cNvPr>
        <p:cNvGrpSpPr/>
        <p:nvPr/>
      </p:nvGrpSpPr>
      <p:grpSpPr>
        <a:xfrm>
          <a:off x="0" y="0"/>
          <a:ext cx="0" cy="0"/>
          <a:chOff x="0" y="0"/>
          <a:chExt cx="0" cy="0"/>
        </a:xfrm>
      </p:grpSpPr>
      <p:sp>
        <p:nvSpPr>
          <p:cNvPr id="8" name="Rechteck 7">
            <a:extLst>
              <a:ext uri="{FF2B5EF4-FFF2-40B4-BE49-F238E27FC236}">
                <a16:creationId xmlns:a16="http://schemas.microsoft.com/office/drawing/2014/main" id="{CD798E6D-F44B-C4D2-EA29-48B805D6A120}"/>
              </a:ext>
            </a:extLst>
          </p:cNvPr>
          <p:cNvSpPr/>
          <p:nvPr/>
        </p:nvSpPr>
        <p:spPr>
          <a:xfrm>
            <a:off x="-1" y="0"/>
            <a:ext cx="3978323" cy="6857999"/>
          </a:xfrm>
          <a:prstGeom prst="rect">
            <a:avLst/>
          </a:prstGeom>
          <a:solidFill>
            <a:schemeClr val="tx2">
              <a:lumMod val="50000"/>
              <a:lumOff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de-CH" sz="800" dirty="0">
              <a:solidFill>
                <a:schemeClr val="bg1"/>
              </a:solidFill>
            </a:endParaRPr>
          </a:p>
          <a:p>
            <a:endParaRPr lang="de-CH" sz="800" dirty="0">
              <a:solidFill>
                <a:schemeClr val="bg1"/>
              </a:solidFill>
            </a:endParaRPr>
          </a:p>
        </p:txBody>
      </p:sp>
      <p:sp>
        <p:nvSpPr>
          <p:cNvPr id="4" name="Rechteck 3">
            <a:extLst>
              <a:ext uri="{FF2B5EF4-FFF2-40B4-BE49-F238E27FC236}">
                <a16:creationId xmlns:a16="http://schemas.microsoft.com/office/drawing/2014/main" id="{EE2490AF-13A1-E425-7167-874A6A9280EF}"/>
              </a:ext>
            </a:extLst>
          </p:cNvPr>
          <p:cNvSpPr/>
          <p:nvPr/>
        </p:nvSpPr>
        <p:spPr>
          <a:xfrm>
            <a:off x="1331741" y="675433"/>
            <a:ext cx="2538484" cy="1439839"/>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de-CH" sz="1200" b="1" dirty="0">
                <a:solidFill>
                  <a:schemeClr val="bg1"/>
                </a:solidFill>
              </a:rPr>
              <a:t>Kontakt</a:t>
            </a:r>
          </a:p>
          <a:p>
            <a:endParaRPr lang="de-CH" sz="800" dirty="0">
              <a:solidFill>
                <a:schemeClr val="bg1"/>
              </a:solidFill>
            </a:endParaRPr>
          </a:p>
          <a:p>
            <a:r>
              <a:rPr lang="de-CH" sz="800" dirty="0">
                <a:solidFill>
                  <a:schemeClr val="bg1"/>
                </a:solidFill>
              </a:rPr>
              <a:t>Adresse: St. </a:t>
            </a:r>
            <a:r>
              <a:rPr lang="de-CH" sz="800" dirty="0" err="1">
                <a:solidFill>
                  <a:schemeClr val="bg1"/>
                </a:solidFill>
              </a:rPr>
              <a:t>Niklausstrasse</a:t>
            </a:r>
            <a:r>
              <a:rPr lang="de-CH" sz="800" dirty="0">
                <a:solidFill>
                  <a:schemeClr val="bg1"/>
                </a:solidFill>
              </a:rPr>
              <a:t> </a:t>
            </a:r>
            <a:r>
              <a:rPr lang="de-CH" sz="800" dirty="0" err="1">
                <a:solidFill>
                  <a:schemeClr val="bg1"/>
                </a:solidFill>
              </a:rPr>
              <a:t>8a</a:t>
            </a:r>
            <a:endParaRPr lang="de-CH" sz="800" dirty="0">
              <a:solidFill>
                <a:schemeClr val="bg1"/>
              </a:solidFill>
            </a:endParaRPr>
          </a:p>
          <a:p>
            <a:r>
              <a:rPr lang="de-CH" sz="800" dirty="0">
                <a:solidFill>
                  <a:schemeClr val="bg1"/>
                </a:solidFill>
              </a:rPr>
              <a:t>                    3425 </a:t>
            </a:r>
            <a:r>
              <a:rPr lang="de-CH" sz="800" dirty="0" err="1">
                <a:solidFill>
                  <a:schemeClr val="bg1"/>
                </a:solidFill>
              </a:rPr>
              <a:t>Kopptien</a:t>
            </a:r>
            <a:endParaRPr lang="de-CH" sz="800" dirty="0">
              <a:solidFill>
                <a:schemeClr val="bg1"/>
              </a:solidFill>
            </a:endParaRPr>
          </a:p>
          <a:p>
            <a:endParaRPr lang="de-CH" sz="800" dirty="0">
              <a:solidFill>
                <a:schemeClr val="bg1"/>
              </a:solidFill>
            </a:endParaRPr>
          </a:p>
          <a:p>
            <a:r>
              <a:rPr lang="de-CH" sz="800" dirty="0">
                <a:solidFill>
                  <a:schemeClr val="bg1"/>
                </a:solidFill>
              </a:rPr>
              <a:t>Mobile:    +41 79 765 46 44</a:t>
            </a:r>
          </a:p>
          <a:p>
            <a:r>
              <a:rPr lang="de-CH" sz="800" dirty="0">
                <a:solidFill>
                  <a:schemeClr val="bg1"/>
                </a:solidFill>
              </a:rPr>
              <a:t>Email:    </a:t>
            </a:r>
            <a:r>
              <a:rPr lang="de-CH" sz="800" b="1" i="0" dirty="0">
                <a:solidFill>
                  <a:srgbClr val="333333"/>
                </a:solidFill>
                <a:effectLst/>
                <a:latin typeface="Arial" panose="020B0604020202020204" pitchFamily="34" charset="0"/>
              </a:rPr>
              <a:t>:</a:t>
            </a:r>
            <a:r>
              <a:rPr lang="de-CH" sz="800" b="0" i="0" dirty="0">
                <a:solidFill>
                  <a:srgbClr val="333333"/>
                </a:solidFill>
                <a:effectLst/>
                <a:latin typeface="Arial" panose="020B0604020202020204" pitchFamily="34" charset="0"/>
              </a:rPr>
              <a:t> </a:t>
            </a:r>
            <a:r>
              <a:rPr lang="de-CH" sz="800" b="0" i="0" u="none" strike="noStrike" dirty="0" err="1">
                <a:solidFill>
                  <a:srgbClr val="0078D7"/>
                </a:solidFill>
                <a:effectLst/>
                <a:latin typeface="Arial" panose="020B0604020202020204" pitchFamily="34" charset="0"/>
                <a:hlinkClick r:id="rId2"/>
              </a:rPr>
              <a:t>matthias.kuhn1979@gmail.com</a:t>
            </a:r>
            <a:endParaRPr lang="de-CH" sz="800" dirty="0">
              <a:solidFill>
                <a:schemeClr val="bg1"/>
              </a:solidFill>
            </a:endParaRPr>
          </a:p>
          <a:p>
            <a:r>
              <a:rPr lang="de-CH" sz="800" i="0" dirty="0">
                <a:solidFill>
                  <a:schemeClr val="bg1"/>
                </a:solidFill>
                <a:effectLst/>
                <a:latin typeface="Arial" panose="020B0604020202020204" pitchFamily="34" charset="0"/>
              </a:rPr>
              <a:t>LinkedIn: </a:t>
            </a:r>
            <a:r>
              <a:rPr lang="de-CH" sz="800" i="0" u="none" strike="noStrike" dirty="0" err="1">
                <a:solidFill>
                  <a:srgbClr val="467886"/>
                </a:solidFill>
                <a:effectLst/>
                <a:latin typeface="Arial" panose="020B0604020202020204" pitchFamily="34" charset="0"/>
                <a:hlinkClick r:id="rId3">
                  <a:extLst>
                    <a:ext uri="{A12FA001-AC4F-418D-AE19-62706E023703}">
                      <ahyp:hlinkClr xmlns:ahyp="http://schemas.microsoft.com/office/drawing/2018/hyperlinkcolor" val="tx"/>
                    </a:ext>
                  </a:extLst>
                </a:hlinkClick>
              </a:rPr>
              <a:t>linkedin.com</a:t>
            </a:r>
            <a:r>
              <a:rPr lang="de-CH" sz="800" i="0" u="none" strike="noStrike" dirty="0">
                <a:solidFill>
                  <a:srgbClr val="467886"/>
                </a:solidFill>
                <a:effectLst/>
                <a:latin typeface="Arial" panose="020B0604020202020204" pitchFamily="34" charset="0"/>
                <a:hlinkClick r:id="rId3">
                  <a:extLst>
                    <a:ext uri="{A12FA001-AC4F-418D-AE19-62706E023703}">
                      <ahyp:hlinkClr xmlns:ahyp="http://schemas.microsoft.com/office/drawing/2018/hyperlinkcolor" val="tx"/>
                    </a:ext>
                  </a:extLst>
                </a:hlinkClick>
              </a:rPr>
              <a:t>/in/</a:t>
            </a:r>
            <a:r>
              <a:rPr lang="de-CH" sz="800" i="0" u="none" strike="noStrike" dirty="0" err="1">
                <a:solidFill>
                  <a:srgbClr val="467886"/>
                </a:solidFill>
                <a:effectLst/>
                <a:latin typeface="Arial" panose="020B0604020202020204" pitchFamily="34" charset="0"/>
                <a:hlinkClick r:id="rId3">
                  <a:extLst>
                    <a:ext uri="{A12FA001-AC4F-418D-AE19-62706E023703}">
                      <ahyp:hlinkClr xmlns:ahyp="http://schemas.microsoft.com/office/drawing/2018/hyperlinkcolor" val="tx"/>
                    </a:ext>
                  </a:extLst>
                </a:hlinkClick>
              </a:rPr>
              <a:t>matthiaskuhn1979</a:t>
            </a:r>
            <a:r>
              <a:rPr lang="de-CH" sz="800" i="0" u="none" strike="noStrike" dirty="0">
                <a:solidFill>
                  <a:schemeClr val="bg1"/>
                </a:solidFill>
                <a:effectLst/>
                <a:latin typeface="Arial" panose="020B0604020202020204" pitchFamily="34" charset="0"/>
                <a:hlinkClick r:id="rId3">
                  <a:extLst>
                    <a:ext uri="{A12FA001-AC4F-418D-AE19-62706E023703}">
                      <ahyp:hlinkClr xmlns:ahyp="http://schemas.microsoft.com/office/drawing/2018/hyperlinkcolor" val="tx"/>
                    </a:ext>
                  </a:extLst>
                </a:hlinkClick>
              </a:rPr>
              <a:t>/</a:t>
            </a:r>
            <a:endParaRPr lang="de-CH" sz="800" dirty="0">
              <a:solidFill>
                <a:schemeClr val="bg1"/>
              </a:solidFill>
            </a:endParaRPr>
          </a:p>
          <a:p>
            <a:endParaRPr lang="de-CH" sz="800" dirty="0">
              <a:solidFill>
                <a:schemeClr val="bg1"/>
              </a:solidFill>
            </a:endParaRPr>
          </a:p>
          <a:p>
            <a:endParaRPr lang="de-CH" sz="800" dirty="0">
              <a:solidFill>
                <a:schemeClr val="bg1"/>
              </a:solidFill>
            </a:endParaRPr>
          </a:p>
        </p:txBody>
      </p:sp>
      <p:sp>
        <p:nvSpPr>
          <p:cNvPr id="6" name="Rechteck 5">
            <a:extLst>
              <a:ext uri="{FF2B5EF4-FFF2-40B4-BE49-F238E27FC236}">
                <a16:creationId xmlns:a16="http://schemas.microsoft.com/office/drawing/2014/main" id="{3B93C96D-3919-4CC5-B2D5-AD7472C5B859}"/>
              </a:ext>
            </a:extLst>
          </p:cNvPr>
          <p:cNvSpPr/>
          <p:nvPr/>
        </p:nvSpPr>
        <p:spPr>
          <a:xfrm>
            <a:off x="93206" y="115204"/>
            <a:ext cx="3777019" cy="4170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2400" b="1" dirty="0" err="1">
                <a:solidFill>
                  <a:schemeClr val="bg1"/>
                </a:solidFill>
              </a:rPr>
              <a:t>datafreak79.ch</a:t>
            </a:r>
            <a:endParaRPr lang="de-CH" sz="2400" dirty="0">
              <a:solidFill>
                <a:schemeClr val="bg1"/>
              </a:solidFill>
            </a:endParaRPr>
          </a:p>
          <a:p>
            <a:pPr algn="ctr"/>
            <a:endParaRPr lang="de-CH" sz="2400" dirty="0">
              <a:solidFill>
                <a:schemeClr val="bg1"/>
              </a:solidFill>
            </a:endParaRPr>
          </a:p>
          <a:p>
            <a:pPr algn="ctr"/>
            <a:endParaRPr lang="de-CH" sz="2400" dirty="0">
              <a:solidFill>
                <a:schemeClr val="bg1"/>
              </a:solidFill>
            </a:endParaRPr>
          </a:p>
        </p:txBody>
      </p:sp>
      <p:sp>
        <p:nvSpPr>
          <p:cNvPr id="10" name="Rechteck 9">
            <a:extLst>
              <a:ext uri="{FF2B5EF4-FFF2-40B4-BE49-F238E27FC236}">
                <a16:creationId xmlns:a16="http://schemas.microsoft.com/office/drawing/2014/main" id="{C3690165-2B11-C834-814C-B3732A9096B2}"/>
              </a:ext>
            </a:extLst>
          </p:cNvPr>
          <p:cNvSpPr/>
          <p:nvPr/>
        </p:nvSpPr>
        <p:spPr>
          <a:xfrm>
            <a:off x="95297" y="1214921"/>
            <a:ext cx="1128115" cy="417060"/>
          </a:xfrm>
          <a:prstGeom prst="rect">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Projekte</a:t>
            </a:r>
          </a:p>
          <a:p>
            <a:pPr algn="ctr"/>
            <a:endParaRPr lang="de-CH" sz="2000" b="1" dirty="0">
              <a:solidFill>
                <a:schemeClr val="bg1"/>
              </a:solidFill>
            </a:endParaRPr>
          </a:p>
          <a:p>
            <a:pPr algn="ctr"/>
            <a:endParaRPr lang="de-CH" sz="2000" b="1" dirty="0">
              <a:solidFill>
                <a:schemeClr val="bg1"/>
              </a:solidFill>
            </a:endParaRPr>
          </a:p>
        </p:txBody>
      </p:sp>
      <p:sp>
        <p:nvSpPr>
          <p:cNvPr id="12" name="Rechteck 11">
            <a:extLst>
              <a:ext uri="{FF2B5EF4-FFF2-40B4-BE49-F238E27FC236}">
                <a16:creationId xmlns:a16="http://schemas.microsoft.com/office/drawing/2014/main" id="{43315D74-E47C-6B05-C1E2-7835EA16FBDF}"/>
              </a:ext>
            </a:extLst>
          </p:cNvPr>
          <p:cNvSpPr/>
          <p:nvPr/>
        </p:nvSpPr>
        <p:spPr>
          <a:xfrm>
            <a:off x="93206" y="1740462"/>
            <a:ext cx="112811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Links</a:t>
            </a:r>
          </a:p>
          <a:p>
            <a:pPr algn="ctr"/>
            <a:endParaRPr lang="de-CH" sz="2000" b="1" dirty="0">
              <a:solidFill>
                <a:schemeClr val="bg1"/>
              </a:solidFill>
            </a:endParaRPr>
          </a:p>
          <a:p>
            <a:pPr algn="ctr"/>
            <a:endParaRPr lang="de-CH" sz="2000" b="1" dirty="0">
              <a:solidFill>
                <a:schemeClr val="bg1"/>
              </a:solidFill>
            </a:endParaRPr>
          </a:p>
        </p:txBody>
      </p:sp>
      <p:sp>
        <p:nvSpPr>
          <p:cNvPr id="13" name="Rechteck 12">
            <a:extLst>
              <a:ext uri="{FF2B5EF4-FFF2-40B4-BE49-F238E27FC236}">
                <a16:creationId xmlns:a16="http://schemas.microsoft.com/office/drawing/2014/main" id="{149D1F28-371F-6BB2-2741-34F170B61AA3}"/>
              </a:ext>
            </a:extLst>
          </p:cNvPr>
          <p:cNvSpPr/>
          <p:nvPr/>
        </p:nvSpPr>
        <p:spPr>
          <a:xfrm>
            <a:off x="93205" y="2276218"/>
            <a:ext cx="112811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CV</a:t>
            </a:r>
          </a:p>
          <a:p>
            <a:pPr algn="ctr"/>
            <a:endParaRPr lang="de-CH" sz="2000" b="1" dirty="0">
              <a:solidFill>
                <a:schemeClr val="bg1"/>
              </a:solidFill>
            </a:endParaRPr>
          </a:p>
          <a:p>
            <a:pPr algn="ctr"/>
            <a:endParaRPr lang="de-CH" sz="2000" b="1" dirty="0">
              <a:solidFill>
                <a:schemeClr val="bg1"/>
              </a:solidFill>
            </a:endParaRPr>
          </a:p>
        </p:txBody>
      </p:sp>
      <p:sp>
        <p:nvSpPr>
          <p:cNvPr id="14" name="Rechteck 13">
            <a:extLst>
              <a:ext uri="{FF2B5EF4-FFF2-40B4-BE49-F238E27FC236}">
                <a16:creationId xmlns:a16="http://schemas.microsoft.com/office/drawing/2014/main" id="{23A811CF-6693-E307-18F6-843D164B4F86}"/>
              </a:ext>
            </a:extLst>
          </p:cNvPr>
          <p:cNvSpPr/>
          <p:nvPr/>
        </p:nvSpPr>
        <p:spPr>
          <a:xfrm>
            <a:off x="93205" y="2763371"/>
            <a:ext cx="112811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Diplome</a:t>
            </a:r>
          </a:p>
          <a:p>
            <a:pPr algn="ctr"/>
            <a:endParaRPr lang="de-CH" sz="2000" b="1" dirty="0">
              <a:solidFill>
                <a:schemeClr val="bg1"/>
              </a:solidFill>
            </a:endParaRPr>
          </a:p>
          <a:p>
            <a:pPr algn="ctr"/>
            <a:endParaRPr lang="de-CH" sz="2000" b="1" dirty="0">
              <a:solidFill>
                <a:schemeClr val="bg1"/>
              </a:solidFill>
            </a:endParaRPr>
          </a:p>
        </p:txBody>
      </p:sp>
      <p:sp>
        <p:nvSpPr>
          <p:cNvPr id="19" name="Rechteck 18">
            <a:extLst>
              <a:ext uri="{FF2B5EF4-FFF2-40B4-BE49-F238E27FC236}">
                <a16:creationId xmlns:a16="http://schemas.microsoft.com/office/drawing/2014/main" id="{53ECFDA7-6263-7436-551B-53C266DC46B1}"/>
              </a:ext>
            </a:extLst>
          </p:cNvPr>
          <p:cNvSpPr/>
          <p:nvPr/>
        </p:nvSpPr>
        <p:spPr>
          <a:xfrm>
            <a:off x="93206" y="689380"/>
            <a:ext cx="112811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Über mich</a:t>
            </a:r>
          </a:p>
          <a:p>
            <a:pPr algn="ctr"/>
            <a:endParaRPr lang="de-CH" sz="1400" b="1" dirty="0">
              <a:solidFill>
                <a:schemeClr val="bg1"/>
              </a:solidFill>
            </a:endParaRPr>
          </a:p>
          <a:p>
            <a:pPr algn="ctr"/>
            <a:endParaRPr lang="de-CH" sz="1400" b="1" dirty="0">
              <a:solidFill>
                <a:schemeClr val="bg1"/>
              </a:solidFill>
            </a:endParaRPr>
          </a:p>
        </p:txBody>
      </p:sp>
      <p:sp>
        <p:nvSpPr>
          <p:cNvPr id="20" name="Rechteck 19">
            <a:extLst>
              <a:ext uri="{FF2B5EF4-FFF2-40B4-BE49-F238E27FC236}">
                <a16:creationId xmlns:a16="http://schemas.microsoft.com/office/drawing/2014/main" id="{F16A6401-9B91-D4A4-0060-FC4182DF637D}"/>
              </a:ext>
            </a:extLst>
          </p:cNvPr>
          <p:cNvSpPr/>
          <p:nvPr/>
        </p:nvSpPr>
        <p:spPr>
          <a:xfrm>
            <a:off x="93204" y="3250524"/>
            <a:ext cx="112811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Zeugnisse</a:t>
            </a:r>
          </a:p>
          <a:p>
            <a:pPr algn="ctr"/>
            <a:endParaRPr lang="de-CH" sz="2000" b="1" dirty="0">
              <a:solidFill>
                <a:schemeClr val="bg1"/>
              </a:solidFill>
            </a:endParaRPr>
          </a:p>
          <a:p>
            <a:pPr algn="ctr"/>
            <a:endParaRPr lang="de-CH" sz="2000" b="1" dirty="0">
              <a:solidFill>
                <a:schemeClr val="bg1"/>
              </a:solidFill>
            </a:endParaRPr>
          </a:p>
        </p:txBody>
      </p:sp>
      <p:sp>
        <p:nvSpPr>
          <p:cNvPr id="22" name="Textfeld 21">
            <a:extLst>
              <a:ext uri="{FF2B5EF4-FFF2-40B4-BE49-F238E27FC236}">
                <a16:creationId xmlns:a16="http://schemas.microsoft.com/office/drawing/2014/main" id="{6366776D-D2A0-1447-6CD0-5BC1AF24B09D}"/>
              </a:ext>
            </a:extLst>
          </p:cNvPr>
          <p:cNvSpPr txBox="1"/>
          <p:nvPr/>
        </p:nvSpPr>
        <p:spPr>
          <a:xfrm>
            <a:off x="4071529" y="206623"/>
            <a:ext cx="4238483" cy="2000548"/>
          </a:xfrm>
          <a:prstGeom prst="rect">
            <a:avLst/>
          </a:prstGeom>
          <a:noFill/>
        </p:spPr>
        <p:txBody>
          <a:bodyPr wrap="square" rtlCol="0">
            <a:spAutoFit/>
          </a:bodyPr>
          <a:lstStyle/>
          <a:p>
            <a:pPr algn="l"/>
            <a:r>
              <a:rPr lang="de-DE" sz="1200" b="1" dirty="0">
                <a:solidFill>
                  <a:srgbClr val="333333"/>
                </a:solidFill>
                <a:latin typeface="Arial" panose="020B0604020202020204" pitchFamily="34" charset="0"/>
              </a:rPr>
              <a:t>Projekte</a:t>
            </a:r>
          </a:p>
          <a:p>
            <a:pPr algn="l"/>
            <a:endParaRPr lang="de-DE" sz="800" dirty="0">
              <a:solidFill>
                <a:srgbClr val="333333"/>
              </a:solidFill>
              <a:latin typeface="Arial" panose="020B0604020202020204" pitchFamily="34" charset="0"/>
            </a:endParaRPr>
          </a:p>
          <a:p>
            <a:pPr algn="l"/>
            <a:r>
              <a:rPr lang="de-DE" sz="800" dirty="0">
                <a:solidFill>
                  <a:srgbClr val="333333"/>
                </a:solidFill>
                <a:latin typeface="Arial" panose="020B0604020202020204" pitchFamily="34" charset="0"/>
              </a:rPr>
              <a:t>Die Sprachapp basiert auf einem Code in R Studio. Sie ermöglicht in vier verschiedenen Sprachen (en, </a:t>
            </a:r>
            <a:r>
              <a:rPr lang="de-DE" sz="800" dirty="0" err="1">
                <a:solidFill>
                  <a:srgbClr val="333333"/>
                </a:solidFill>
                <a:latin typeface="Arial" panose="020B0604020202020204" pitchFamily="34" charset="0"/>
              </a:rPr>
              <a:t>fr</a:t>
            </a:r>
            <a:r>
              <a:rPr lang="de-DE" sz="800" dirty="0">
                <a:solidFill>
                  <a:srgbClr val="333333"/>
                </a:solidFill>
                <a:latin typeface="Arial" panose="020B0604020202020204" pitchFamily="34" charset="0"/>
              </a:rPr>
              <a:t>, es, </a:t>
            </a:r>
            <a:r>
              <a:rPr lang="de-DE" sz="800" dirty="0" err="1">
                <a:solidFill>
                  <a:srgbClr val="333333"/>
                </a:solidFill>
                <a:latin typeface="Arial" panose="020B0604020202020204" pitchFamily="34" charset="0"/>
              </a:rPr>
              <a:t>it</a:t>
            </a:r>
            <a:r>
              <a:rPr lang="de-DE" sz="800" dirty="0">
                <a:solidFill>
                  <a:srgbClr val="333333"/>
                </a:solidFill>
                <a:latin typeface="Arial" panose="020B0604020202020204" pitchFamily="34" charset="0"/>
              </a:rPr>
              <a:t>) </a:t>
            </a:r>
            <a:r>
              <a:rPr lang="de-DE" sz="800" dirty="0" err="1">
                <a:solidFill>
                  <a:srgbClr val="333333"/>
                </a:solidFill>
                <a:latin typeface="Arial" panose="020B0604020202020204" pitchFamily="34" charset="0"/>
              </a:rPr>
              <a:t>übersetzungen</a:t>
            </a:r>
            <a:r>
              <a:rPr lang="de-DE" sz="800" dirty="0">
                <a:solidFill>
                  <a:srgbClr val="333333"/>
                </a:solidFill>
                <a:latin typeface="Arial" panose="020B0604020202020204" pitchFamily="34" charset="0"/>
              </a:rPr>
              <a:t> zu machen und diese in bestimmten Settings –die erstellt werden können- abgespeichert werden können.</a:t>
            </a:r>
          </a:p>
          <a:p>
            <a:r>
              <a:rPr lang="de-DE" sz="800" u="sng" dirty="0">
                <a:solidFill>
                  <a:srgbClr val="0070C0"/>
                </a:solidFill>
                <a:latin typeface="Arial" panose="020B0604020202020204" pitchFamily="34" charset="0"/>
              </a:rPr>
              <a:t>Lernvideo Sprachapp</a:t>
            </a:r>
          </a:p>
          <a:p>
            <a:pPr algn="l"/>
            <a:r>
              <a:rPr lang="de-DE" sz="800" u="sng" dirty="0">
                <a:solidFill>
                  <a:srgbClr val="0070C0"/>
                </a:solidFill>
                <a:latin typeface="Arial" panose="020B0604020202020204" pitchFamily="34" charset="0"/>
              </a:rPr>
              <a:t>Sprachapp R-Shiny Desktop</a:t>
            </a:r>
          </a:p>
          <a:p>
            <a:pPr algn="l"/>
            <a:endParaRPr lang="de-DE" sz="800" u="sng" dirty="0">
              <a:solidFill>
                <a:srgbClr val="0070C0"/>
              </a:solidFill>
              <a:latin typeface="Arial" panose="020B0604020202020204" pitchFamily="34" charset="0"/>
            </a:endParaRPr>
          </a:p>
          <a:p>
            <a:pPr algn="l"/>
            <a:endParaRPr lang="de-DE" sz="800" u="sng" dirty="0">
              <a:solidFill>
                <a:srgbClr val="0070C0"/>
              </a:solidFill>
              <a:latin typeface="Arial" panose="020B0604020202020204" pitchFamily="34" charset="0"/>
            </a:endParaRPr>
          </a:p>
          <a:p>
            <a:pPr algn="l"/>
            <a:endParaRPr lang="de-DE" sz="800" u="sng" dirty="0">
              <a:solidFill>
                <a:srgbClr val="0070C0"/>
              </a:solidFill>
              <a:latin typeface="Arial" panose="020B0604020202020204" pitchFamily="34" charset="0"/>
            </a:endParaRPr>
          </a:p>
          <a:p>
            <a:r>
              <a:rPr lang="de-DE" sz="800" dirty="0">
                <a:solidFill>
                  <a:srgbClr val="333333"/>
                </a:solidFill>
                <a:latin typeface="Arial" panose="020B0604020202020204" pitchFamily="34" charset="0"/>
              </a:rPr>
              <a:t>Blog zur Vorbereitung meine Exeter Aufenthalt</a:t>
            </a:r>
          </a:p>
          <a:p>
            <a:r>
              <a:rPr lang="de-DE" sz="800" u="sng" dirty="0">
                <a:solidFill>
                  <a:srgbClr val="0070C0"/>
                </a:solidFill>
                <a:latin typeface="Arial" panose="020B0604020202020204" pitchFamily="34" charset="0"/>
              </a:rPr>
              <a:t>Road </a:t>
            </a:r>
            <a:r>
              <a:rPr lang="de-DE" sz="800" u="sng" dirty="0" err="1">
                <a:solidFill>
                  <a:srgbClr val="0070C0"/>
                </a:solidFill>
                <a:latin typeface="Arial" panose="020B0604020202020204" pitchFamily="34" charset="0"/>
              </a:rPr>
              <a:t>to</a:t>
            </a:r>
            <a:r>
              <a:rPr lang="de-DE" sz="800" u="sng" dirty="0">
                <a:solidFill>
                  <a:srgbClr val="0070C0"/>
                </a:solidFill>
                <a:latin typeface="Arial" panose="020B0604020202020204" pitchFamily="34" charset="0"/>
              </a:rPr>
              <a:t> Exeter</a:t>
            </a:r>
          </a:p>
          <a:p>
            <a:pPr algn="l"/>
            <a:endParaRPr lang="de-DE" sz="800" u="sng" dirty="0">
              <a:solidFill>
                <a:srgbClr val="0070C0"/>
              </a:solidFill>
              <a:latin typeface="Arial" panose="020B0604020202020204" pitchFamily="34" charset="0"/>
            </a:endParaRPr>
          </a:p>
          <a:p>
            <a:pPr algn="l"/>
            <a:endParaRPr lang="de-DE" sz="800" u="sng" dirty="0">
              <a:solidFill>
                <a:srgbClr val="0070C0"/>
              </a:solidFill>
              <a:latin typeface="Arial" panose="020B0604020202020204" pitchFamily="34" charset="0"/>
            </a:endParaRPr>
          </a:p>
          <a:p>
            <a:pPr algn="l"/>
            <a:endParaRPr lang="de-DE" sz="800" u="sng" dirty="0">
              <a:solidFill>
                <a:srgbClr val="0070C0"/>
              </a:solidFill>
              <a:latin typeface="Arial" panose="020B0604020202020204" pitchFamily="34" charset="0"/>
            </a:endParaRPr>
          </a:p>
        </p:txBody>
      </p:sp>
      <p:sp>
        <p:nvSpPr>
          <p:cNvPr id="2" name="Rechteck 1">
            <a:extLst>
              <a:ext uri="{FF2B5EF4-FFF2-40B4-BE49-F238E27FC236}">
                <a16:creationId xmlns:a16="http://schemas.microsoft.com/office/drawing/2014/main" id="{60BE551B-FA93-FCC3-DAAA-821850A2882A}"/>
              </a:ext>
            </a:extLst>
          </p:cNvPr>
          <p:cNvSpPr/>
          <p:nvPr/>
        </p:nvSpPr>
        <p:spPr>
          <a:xfrm>
            <a:off x="93204" y="3250524"/>
            <a:ext cx="1238537"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000" b="1" dirty="0" err="1">
                <a:solidFill>
                  <a:schemeClr val="bg1"/>
                </a:solidFill>
              </a:rPr>
              <a:t>Schulezeugnisse</a:t>
            </a:r>
            <a:endParaRPr lang="de-CH" sz="1000" b="1" dirty="0">
              <a:solidFill>
                <a:schemeClr val="bg1"/>
              </a:solidFill>
            </a:endParaRPr>
          </a:p>
          <a:p>
            <a:pPr algn="ctr"/>
            <a:endParaRPr lang="de-CH" sz="1000" b="1" dirty="0">
              <a:solidFill>
                <a:schemeClr val="bg1"/>
              </a:solidFill>
            </a:endParaRPr>
          </a:p>
          <a:p>
            <a:pPr algn="ctr"/>
            <a:endParaRPr lang="de-CH" sz="1000" b="1" dirty="0">
              <a:solidFill>
                <a:schemeClr val="bg1"/>
              </a:solidFill>
            </a:endParaRPr>
          </a:p>
        </p:txBody>
      </p:sp>
      <p:sp>
        <p:nvSpPr>
          <p:cNvPr id="3" name="Rechteck 2">
            <a:extLst>
              <a:ext uri="{FF2B5EF4-FFF2-40B4-BE49-F238E27FC236}">
                <a16:creationId xmlns:a16="http://schemas.microsoft.com/office/drawing/2014/main" id="{B1FA4AFB-17A2-269C-3E53-39248AB93B91}"/>
              </a:ext>
            </a:extLst>
          </p:cNvPr>
          <p:cNvSpPr/>
          <p:nvPr/>
        </p:nvSpPr>
        <p:spPr>
          <a:xfrm>
            <a:off x="91111" y="3762807"/>
            <a:ext cx="1238537"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000" b="1" dirty="0">
                <a:solidFill>
                  <a:schemeClr val="bg1"/>
                </a:solidFill>
              </a:rPr>
              <a:t>Arbeitszeugnisse</a:t>
            </a:r>
          </a:p>
          <a:p>
            <a:pPr algn="ctr"/>
            <a:endParaRPr lang="de-CH" sz="1000" b="1" dirty="0">
              <a:solidFill>
                <a:schemeClr val="bg1"/>
              </a:solidFill>
            </a:endParaRPr>
          </a:p>
          <a:p>
            <a:pPr algn="ctr"/>
            <a:endParaRPr lang="de-CH" sz="1000" b="1" dirty="0">
              <a:solidFill>
                <a:schemeClr val="bg1"/>
              </a:solidFill>
            </a:endParaRPr>
          </a:p>
        </p:txBody>
      </p:sp>
    </p:spTree>
    <p:extLst>
      <p:ext uri="{BB962C8B-B14F-4D97-AF65-F5344CB8AC3E}">
        <p14:creationId xmlns:p14="http://schemas.microsoft.com/office/powerpoint/2010/main" val="1661747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6A85A-201A-5391-A3F7-99244381C69E}"/>
            </a:ext>
          </a:extLst>
        </p:cNvPr>
        <p:cNvGrpSpPr/>
        <p:nvPr/>
      </p:nvGrpSpPr>
      <p:grpSpPr>
        <a:xfrm>
          <a:off x="0" y="0"/>
          <a:ext cx="0" cy="0"/>
          <a:chOff x="0" y="0"/>
          <a:chExt cx="0" cy="0"/>
        </a:xfrm>
      </p:grpSpPr>
      <p:sp>
        <p:nvSpPr>
          <p:cNvPr id="8" name="Rechteck 7">
            <a:extLst>
              <a:ext uri="{FF2B5EF4-FFF2-40B4-BE49-F238E27FC236}">
                <a16:creationId xmlns:a16="http://schemas.microsoft.com/office/drawing/2014/main" id="{390F157F-55C5-1BAE-46D4-6A10A5459211}"/>
              </a:ext>
            </a:extLst>
          </p:cNvPr>
          <p:cNvSpPr/>
          <p:nvPr/>
        </p:nvSpPr>
        <p:spPr>
          <a:xfrm>
            <a:off x="-1" y="0"/>
            <a:ext cx="3978323" cy="6857999"/>
          </a:xfrm>
          <a:prstGeom prst="rect">
            <a:avLst/>
          </a:prstGeom>
          <a:solidFill>
            <a:schemeClr val="tx2">
              <a:lumMod val="50000"/>
              <a:lumOff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de-CH" sz="800" dirty="0">
              <a:solidFill>
                <a:schemeClr val="bg1"/>
              </a:solidFill>
            </a:endParaRPr>
          </a:p>
          <a:p>
            <a:endParaRPr lang="de-CH" sz="800" dirty="0">
              <a:solidFill>
                <a:schemeClr val="bg1"/>
              </a:solidFill>
            </a:endParaRPr>
          </a:p>
        </p:txBody>
      </p:sp>
      <p:sp>
        <p:nvSpPr>
          <p:cNvPr id="4" name="Rechteck 3">
            <a:extLst>
              <a:ext uri="{FF2B5EF4-FFF2-40B4-BE49-F238E27FC236}">
                <a16:creationId xmlns:a16="http://schemas.microsoft.com/office/drawing/2014/main" id="{2AB8E31B-4D70-557D-B43D-195BBD7B2453}"/>
              </a:ext>
            </a:extLst>
          </p:cNvPr>
          <p:cNvSpPr/>
          <p:nvPr/>
        </p:nvSpPr>
        <p:spPr>
          <a:xfrm>
            <a:off x="1331741" y="675433"/>
            <a:ext cx="2538484" cy="1439839"/>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de-CH" sz="1200" b="1" dirty="0">
                <a:solidFill>
                  <a:schemeClr val="bg1"/>
                </a:solidFill>
              </a:rPr>
              <a:t>Kontakt</a:t>
            </a:r>
          </a:p>
          <a:p>
            <a:endParaRPr lang="de-CH" sz="800" dirty="0">
              <a:solidFill>
                <a:schemeClr val="bg1"/>
              </a:solidFill>
            </a:endParaRPr>
          </a:p>
          <a:p>
            <a:r>
              <a:rPr lang="de-CH" sz="800" dirty="0">
                <a:solidFill>
                  <a:schemeClr val="bg1"/>
                </a:solidFill>
              </a:rPr>
              <a:t>Adresse: St. </a:t>
            </a:r>
            <a:r>
              <a:rPr lang="de-CH" sz="800" dirty="0" err="1">
                <a:solidFill>
                  <a:schemeClr val="bg1"/>
                </a:solidFill>
              </a:rPr>
              <a:t>Niklausstrasse</a:t>
            </a:r>
            <a:r>
              <a:rPr lang="de-CH" sz="800" dirty="0">
                <a:solidFill>
                  <a:schemeClr val="bg1"/>
                </a:solidFill>
              </a:rPr>
              <a:t> </a:t>
            </a:r>
            <a:r>
              <a:rPr lang="de-CH" sz="800" dirty="0" err="1">
                <a:solidFill>
                  <a:schemeClr val="bg1"/>
                </a:solidFill>
              </a:rPr>
              <a:t>8a</a:t>
            </a:r>
            <a:endParaRPr lang="de-CH" sz="800" dirty="0">
              <a:solidFill>
                <a:schemeClr val="bg1"/>
              </a:solidFill>
            </a:endParaRPr>
          </a:p>
          <a:p>
            <a:r>
              <a:rPr lang="de-CH" sz="800" dirty="0">
                <a:solidFill>
                  <a:schemeClr val="bg1"/>
                </a:solidFill>
              </a:rPr>
              <a:t>                    3425 </a:t>
            </a:r>
            <a:r>
              <a:rPr lang="de-CH" sz="800" dirty="0" err="1">
                <a:solidFill>
                  <a:schemeClr val="bg1"/>
                </a:solidFill>
              </a:rPr>
              <a:t>Kopptien</a:t>
            </a:r>
            <a:endParaRPr lang="de-CH" sz="800" dirty="0">
              <a:solidFill>
                <a:schemeClr val="bg1"/>
              </a:solidFill>
            </a:endParaRPr>
          </a:p>
          <a:p>
            <a:endParaRPr lang="de-CH" sz="800" dirty="0">
              <a:solidFill>
                <a:schemeClr val="bg1"/>
              </a:solidFill>
            </a:endParaRPr>
          </a:p>
          <a:p>
            <a:r>
              <a:rPr lang="de-CH" sz="800" dirty="0">
                <a:solidFill>
                  <a:schemeClr val="bg1"/>
                </a:solidFill>
              </a:rPr>
              <a:t>Mobile:    +41 79 765 46 44</a:t>
            </a:r>
          </a:p>
          <a:p>
            <a:r>
              <a:rPr lang="de-CH" sz="800" dirty="0">
                <a:solidFill>
                  <a:schemeClr val="bg1"/>
                </a:solidFill>
              </a:rPr>
              <a:t>Email:    </a:t>
            </a:r>
            <a:r>
              <a:rPr lang="de-CH" sz="800" b="1" i="0" dirty="0">
                <a:solidFill>
                  <a:srgbClr val="333333"/>
                </a:solidFill>
                <a:effectLst/>
                <a:latin typeface="Arial" panose="020B0604020202020204" pitchFamily="34" charset="0"/>
              </a:rPr>
              <a:t>:</a:t>
            </a:r>
            <a:r>
              <a:rPr lang="de-CH" sz="800" b="0" i="0" dirty="0">
                <a:solidFill>
                  <a:srgbClr val="333333"/>
                </a:solidFill>
                <a:effectLst/>
                <a:latin typeface="Arial" panose="020B0604020202020204" pitchFamily="34" charset="0"/>
              </a:rPr>
              <a:t> </a:t>
            </a:r>
            <a:r>
              <a:rPr lang="de-CH" sz="800" b="0" i="0" u="none" strike="noStrike" dirty="0" err="1">
                <a:solidFill>
                  <a:srgbClr val="0078D7"/>
                </a:solidFill>
                <a:effectLst/>
                <a:latin typeface="Arial" panose="020B0604020202020204" pitchFamily="34" charset="0"/>
                <a:hlinkClick r:id="rId2"/>
              </a:rPr>
              <a:t>matthias.kuhn1979@gmail.com</a:t>
            </a:r>
            <a:endParaRPr lang="de-CH" sz="800" dirty="0">
              <a:solidFill>
                <a:schemeClr val="bg1"/>
              </a:solidFill>
            </a:endParaRPr>
          </a:p>
          <a:p>
            <a:r>
              <a:rPr lang="de-CH" sz="800" i="0" dirty="0">
                <a:solidFill>
                  <a:schemeClr val="bg1"/>
                </a:solidFill>
                <a:effectLst/>
                <a:latin typeface="Arial" panose="020B0604020202020204" pitchFamily="34" charset="0"/>
              </a:rPr>
              <a:t>LinkedIn: </a:t>
            </a:r>
            <a:r>
              <a:rPr lang="de-CH" sz="800" i="0" u="none" strike="noStrike" dirty="0" err="1">
                <a:solidFill>
                  <a:srgbClr val="467886"/>
                </a:solidFill>
                <a:effectLst/>
                <a:latin typeface="Arial" panose="020B0604020202020204" pitchFamily="34" charset="0"/>
                <a:hlinkClick r:id="rId3">
                  <a:extLst>
                    <a:ext uri="{A12FA001-AC4F-418D-AE19-62706E023703}">
                      <ahyp:hlinkClr xmlns:ahyp="http://schemas.microsoft.com/office/drawing/2018/hyperlinkcolor" val="tx"/>
                    </a:ext>
                  </a:extLst>
                </a:hlinkClick>
              </a:rPr>
              <a:t>linkedin.com</a:t>
            </a:r>
            <a:r>
              <a:rPr lang="de-CH" sz="800" i="0" u="none" strike="noStrike" dirty="0">
                <a:solidFill>
                  <a:srgbClr val="467886"/>
                </a:solidFill>
                <a:effectLst/>
                <a:latin typeface="Arial" panose="020B0604020202020204" pitchFamily="34" charset="0"/>
                <a:hlinkClick r:id="rId3">
                  <a:extLst>
                    <a:ext uri="{A12FA001-AC4F-418D-AE19-62706E023703}">
                      <ahyp:hlinkClr xmlns:ahyp="http://schemas.microsoft.com/office/drawing/2018/hyperlinkcolor" val="tx"/>
                    </a:ext>
                  </a:extLst>
                </a:hlinkClick>
              </a:rPr>
              <a:t>/in/</a:t>
            </a:r>
            <a:r>
              <a:rPr lang="de-CH" sz="800" i="0" u="none" strike="noStrike" dirty="0" err="1">
                <a:solidFill>
                  <a:srgbClr val="467886"/>
                </a:solidFill>
                <a:effectLst/>
                <a:latin typeface="Arial" panose="020B0604020202020204" pitchFamily="34" charset="0"/>
                <a:hlinkClick r:id="rId3">
                  <a:extLst>
                    <a:ext uri="{A12FA001-AC4F-418D-AE19-62706E023703}">
                      <ahyp:hlinkClr xmlns:ahyp="http://schemas.microsoft.com/office/drawing/2018/hyperlinkcolor" val="tx"/>
                    </a:ext>
                  </a:extLst>
                </a:hlinkClick>
              </a:rPr>
              <a:t>matthiaskuhn1979</a:t>
            </a:r>
            <a:r>
              <a:rPr lang="de-CH" sz="800" i="0" u="none" strike="noStrike" dirty="0">
                <a:solidFill>
                  <a:schemeClr val="bg1"/>
                </a:solidFill>
                <a:effectLst/>
                <a:latin typeface="Arial" panose="020B0604020202020204" pitchFamily="34" charset="0"/>
                <a:hlinkClick r:id="rId3">
                  <a:extLst>
                    <a:ext uri="{A12FA001-AC4F-418D-AE19-62706E023703}">
                      <ahyp:hlinkClr xmlns:ahyp="http://schemas.microsoft.com/office/drawing/2018/hyperlinkcolor" val="tx"/>
                    </a:ext>
                  </a:extLst>
                </a:hlinkClick>
              </a:rPr>
              <a:t>/</a:t>
            </a:r>
            <a:endParaRPr lang="de-CH" sz="800" dirty="0">
              <a:solidFill>
                <a:schemeClr val="bg1"/>
              </a:solidFill>
            </a:endParaRPr>
          </a:p>
          <a:p>
            <a:endParaRPr lang="de-CH" sz="800" dirty="0">
              <a:solidFill>
                <a:schemeClr val="bg1"/>
              </a:solidFill>
            </a:endParaRPr>
          </a:p>
          <a:p>
            <a:endParaRPr lang="de-CH" sz="800" dirty="0">
              <a:solidFill>
                <a:schemeClr val="bg1"/>
              </a:solidFill>
            </a:endParaRPr>
          </a:p>
        </p:txBody>
      </p:sp>
      <p:sp>
        <p:nvSpPr>
          <p:cNvPr id="6" name="Rechteck 5">
            <a:extLst>
              <a:ext uri="{FF2B5EF4-FFF2-40B4-BE49-F238E27FC236}">
                <a16:creationId xmlns:a16="http://schemas.microsoft.com/office/drawing/2014/main" id="{1CC96B10-051A-6D77-D543-095C9AE64E4A}"/>
              </a:ext>
            </a:extLst>
          </p:cNvPr>
          <p:cNvSpPr/>
          <p:nvPr/>
        </p:nvSpPr>
        <p:spPr>
          <a:xfrm>
            <a:off x="93206" y="115204"/>
            <a:ext cx="3777019" cy="4170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2400" b="1" dirty="0" err="1">
                <a:solidFill>
                  <a:schemeClr val="bg1"/>
                </a:solidFill>
              </a:rPr>
              <a:t>datafreak79.ch</a:t>
            </a:r>
            <a:endParaRPr lang="de-CH" sz="2400" dirty="0">
              <a:solidFill>
                <a:schemeClr val="bg1"/>
              </a:solidFill>
            </a:endParaRPr>
          </a:p>
          <a:p>
            <a:pPr algn="ctr"/>
            <a:endParaRPr lang="de-CH" sz="2400" dirty="0">
              <a:solidFill>
                <a:schemeClr val="bg1"/>
              </a:solidFill>
            </a:endParaRPr>
          </a:p>
          <a:p>
            <a:pPr algn="ctr"/>
            <a:endParaRPr lang="de-CH" sz="2400" dirty="0">
              <a:solidFill>
                <a:schemeClr val="bg1"/>
              </a:solidFill>
            </a:endParaRPr>
          </a:p>
        </p:txBody>
      </p:sp>
      <p:sp>
        <p:nvSpPr>
          <p:cNvPr id="10" name="Rechteck 9">
            <a:extLst>
              <a:ext uri="{FF2B5EF4-FFF2-40B4-BE49-F238E27FC236}">
                <a16:creationId xmlns:a16="http://schemas.microsoft.com/office/drawing/2014/main" id="{A9136EB8-FFB7-EBD9-F1C4-DD50687125F9}"/>
              </a:ext>
            </a:extLst>
          </p:cNvPr>
          <p:cNvSpPr/>
          <p:nvPr/>
        </p:nvSpPr>
        <p:spPr>
          <a:xfrm>
            <a:off x="95297" y="1214921"/>
            <a:ext cx="112811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Projekte</a:t>
            </a:r>
          </a:p>
          <a:p>
            <a:pPr algn="ctr"/>
            <a:endParaRPr lang="de-CH" sz="1400" b="1" dirty="0">
              <a:solidFill>
                <a:schemeClr val="bg1"/>
              </a:solidFill>
            </a:endParaRPr>
          </a:p>
          <a:p>
            <a:pPr algn="ctr"/>
            <a:endParaRPr lang="de-CH" sz="1400" b="1" dirty="0">
              <a:solidFill>
                <a:schemeClr val="bg1"/>
              </a:solidFill>
            </a:endParaRPr>
          </a:p>
        </p:txBody>
      </p:sp>
      <p:sp>
        <p:nvSpPr>
          <p:cNvPr id="12" name="Rechteck 11">
            <a:extLst>
              <a:ext uri="{FF2B5EF4-FFF2-40B4-BE49-F238E27FC236}">
                <a16:creationId xmlns:a16="http://schemas.microsoft.com/office/drawing/2014/main" id="{9E3466D9-6979-97A1-A7DF-E3C8F671F6C0}"/>
              </a:ext>
            </a:extLst>
          </p:cNvPr>
          <p:cNvSpPr/>
          <p:nvPr/>
        </p:nvSpPr>
        <p:spPr>
          <a:xfrm>
            <a:off x="93206" y="1740462"/>
            <a:ext cx="1128115" cy="417060"/>
          </a:xfrm>
          <a:prstGeom prst="rect">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Links</a:t>
            </a:r>
          </a:p>
          <a:p>
            <a:pPr algn="ctr"/>
            <a:endParaRPr lang="de-CH" sz="2000" b="1" dirty="0">
              <a:solidFill>
                <a:schemeClr val="bg1"/>
              </a:solidFill>
            </a:endParaRPr>
          </a:p>
          <a:p>
            <a:pPr algn="ctr"/>
            <a:endParaRPr lang="de-CH" sz="2000" b="1" dirty="0">
              <a:solidFill>
                <a:schemeClr val="bg1"/>
              </a:solidFill>
            </a:endParaRPr>
          </a:p>
        </p:txBody>
      </p:sp>
      <p:sp>
        <p:nvSpPr>
          <p:cNvPr id="13" name="Rechteck 12">
            <a:extLst>
              <a:ext uri="{FF2B5EF4-FFF2-40B4-BE49-F238E27FC236}">
                <a16:creationId xmlns:a16="http://schemas.microsoft.com/office/drawing/2014/main" id="{1D126289-3445-1EE7-57C4-70849BB56F60}"/>
              </a:ext>
            </a:extLst>
          </p:cNvPr>
          <p:cNvSpPr/>
          <p:nvPr/>
        </p:nvSpPr>
        <p:spPr>
          <a:xfrm>
            <a:off x="93205" y="2276218"/>
            <a:ext cx="112811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CV</a:t>
            </a:r>
          </a:p>
          <a:p>
            <a:pPr algn="ctr"/>
            <a:endParaRPr lang="de-CH" sz="2000" b="1" dirty="0">
              <a:solidFill>
                <a:schemeClr val="bg1"/>
              </a:solidFill>
            </a:endParaRPr>
          </a:p>
          <a:p>
            <a:pPr algn="ctr"/>
            <a:endParaRPr lang="de-CH" sz="2000" b="1" dirty="0">
              <a:solidFill>
                <a:schemeClr val="bg1"/>
              </a:solidFill>
            </a:endParaRPr>
          </a:p>
        </p:txBody>
      </p:sp>
      <p:sp>
        <p:nvSpPr>
          <p:cNvPr id="14" name="Rechteck 13">
            <a:extLst>
              <a:ext uri="{FF2B5EF4-FFF2-40B4-BE49-F238E27FC236}">
                <a16:creationId xmlns:a16="http://schemas.microsoft.com/office/drawing/2014/main" id="{BE1073C6-9248-8FEB-BF01-8A2C0E20EC96}"/>
              </a:ext>
            </a:extLst>
          </p:cNvPr>
          <p:cNvSpPr/>
          <p:nvPr/>
        </p:nvSpPr>
        <p:spPr>
          <a:xfrm>
            <a:off x="93205" y="2763371"/>
            <a:ext cx="112811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Diplome</a:t>
            </a:r>
          </a:p>
          <a:p>
            <a:pPr algn="ctr"/>
            <a:endParaRPr lang="de-CH" sz="2000" b="1" dirty="0">
              <a:solidFill>
                <a:schemeClr val="bg1"/>
              </a:solidFill>
            </a:endParaRPr>
          </a:p>
          <a:p>
            <a:pPr algn="ctr"/>
            <a:endParaRPr lang="de-CH" sz="2000" b="1" dirty="0">
              <a:solidFill>
                <a:schemeClr val="bg1"/>
              </a:solidFill>
            </a:endParaRPr>
          </a:p>
        </p:txBody>
      </p:sp>
      <p:sp>
        <p:nvSpPr>
          <p:cNvPr id="19" name="Rechteck 18">
            <a:extLst>
              <a:ext uri="{FF2B5EF4-FFF2-40B4-BE49-F238E27FC236}">
                <a16:creationId xmlns:a16="http://schemas.microsoft.com/office/drawing/2014/main" id="{C9E2BB94-C1DD-5582-16BD-1203D455B6F9}"/>
              </a:ext>
            </a:extLst>
          </p:cNvPr>
          <p:cNvSpPr/>
          <p:nvPr/>
        </p:nvSpPr>
        <p:spPr>
          <a:xfrm>
            <a:off x="93206" y="689380"/>
            <a:ext cx="112811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Über mich</a:t>
            </a:r>
          </a:p>
          <a:p>
            <a:pPr algn="ctr"/>
            <a:endParaRPr lang="de-CH" sz="1400" b="1" dirty="0">
              <a:solidFill>
                <a:schemeClr val="bg1"/>
              </a:solidFill>
            </a:endParaRPr>
          </a:p>
          <a:p>
            <a:pPr algn="ctr"/>
            <a:endParaRPr lang="de-CH" sz="1400" b="1" dirty="0">
              <a:solidFill>
                <a:schemeClr val="bg1"/>
              </a:solidFill>
            </a:endParaRPr>
          </a:p>
        </p:txBody>
      </p:sp>
      <p:sp>
        <p:nvSpPr>
          <p:cNvPr id="20" name="Rechteck 19">
            <a:extLst>
              <a:ext uri="{FF2B5EF4-FFF2-40B4-BE49-F238E27FC236}">
                <a16:creationId xmlns:a16="http://schemas.microsoft.com/office/drawing/2014/main" id="{28060584-D170-ADAF-549D-41EA8D73B064}"/>
              </a:ext>
            </a:extLst>
          </p:cNvPr>
          <p:cNvSpPr/>
          <p:nvPr/>
        </p:nvSpPr>
        <p:spPr>
          <a:xfrm>
            <a:off x="93204" y="3250524"/>
            <a:ext cx="112811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Zeugnisse</a:t>
            </a:r>
          </a:p>
          <a:p>
            <a:pPr algn="ctr"/>
            <a:endParaRPr lang="de-CH" sz="2000" b="1" dirty="0">
              <a:solidFill>
                <a:schemeClr val="bg1"/>
              </a:solidFill>
            </a:endParaRPr>
          </a:p>
          <a:p>
            <a:pPr algn="ctr"/>
            <a:endParaRPr lang="de-CH" sz="2000" b="1" dirty="0">
              <a:solidFill>
                <a:schemeClr val="bg1"/>
              </a:solidFill>
            </a:endParaRPr>
          </a:p>
        </p:txBody>
      </p:sp>
      <p:sp>
        <p:nvSpPr>
          <p:cNvPr id="22" name="Textfeld 21">
            <a:extLst>
              <a:ext uri="{FF2B5EF4-FFF2-40B4-BE49-F238E27FC236}">
                <a16:creationId xmlns:a16="http://schemas.microsoft.com/office/drawing/2014/main" id="{BF659AA0-61CA-691B-7263-C6F8FB8B1DEE}"/>
              </a:ext>
            </a:extLst>
          </p:cNvPr>
          <p:cNvSpPr txBox="1"/>
          <p:nvPr/>
        </p:nvSpPr>
        <p:spPr>
          <a:xfrm>
            <a:off x="4071529" y="206623"/>
            <a:ext cx="5206942" cy="1631216"/>
          </a:xfrm>
          <a:prstGeom prst="rect">
            <a:avLst/>
          </a:prstGeom>
          <a:noFill/>
        </p:spPr>
        <p:txBody>
          <a:bodyPr wrap="square" rtlCol="0">
            <a:spAutoFit/>
          </a:bodyPr>
          <a:lstStyle/>
          <a:p>
            <a:pPr algn="l"/>
            <a:r>
              <a:rPr lang="de-DE" sz="1200" b="1" dirty="0">
                <a:solidFill>
                  <a:srgbClr val="333333"/>
                </a:solidFill>
                <a:latin typeface="Arial" panose="020B0604020202020204" pitchFamily="34" charset="0"/>
              </a:rPr>
              <a:t>Links</a:t>
            </a:r>
          </a:p>
          <a:p>
            <a:pPr algn="l"/>
            <a:endParaRPr lang="de-DE" sz="800" dirty="0">
              <a:solidFill>
                <a:srgbClr val="333333"/>
              </a:solidFill>
              <a:latin typeface="Arial" panose="020B0604020202020204" pitchFamily="34" charset="0"/>
            </a:endParaRPr>
          </a:p>
          <a:p>
            <a:pPr algn="l"/>
            <a:r>
              <a:rPr lang="de-DE" sz="800" b="1" dirty="0">
                <a:solidFill>
                  <a:srgbClr val="333333"/>
                </a:solidFill>
                <a:latin typeface="Arial" panose="020B0604020202020204" pitchFamily="34" charset="0"/>
              </a:rPr>
              <a:t>English</a:t>
            </a:r>
          </a:p>
          <a:p>
            <a:pPr algn="l"/>
            <a:r>
              <a:rPr lang="de-DE" sz="800" dirty="0">
                <a:solidFill>
                  <a:srgbClr val="333333"/>
                </a:solidFill>
                <a:latin typeface="Arial" panose="020B0604020202020204" pitchFamily="34" charset="0"/>
                <a:hlinkClick r:id="rId4"/>
              </a:rPr>
              <a:t>https://</a:t>
            </a:r>
            <a:r>
              <a:rPr lang="de-DE" sz="800" dirty="0" err="1">
                <a:solidFill>
                  <a:srgbClr val="333333"/>
                </a:solidFill>
                <a:latin typeface="Arial" panose="020B0604020202020204" pitchFamily="34" charset="0"/>
                <a:hlinkClick r:id="rId4"/>
              </a:rPr>
              <a:t>exeteracademy.co.uk</a:t>
            </a:r>
            <a:r>
              <a:rPr lang="de-DE" sz="800" dirty="0">
                <a:solidFill>
                  <a:srgbClr val="333333"/>
                </a:solidFill>
                <a:latin typeface="Arial" panose="020B0604020202020204" pitchFamily="34" charset="0"/>
                <a:hlinkClick r:id="rId4"/>
              </a:rPr>
              <a:t>/</a:t>
            </a:r>
            <a:r>
              <a:rPr lang="de-DE" sz="800" dirty="0">
                <a:solidFill>
                  <a:srgbClr val="333333"/>
                </a:solidFill>
                <a:latin typeface="Arial" panose="020B0604020202020204" pitchFamily="34" charset="0"/>
              </a:rPr>
              <a:t> - Institution in Exeter für </a:t>
            </a:r>
            <a:r>
              <a:rPr lang="de-DE" sz="800" dirty="0" err="1">
                <a:solidFill>
                  <a:srgbClr val="333333"/>
                </a:solidFill>
                <a:latin typeface="Arial" panose="020B0604020202020204" pitchFamily="34" charset="0"/>
              </a:rPr>
              <a:t>Englishlektionen</a:t>
            </a:r>
            <a:endParaRPr lang="de-DE" sz="800" dirty="0">
              <a:solidFill>
                <a:srgbClr val="333333"/>
              </a:solidFill>
              <a:latin typeface="Arial" panose="020B0604020202020204" pitchFamily="34" charset="0"/>
            </a:endParaRPr>
          </a:p>
          <a:p>
            <a:pPr algn="l"/>
            <a:endParaRPr lang="de-DE" sz="800" dirty="0">
              <a:solidFill>
                <a:srgbClr val="333333"/>
              </a:solidFill>
              <a:latin typeface="Arial" panose="020B0604020202020204" pitchFamily="34" charset="0"/>
            </a:endParaRPr>
          </a:p>
          <a:p>
            <a:r>
              <a:rPr lang="de-DE" sz="800" b="1" dirty="0">
                <a:solidFill>
                  <a:srgbClr val="333333"/>
                </a:solidFill>
                <a:latin typeface="Arial" panose="020B0604020202020204" pitchFamily="34" charset="0"/>
              </a:rPr>
              <a:t>Data Science</a:t>
            </a:r>
          </a:p>
          <a:p>
            <a:pPr algn="l"/>
            <a:r>
              <a:rPr lang="de-CH" sz="800" b="0" i="0" u="none" strike="noStrike" dirty="0">
                <a:solidFill>
                  <a:srgbClr val="0078D7"/>
                </a:solidFill>
                <a:effectLst/>
                <a:latin typeface="Arial" panose="020B0604020202020204" pitchFamily="34" charset="0"/>
                <a:hlinkClick r:id="rId5"/>
              </a:rPr>
              <a:t>R </a:t>
            </a:r>
            <a:r>
              <a:rPr lang="de-CH" sz="800" b="0" i="0" u="none" strike="noStrike" dirty="0" err="1">
                <a:solidFill>
                  <a:srgbClr val="0078D7"/>
                </a:solidFill>
                <a:effectLst/>
                <a:latin typeface="Arial" panose="020B0604020202020204" pitchFamily="34" charset="0"/>
                <a:hlinkClick r:id="rId5"/>
              </a:rPr>
              <a:t>for</a:t>
            </a:r>
            <a:r>
              <a:rPr lang="de-CH" sz="800" b="0" i="0" u="none" strike="noStrike" dirty="0">
                <a:solidFill>
                  <a:srgbClr val="0078D7"/>
                </a:solidFill>
                <a:effectLst/>
                <a:latin typeface="Arial" panose="020B0604020202020204" pitchFamily="34" charset="0"/>
                <a:hlinkClick r:id="rId5"/>
              </a:rPr>
              <a:t> Data Science (Hadley Wickham) </a:t>
            </a:r>
            <a:r>
              <a:rPr lang="de-CH" sz="800" b="0" i="0" dirty="0">
                <a:solidFill>
                  <a:srgbClr val="333333"/>
                </a:solidFill>
                <a:effectLst/>
                <a:latin typeface="Arial" panose="020B0604020202020204" pitchFamily="34" charset="0"/>
              </a:rPr>
              <a:t>– Ausführliches Online-Buch zu R, Datenanalyse und Visualisierung.</a:t>
            </a:r>
          </a:p>
          <a:p>
            <a:pPr algn="l"/>
            <a:r>
              <a:rPr lang="de-CH" sz="800" b="0" i="0" u="none" strike="noStrike" dirty="0" err="1">
                <a:solidFill>
                  <a:srgbClr val="0078D7"/>
                </a:solidFill>
                <a:effectLst/>
                <a:latin typeface="Arial" panose="020B0604020202020204" pitchFamily="34" charset="0"/>
                <a:hlinkClick r:id="rId6"/>
              </a:rPr>
              <a:t>Kaggle</a:t>
            </a:r>
            <a:r>
              <a:rPr lang="de-CH" sz="800" b="0" i="0" u="none" strike="noStrike" dirty="0">
                <a:solidFill>
                  <a:srgbClr val="0078D7"/>
                </a:solidFill>
                <a:effectLst/>
                <a:latin typeface="Arial" panose="020B0604020202020204" pitchFamily="34" charset="0"/>
                <a:hlinkClick r:id="rId6"/>
              </a:rPr>
              <a:t> </a:t>
            </a:r>
            <a:r>
              <a:rPr lang="de-CH" sz="800" b="0" i="0" dirty="0">
                <a:solidFill>
                  <a:srgbClr val="333333"/>
                </a:solidFill>
                <a:effectLst/>
                <a:latin typeface="Arial" panose="020B0604020202020204" pitchFamily="34" charset="0"/>
              </a:rPr>
              <a:t>– Plattform für Data-Science-Wettbewerbe, Datasets und Tutorials.</a:t>
            </a:r>
          </a:p>
          <a:p>
            <a:pPr algn="l"/>
            <a:r>
              <a:rPr lang="de-CH" sz="800" b="0" i="0" u="none" strike="noStrike" dirty="0" err="1">
                <a:solidFill>
                  <a:srgbClr val="0078D7"/>
                </a:solidFill>
                <a:effectLst/>
                <a:latin typeface="Arial" panose="020B0604020202020204" pitchFamily="34" charset="0"/>
                <a:hlinkClick r:id="rId7"/>
              </a:rPr>
              <a:t>Towards</a:t>
            </a:r>
            <a:r>
              <a:rPr lang="de-CH" sz="800" b="0" i="0" u="none" strike="noStrike" dirty="0">
                <a:solidFill>
                  <a:srgbClr val="0078D7"/>
                </a:solidFill>
                <a:effectLst/>
                <a:latin typeface="Arial" panose="020B0604020202020204" pitchFamily="34" charset="0"/>
                <a:hlinkClick r:id="rId7"/>
              </a:rPr>
              <a:t> Data Science </a:t>
            </a:r>
            <a:r>
              <a:rPr lang="de-CH" sz="800" b="0" i="0" dirty="0">
                <a:solidFill>
                  <a:srgbClr val="333333"/>
                </a:solidFill>
                <a:effectLst/>
                <a:latin typeface="Arial" panose="020B0604020202020204" pitchFamily="34" charset="0"/>
              </a:rPr>
              <a:t>– Große Sammlung von Artikeln zu </a:t>
            </a:r>
            <a:r>
              <a:rPr lang="de-CH" sz="800" b="0" i="0" dirty="0" err="1">
                <a:solidFill>
                  <a:srgbClr val="333333"/>
                </a:solidFill>
                <a:effectLst/>
                <a:latin typeface="Arial" panose="020B0604020202020204" pitchFamily="34" charset="0"/>
              </a:rPr>
              <a:t>Machine</a:t>
            </a:r>
            <a:r>
              <a:rPr lang="de-CH" sz="800" b="0" i="0" dirty="0">
                <a:solidFill>
                  <a:srgbClr val="333333"/>
                </a:solidFill>
                <a:effectLst/>
                <a:latin typeface="Arial" panose="020B0604020202020204" pitchFamily="34" charset="0"/>
              </a:rPr>
              <a:t> Learning, Python, R und mehr.</a:t>
            </a:r>
          </a:p>
          <a:p>
            <a:pPr algn="l">
              <a:buFont typeface="Arial" panose="020B0604020202020204" pitchFamily="34" charset="0"/>
              <a:buChar char="•"/>
            </a:pPr>
            <a:endParaRPr lang="de-CH" sz="800" dirty="0">
              <a:solidFill>
                <a:srgbClr val="333333"/>
              </a:solidFill>
              <a:latin typeface="Arial" panose="020B0604020202020204" pitchFamily="34" charset="0"/>
            </a:endParaRPr>
          </a:p>
          <a:p>
            <a:pPr algn="l"/>
            <a:endParaRPr lang="de-CH" sz="800" b="0" i="0" dirty="0">
              <a:solidFill>
                <a:srgbClr val="333333"/>
              </a:solidFill>
              <a:effectLst/>
              <a:latin typeface="Arial" panose="020B0604020202020204" pitchFamily="34" charset="0"/>
            </a:endParaRPr>
          </a:p>
          <a:p>
            <a:pPr algn="l"/>
            <a:endParaRPr lang="de-DE" sz="800" u="sng" dirty="0">
              <a:solidFill>
                <a:srgbClr val="0070C0"/>
              </a:solidFill>
              <a:latin typeface="Arial" panose="020B0604020202020204" pitchFamily="34" charset="0"/>
            </a:endParaRPr>
          </a:p>
        </p:txBody>
      </p:sp>
      <p:sp>
        <p:nvSpPr>
          <p:cNvPr id="2" name="Rechteck 1">
            <a:extLst>
              <a:ext uri="{FF2B5EF4-FFF2-40B4-BE49-F238E27FC236}">
                <a16:creationId xmlns:a16="http://schemas.microsoft.com/office/drawing/2014/main" id="{589FC4D6-650D-40B5-80DF-91635047A33B}"/>
              </a:ext>
            </a:extLst>
          </p:cNvPr>
          <p:cNvSpPr/>
          <p:nvPr/>
        </p:nvSpPr>
        <p:spPr>
          <a:xfrm>
            <a:off x="93204" y="3250524"/>
            <a:ext cx="1238537"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000" b="1" dirty="0" err="1">
                <a:solidFill>
                  <a:schemeClr val="bg1"/>
                </a:solidFill>
              </a:rPr>
              <a:t>Schulezeugnisse</a:t>
            </a:r>
            <a:endParaRPr lang="de-CH" sz="1000" b="1" dirty="0">
              <a:solidFill>
                <a:schemeClr val="bg1"/>
              </a:solidFill>
            </a:endParaRPr>
          </a:p>
          <a:p>
            <a:pPr algn="ctr"/>
            <a:endParaRPr lang="de-CH" sz="1000" b="1" dirty="0">
              <a:solidFill>
                <a:schemeClr val="bg1"/>
              </a:solidFill>
            </a:endParaRPr>
          </a:p>
          <a:p>
            <a:pPr algn="ctr"/>
            <a:endParaRPr lang="de-CH" sz="1000" b="1" dirty="0">
              <a:solidFill>
                <a:schemeClr val="bg1"/>
              </a:solidFill>
            </a:endParaRPr>
          </a:p>
        </p:txBody>
      </p:sp>
      <p:sp>
        <p:nvSpPr>
          <p:cNvPr id="3" name="Rechteck 2">
            <a:extLst>
              <a:ext uri="{FF2B5EF4-FFF2-40B4-BE49-F238E27FC236}">
                <a16:creationId xmlns:a16="http://schemas.microsoft.com/office/drawing/2014/main" id="{6DE6E081-3BE6-1669-FBDB-530732935244}"/>
              </a:ext>
            </a:extLst>
          </p:cNvPr>
          <p:cNvSpPr/>
          <p:nvPr/>
        </p:nvSpPr>
        <p:spPr>
          <a:xfrm>
            <a:off x="91111" y="3762807"/>
            <a:ext cx="1238537" cy="417060"/>
          </a:xfrm>
          <a:prstGeom prst="rect">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000" b="1" dirty="0">
                <a:solidFill>
                  <a:schemeClr val="bg1"/>
                </a:solidFill>
              </a:rPr>
              <a:t>Arbeitszeugnisse</a:t>
            </a:r>
          </a:p>
          <a:p>
            <a:pPr algn="ctr"/>
            <a:endParaRPr lang="de-CH" sz="1000" b="1" dirty="0">
              <a:solidFill>
                <a:schemeClr val="bg1"/>
              </a:solidFill>
            </a:endParaRPr>
          </a:p>
          <a:p>
            <a:pPr algn="ctr"/>
            <a:endParaRPr lang="de-CH" sz="1000" b="1" dirty="0">
              <a:solidFill>
                <a:schemeClr val="bg1"/>
              </a:solidFill>
            </a:endParaRPr>
          </a:p>
        </p:txBody>
      </p:sp>
    </p:spTree>
    <p:extLst>
      <p:ext uri="{BB962C8B-B14F-4D97-AF65-F5344CB8AC3E}">
        <p14:creationId xmlns:p14="http://schemas.microsoft.com/office/powerpoint/2010/main" val="229748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EA7EB-2125-6F8E-4702-F6F61471192A}"/>
            </a:ext>
          </a:extLst>
        </p:cNvPr>
        <p:cNvGrpSpPr/>
        <p:nvPr/>
      </p:nvGrpSpPr>
      <p:grpSpPr>
        <a:xfrm>
          <a:off x="0" y="0"/>
          <a:ext cx="0" cy="0"/>
          <a:chOff x="0" y="0"/>
          <a:chExt cx="0" cy="0"/>
        </a:xfrm>
      </p:grpSpPr>
      <p:sp>
        <p:nvSpPr>
          <p:cNvPr id="8" name="Rechteck 7">
            <a:extLst>
              <a:ext uri="{FF2B5EF4-FFF2-40B4-BE49-F238E27FC236}">
                <a16:creationId xmlns:a16="http://schemas.microsoft.com/office/drawing/2014/main" id="{7A530538-AF5F-6324-7EB1-875E792A72EE}"/>
              </a:ext>
            </a:extLst>
          </p:cNvPr>
          <p:cNvSpPr/>
          <p:nvPr/>
        </p:nvSpPr>
        <p:spPr>
          <a:xfrm>
            <a:off x="-1" y="0"/>
            <a:ext cx="3978323" cy="6857999"/>
          </a:xfrm>
          <a:prstGeom prst="rect">
            <a:avLst/>
          </a:prstGeom>
          <a:solidFill>
            <a:schemeClr val="tx2">
              <a:lumMod val="50000"/>
              <a:lumOff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de-CH" sz="800" dirty="0">
              <a:solidFill>
                <a:schemeClr val="bg1"/>
              </a:solidFill>
            </a:endParaRPr>
          </a:p>
          <a:p>
            <a:endParaRPr lang="de-CH" sz="800" dirty="0">
              <a:solidFill>
                <a:schemeClr val="bg1"/>
              </a:solidFill>
            </a:endParaRPr>
          </a:p>
        </p:txBody>
      </p:sp>
      <p:sp>
        <p:nvSpPr>
          <p:cNvPr id="4" name="Rechteck 3">
            <a:extLst>
              <a:ext uri="{FF2B5EF4-FFF2-40B4-BE49-F238E27FC236}">
                <a16:creationId xmlns:a16="http://schemas.microsoft.com/office/drawing/2014/main" id="{244AC0FC-7C81-1A52-6527-2F8F712316E4}"/>
              </a:ext>
            </a:extLst>
          </p:cNvPr>
          <p:cNvSpPr/>
          <p:nvPr/>
        </p:nvSpPr>
        <p:spPr>
          <a:xfrm>
            <a:off x="1331741" y="675433"/>
            <a:ext cx="2538484" cy="1439839"/>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de-CH" sz="1200" b="1" dirty="0">
                <a:solidFill>
                  <a:schemeClr val="bg1"/>
                </a:solidFill>
              </a:rPr>
              <a:t>Kontakt</a:t>
            </a:r>
          </a:p>
          <a:p>
            <a:endParaRPr lang="de-CH" sz="800" dirty="0">
              <a:solidFill>
                <a:schemeClr val="bg1"/>
              </a:solidFill>
            </a:endParaRPr>
          </a:p>
          <a:p>
            <a:r>
              <a:rPr lang="de-CH" sz="800" dirty="0">
                <a:solidFill>
                  <a:schemeClr val="bg1"/>
                </a:solidFill>
              </a:rPr>
              <a:t>Adresse: St. </a:t>
            </a:r>
            <a:r>
              <a:rPr lang="de-CH" sz="800" dirty="0" err="1">
                <a:solidFill>
                  <a:schemeClr val="bg1"/>
                </a:solidFill>
              </a:rPr>
              <a:t>Niklausstrasse</a:t>
            </a:r>
            <a:r>
              <a:rPr lang="de-CH" sz="800" dirty="0">
                <a:solidFill>
                  <a:schemeClr val="bg1"/>
                </a:solidFill>
              </a:rPr>
              <a:t> </a:t>
            </a:r>
            <a:r>
              <a:rPr lang="de-CH" sz="800" dirty="0" err="1">
                <a:solidFill>
                  <a:schemeClr val="bg1"/>
                </a:solidFill>
              </a:rPr>
              <a:t>8a</a:t>
            </a:r>
            <a:endParaRPr lang="de-CH" sz="800" dirty="0">
              <a:solidFill>
                <a:schemeClr val="bg1"/>
              </a:solidFill>
            </a:endParaRPr>
          </a:p>
          <a:p>
            <a:r>
              <a:rPr lang="de-CH" sz="800" dirty="0">
                <a:solidFill>
                  <a:schemeClr val="bg1"/>
                </a:solidFill>
              </a:rPr>
              <a:t>                    3425 </a:t>
            </a:r>
            <a:r>
              <a:rPr lang="de-CH" sz="800" dirty="0" err="1">
                <a:solidFill>
                  <a:schemeClr val="bg1"/>
                </a:solidFill>
              </a:rPr>
              <a:t>Kopptien</a:t>
            </a:r>
            <a:endParaRPr lang="de-CH" sz="800" dirty="0">
              <a:solidFill>
                <a:schemeClr val="bg1"/>
              </a:solidFill>
            </a:endParaRPr>
          </a:p>
          <a:p>
            <a:endParaRPr lang="de-CH" sz="800" dirty="0">
              <a:solidFill>
                <a:schemeClr val="bg1"/>
              </a:solidFill>
            </a:endParaRPr>
          </a:p>
          <a:p>
            <a:r>
              <a:rPr lang="de-CH" sz="800" dirty="0">
                <a:solidFill>
                  <a:schemeClr val="bg1"/>
                </a:solidFill>
              </a:rPr>
              <a:t>Mobile:    +41 79 765 46 44</a:t>
            </a:r>
          </a:p>
          <a:p>
            <a:r>
              <a:rPr lang="de-CH" sz="800" dirty="0">
                <a:solidFill>
                  <a:schemeClr val="bg1"/>
                </a:solidFill>
              </a:rPr>
              <a:t>Email:    </a:t>
            </a:r>
            <a:r>
              <a:rPr lang="de-CH" sz="800" b="1" i="0" dirty="0">
                <a:solidFill>
                  <a:srgbClr val="333333"/>
                </a:solidFill>
                <a:effectLst/>
                <a:latin typeface="Arial" panose="020B0604020202020204" pitchFamily="34" charset="0"/>
              </a:rPr>
              <a:t>:</a:t>
            </a:r>
            <a:r>
              <a:rPr lang="de-CH" sz="800" b="0" i="0" dirty="0">
                <a:solidFill>
                  <a:srgbClr val="333333"/>
                </a:solidFill>
                <a:effectLst/>
                <a:latin typeface="Arial" panose="020B0604020202020204" pitchFamily="34" charset="0"/>
              </a:rPr>
              <a:t> </a:t>
            </a:r>
            <a:r>
              <a:rPr lang="de-CH" sz="800" b="0" i="0" u="none" strike="noStrike" dirty="0" err="1">
                <a:solidFill>
                  <a:srgbClr val="0078D7"/>
                </a:solidFill>
                <a:effectLst/>
                <a:latin typeface="Arial" panose="020B0604020202020204" pitchFamily="34" charset="0"/>
                <a:hlinkClick r:id="rId2"/>
              </a:rPr>
              <a:t>matthias.kuhn1979@gmail.com</a:t>
            </a:r>
            <a:endParaRPr lang="de-CH" sz="800" dirty="0">
              <a:solidFill>
                <a:schemeClr val="bg1"/>
              </a:solidFill>
            </a:endParaRPr>
          </a:p>
          <a:p>
            <a:r>
              <a:rPr lang="de-CH" sz="800" i="0" dirty="0">
                <a:solidFill>
                  <a:schemeClr val="bg1"/>
                </a:solidFill>
                <a:effectLst/>
                <a:latin typeface="Arial" panose="020B0604020202020204" pitchFamily="34" charset="0"/>
              </a:rPr>
              <a:t>LinkedIn: </a:t>
            </a:r>
            <a:r>
              <a:rPr lang="de-CH" sz="800" i="0" u="none" strike="noStrike" dirty="0" err="1">
                <a:solidFill>
                  <a:srgbClr val="467886"/>
                </a:solidFill>
                <a:effectLst/>
                <a:latin typeface="Arial" panose="020B0604020202020204" pitchFamily="34" charset="0"/>
                <a:hlinkClick r:id="rId3">
                  <a:extLst>
                    <a:ext uri="{A12FA001-AC4F-418D-AE19-62706E023703}">
                      <ahyp:hlinkClr xmlns:ahyp="http://schemas.microsoft.com/office/drawing/2018/hyperlinkcolor" val="tx"/>
                    </a:ext>
                  </a:extLst>
                </a:hlinkClick>
              </a:rPr>
              <a:t>linkedin.com</a:t>
            </a:r>
            <a:r>
              <a:rPr lang="de-CH" sz="800" i="0" u="none" strike="noStrike" dirty="0">
                <a:solidFill>
                  <a:srgbClr val="467886"/>
                </a:solidFill>
                <a:effectLst/>
                <a:latin typeface="Arial" panose="020B0604020202020204" pitchFamily="34" charset="0"/>
                <a:hlinkClick r:id="rId3">
                  <a:extLst>
                    <a:ext uri="{A12FA001-AC4F-418D-AE19-62706E023703}">
                      <ahyp:hlinkClr xmlns:ahyp="http://schemas.microsoft.com/office/drawing/2018/hyperlinkcolor" val="tx"/>
                    </a:ext>
                  </a:extLst>
                </a:hlinkClick>
              </a:rPr>
              <a:t>/in/</a:t>
            </a:r>
            <a:r>
              <a:rPr lang="de-CH" sz="800" i="0" u="none" strike="noStrike" dirty="0" err="1">
                <a:solidFill>
                  <a:srgbClr val="467886"/>
                </a:solidFill>
                <a:effectLst/>
                <a:latin typeface="Arial" panose="020B0604020202020204" pitchFamily="34" charset="0"/>
                <a:hlinkClick r:id="rId3">
                  <a:extLst>
                    <a:ext uri="{A12FA001-AC4F-418D-AE19-62706E023703}">
                      <ahyp:hlinkClr xmlns:ahyp="http://schemas.microsoft.com/office/drawing/2018/hyperlinkcolor" val="tx"/>
                    </a:ext>
                  </a:extLst>
                </a:hlinkClick>
              </a:rPr>
              <a:t>matthiaskuhn1979</a:t>
            </a:r>
            <a:r>
              <a:rPr lang="de-CH" sz="800" i="0" u="none" strike="noStrike" dirty="0">
                <a:solidFill>
                  <a:schemeClr val="bg1"/>
                </a:solidFill>
                <a:effectLst/>
                <a:latin typeface="Arial" panose="020B0604020202020204" pitchFamily="34" charset="0"/>
                <a:hlinkClick r:id="rId3">
                  <a:extLst>
                    <a:ext uri="{A12FA001-AC4F-418D-AE19-62706E023703}">
                      <ahyp:hlinkClr xmlns:ahyp="http://schemas.microsoft.com/office/drawing/2018/hyperlinkcolor" val="tx"/>
                    </a:ext>
                  </a:extLst>
                </a:hlinkClick>
              </a:rPr>
              <a:t>/</a:t>
            </a:r>
            <a:endParaRPr lang="de-CH" sz="800" dirty="0">
              <a:solidFill>
                <a:schemeClr val="bg1"/>
              </a:solidFill>
            </a:endParaRPr>
          </a:p>
          <a:p>
            <a:endParaRPr lang="de-CH" sz="800" dirty="0">
              <a:solidFill>
                <a:schemeClr val="bg1"/>
              </a:solidFill>
            </a:endParaRPr>
          </a:p>
          <a:p>
            <a:endParaRPr lang="de-CH" sz="800" dirty="0">
              <a:solidFill>
                <a:schemeClr val="bg1"/>
              </a:solidFill>
            </a:endParaRPr>
          </a:p>
        </p:txBody>
      </p:sp>
      <p:sp>
        <p:nvSpPr>
          <p:cNvPr id="6" name="Rechteck 5">
            <a:extLst>
              <a:ext uri="{FF2B5EF4-FFF2-40B4-BE49-F238E27FC236}">
                <a16:creationId xmlns:a16="http://schemas.microsoft.com/office/drawing/2014/main" id="{63D5E248-40C1-53EC-5660-EB4611D73381}"/>
              </a:ext>
            </a:extLst>
          </p:cNvPr>
          <p:cNvSpPr/>
          <p:nvPr/>
        </p:nvSpPr>
        <p:spPr>
          <a:xfrm>
            <a:off x="93206" y="115204"/>
            <a:ext cx="3777019" cy="4170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2400" b="1" dirty="0" err="1">
                <a:solidFill>
                  <a:schemeClr val="bg1"/>
                </a:solidFill>
              </a:rPr>
              <a:t>datafreak79.ch</a:t>
            </a:r>
            <a:endParaRPr lang="de-CH" sz="2400" dirty="0">
              <a:solidFill>
                <a:schemeClr val="bg1"/>
              </a:solidFill>
            </a:endParaRPr>
          </a:p>
          <a:p>
            <a:pPr algn="ctr"/>
            <a:endParaRPr lang="de-CH" sz="2400" dirty="0">
              <a:solidFill>
                <a:schemeClr val="bg1"/>
              </a:solidFill>
            </a:endParaRPr>
          </a:p>
          <a:p>
            <a:pPr algn="ctr"/>
            <a:endParaRPr lang="de-CH" sz="2400" dirty="0">
              <a:solidFill>
                <a:schemeClr val="bg1"/>
              </a:solidFill>
            </a:endParaRPr>
          </a:p>
        </p:txBody>
      </p:sp>
      <p:sp>
        <p:nvSpPr>
          <p:cNvPr id="10" name="Rechteck 9">
            <a:extLst>
              <a:ext uri="{FF2B5EF4-FFF2-40B4-BE49-F238E27FC236}">
                <a16:creationId xmlns:a16="http://schemas.microsoft.com/office/drawing/2014/main" id="{907254A9-5DE3-0404-A5CE-DC93E03E97EC}"/>
              </a:ext>
            </a:extLst>
          </p:cNvPr>
          <p:cNvSpPr/>
          <p:nvPr/>
        </p:nvSpPr>
        <p:spPr>
          <a:xfrm>
            <a:off x="95297" y="1214921"/>
            <a:ext cx="112811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Projekte</a:t>
            </a:r>
          </a:p>
          <a:p>
            <a:pPr algn="ctr"/>
            <a:endParaRPr lang="de-CH" sz="1400" b="1" dirty="0">
              <a:solidFill>
                <a:schemeClr val="bg1"/>
              </a:solidFill>
            </a:endParaRPr>
          </a:p>
          <a:p>
            <a:pPr algn="ctr"/>
            <a:endParaRPr lang="de-CH" sz="1400" b="1" dirty="0">
              <a:solidFill>
                <a:schemeClr val="bg1"/>
              </a:solidFill>
            </a:endParaRPr>
          </a:p>
        </p:txBody>
      </p:sp>
      <p:sp>
        <p:nvSpPr>
          <p:cNvPr id="12" name="Rechteck 11">
            <a:extLst>
              <a:ext uri="{FF2B5EF4-FFF2-40B4-BE49-F238E27FC236}">
                <a16:creationId xmlns:a16="http://schemas.microsoft.com/office/drawing/2014/main" id="{3B01B969-669A-F579-1C8B-62794D7EBA99}"/>
              </a:ext>
            </a:extLst>
          </p:cNvPr>
          <p:cNvSpPr/>
          <p:nvPr/>
        </p:nvSpPr>
        <p:spPr>
          <a:xfrm>
            <a:off x="93206" y="1740462"/>
            <a:ext cx="112811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Links</a:t>
            </a:r>
          </a:p>
          <a:p>
            <a:pPr algn="ctr"/>
            <a:endParaRPr lang="de-CH" sz="1400" b="1" dirty="0">
              <a:solidFill>
                <a:schemeClr val="bg1"/>
              </a:solidFill>
            </a:endParaRPr>
          </a:p>
          <a:p>
            <a:pPr algn="ctr"/>
            <a:endParaRPr lang="de-CH" sz="1400" b="1" dirty="0">
              <a:solidFill>
                <a:schemeClr val="bg1"/>
              </a:solidFill>
            </a:endParaRPr>
          </a:p>
        </p:txBody>
      </p:sp>
      <p:sp>
        <p:nvSpPr>
          <p:cNvPr id="13" name="Rechteck 12">
            <a:extLst>
              <a:ext uri="{FF2B5EF4-FFF2-40B4-BE49-F238E27FC236}">
                <a16:creationId xmlns:a16="http://schemas.microsoft.com/office/drawing/2014/main" id="{85E28698-3ED6-4A34-DBFE-59406E381F72}"/>
              </a:ext>
            </a:extLst>
          </p:cNvPr>
          <p:cNvSpPr/>
          <p:nvPr/>
        </p:nvSpPr>
        <p:spPr>
          <a:xfrm>
            <a:off x="93205" y="2276218"/>
            <a:ext cx="1128115" cy="417060"/>
          </a:xfrm>
          <a:prstGeom prst="rect">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CV</a:t>
            </a:r>
          </a:p>
          <a:p>
            <a:pPr algn="ctr"/>
            <a:endParaRPr lang="de-CH" sz="2000" b="1" dirty="0">
              <a:solidFill>
                <a:schemeClr val="bg1"/>
              </a:solidFill>
            </a:endParaRPr>
          </a:p>
          <a:p>
            <a:pPr algn="ctr"/>
            <a:endParaRPr lang="de-CH" sz="2000" b="1" dirty="0">
              <a:solidFill>
                <a:schemeClr val="bg1"/>
              </a:solidFill>
            </a:endParaRPr>
          </a:p>
        </p:txBody>
      </p:sp>
      <p:sp>
        <p:nvSpPr>
          <p:cNvPr id="14" name="Rechteck 13">
            <a:extLst>
              <a:ext uri="{FF2B5EF4-FFF2-40B4-BE49-F238E27FC236}">
                <a16:creationId xmlns:a16="http://schemas.microsoft.com/office/drawing/2014/main" id="{2CB04ACD-656B-68E9-D144-41453F8413F7}"/>
              </a:ext>
            </a:extLst>
          </p:cNvPr>
          <p:cNvSpPr/>
          <p:nvPr/>
        </p:nvSpPr>
        <p:spPr>
          <a:xfrm>
            <a:off x="93205" y="2763371"/>
            <a:ext cx="112811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Diplome</a:t>
            </a:r>
          </a:p>
          <a:p>
            <a:pPr algn="ctr"/>
            <a:endParaRPr lang="de-CH" sz="2000" b="1" dirty="0">
              <a:solidFill>
                <a:schemeClr val="bg1"/>
              </a:solidFill>
            </a:endParaRPr>
          </a:p>
          <a:p>
            <a:pPr algn="ctr"/>
            <a:endParaRPr lang="de-CH" sz="2000" b="1" dirty="0">
              <a:solidFill>
                <a:schemeClr val="bg1"/>
              </a:solidFill>
            </a:endParaRPr>
          </a:p>
        </p:txBody>
      </p:sp>
      <p:sp>
        <p:nvSpPr>
          <p:cNvPr id="19" name="Rechteck 18">
            <a:extLst>
              <a:ext uri="{FF2B5EF4-FFF2-40B4-BE49-F238E27FC236}">
                <a16:creationId xmlns:a16="http://schemas.microsoft.com/office/drawing/2014/main" id="{E2F390D1-B73F-75AF-C599-5BB8834AD485}"/>
              </a:ext>
            </a:extLst>
          </p:cNvPr>
          <p:cNvSpPr/>
          <p:nvPr/>
        </p:nvSpPr>
        <p:spPr>
          <a:xfrm>
            <a:off x="93206" y="689380"/>
            <a:ext cx="112811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Über mich</a:t>
            </a:r>
          </a:p>
          <a:p>
            <a:pPr algn="ctr"/>
            <a:endParaRPr lang="de-CH" sz="1400" b="1" dirty="0">
              <a:solidFill>
                <a:schemeClr val="bg1"/>
              </a:solidFill>
            </a:endParaRPr>
          </a:p>
          <a:p>
            <a:pPr algn="ctr"/>
            <a:endParaRPr lang="de-CH" sz="1400" b="1" dirty="0">
              <a:solidFill>
                <a:schemeClr val="bg1"/>
              </a:solidFill>
            </a:endParaRPr>
          </a:p>
        </p:txBody>
      </p:sp>
      <p:sp>
        <p:nvSpPr>
          <p:cNvPr id="20" name="Rechteck 19">
            <a:extLst>
              <a:ext uri="{FF2B5EF4-FFF2-40B4-BE49-F238E27FC236}">
                <a16:creationId xmlns:a16="http://schemas.microsoft.com/office/drawing/2014/main" id="{B1BDB8DA-64C4-1454-6C26-D3A75D865ABA}"/>
              </a:ext>
            </a:extLst>
          </p:cNvPr>
          <p:cNvSpPr/>
          <p:nvPr/>
        </p:nvSpPr>
        <p:spPr>
          <a:xfrm>
            <a:off x="93204" y="3250524"/>
            <a:ext cx="112811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Zeugnisse</a:t>
            </a:r>
          </a:p>
          <a:p>
            <a:pPr algn="ctr"/>
            <a:endParaRPr lang="de-CH" sz="2000" b="1" dirty="0">
              <a:solidFill>
                <a:schemeClr val="bg1"/>
              </a:solidFill>
            </a:endParaRPr>
          </a:p>
          <a:p>
            <a:pPr algn="ctr"/>
            <a:endParaRPr lang="de-CH" sz="2000" b="1" dirty="0">
              <a:solidFill>
                <a:schemeClr val="bg1"/>
              </a:solidFill>
            </a:endParaRPr>
          </a:p>
        </p:txBody>
      </p:sp>
      <p:pic>
        <p:nvPicPr>
          <p:cNvPr id="3" name="Grafik 2">
            <a:extLst>
              <a:ext uri="{FF2B5EF4-FFF2-40B4-BE49-F238E27FC236}">
                <a16:creationId xmlns:a16="http://schemas.microsoft.com/office/drawing/2014/main" id="{F85B7DA9-EA98-FC53-1D81-B59EB9DCD680}"/>
              </a:ext>
            </a:extLst>
          </p:cNvPr>
          <p:cNvPicPr>
            <a:picLocks noChangeAspect="1"/>
          </p:cNvPicPr>
          <p:nvPr/>
        </p:nvPicPr>
        <p:blipFill>
          <a:blip r:embed="rId4"/>
          <a:stretch>
            <a:fillRect/>
          </a:stretch>
        </p:blipFill>
        <p:spPr>
          <a:xfrm>
            <a:off x="4071527" y="453669"/>
            <a:ext cx="2177816" cy="3086100"/>
          </a:xfrm>
          <a:prstGeom prst="rect">
            <a:avLst/>
          </a:prstGeom>
        </p:spPr>
      </p:pic>
      <p:pic>
        <p:nvPicPr>
          <p:cNvPr id="11" name="Grafik 10">
            <a:extLst>
              <a:ext uri="{FF2B5EF4-FFF2-40B4-BE49-F238E27FC236}">
                <a16:creationId xmlns:a16="http://schemas.microsoft.com/office/drawing/2014/main" id="{4EF16D57-6E97-080B-E066-09173C17B19D}"/>
              </a:ext>
            </a:extLst>
          </p:cNvPr>
          <p:cNvPicPr>
            <a:picLocks noChangeAspect="1"/>
          </p:cNvPicPr>
          <p:nvPr/>
        </p:nvPicPr>
        <p:blipFill>
          <a:blip r:embed="rId5"/>
          <a:stretch>
            <a:fillRect/>
          </a:stretch>
        </p:blipFill>
        <p:spPr>
          <a:xfrm>
            <a:off x="4071527" y="3613795"/>
            <a:ext cx="2261650" cy="3190415"/>
          </a:xfrm>
          <a:prstGeom prst="rect">
            <a:avLst/>
          </a:prstGeom>
        </p:spPr>
      </p:pic>
      <p:sp>
        <p:nvSpPr>
          <p:cNvPr id="15" name="Textfeld 14">
            <a:extLst>
              <a:ext uri="{FF2B5EF4-FFF2-40B4-BE49-F238E27FC236}">
                <a16:creationId xmlns:a16="http://schemas.microsoft.com/office/drawing/2014/main" id="{FBCAD2DC-C50B-11C3-2D2F-E44DF8E7EC53}"/>
              </a:ext>
            </a:extLst>
          </p:cNvPr>
          <p:cNvSpPr txBox="1"/>
          <p:nvPr/>
        </p:nvSpPr>
        <p:spPr>
          <a:xfrm>
            <a:off x="4071529" y="152831"/>
            <a:ext cx="5206942" cy="276999"/>
          </a:xfrm>
          <a:prstGeom prst="rect">
            <a:avLst/>
          </a:prstGeom>
          <a:noFill/>
        </p:spPr>
        <p:txBody>
          <a:bodyPr wrap="square" rtlCol="0">
            <a:spAutoFit/>
          </a:bodyPr>
          <a:lstStyle/>
          <a:p>
            <a:pPr algn="l"/>
            <a:r>
              <a:rPr lang="de-DE" sz="1200" b="1" u="sng" dirty="0">
                <a:solidFill>
                  <a:srgbClr val="333333"/>
                </a:solidFill>
                <a:latin typeface="Arial" panose="020B0604020202020204" pitchFamily="34" charset="0"/>
              </a:rPr>
              <a:t>Lebenslauf 2025</a:t>
            </a:r>
          </a:p>
        </p:txBody>
      </p:sp>
      <p:sp>
        <p:nvSpPr>
          <p:cNvPr id="16" name="Rechteck 15">
            <a:extLst>
              <a:ext uri="{FF2B5EF4-FFF2-40B4-BE49-F238E27FC236}">
                <a16:creationId xmlns:a16="http://schemas.microsoft.com/office/drawing/2014/main" id="{AB0EB83C-C449-68F8-2C44-D70867C66A2A}"/>
              </a:ext>
            </a:extLst>
          </p:cNvPr>
          <p:cNvSpPr/>
          <p:nvPr/>
        </p:nvSpPr>
        <p:spPr>
          <a:xfrm>
            <a:off x="93204" y="3250524"/>
            <a:ext cx="1238537"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000" b="1" dirty="0" err="1">
                <a:solidFill>
                  <a:schemeClr val="bg1"/>
                </a:solidFill>
              </a:rPr>
              <a:t>Schulezeugnisse</a:t>
            </a:r>
            <a:endParaRPr lang="de-CH" sz="1000" b="1" dirty="0">
              <a:solidFill>
                <a:schemeClr val="bg1"/>
              </a:solidFill>
            </a:endParaRPr>
          </a:p>
          <a:p>
            <a:pPr algn="ctr"/>
            <a:endParaRPr lang="de-CH" sz="1000" b="1" dirty="0">
              <a:solidFill>
                <a:schemeClr val="bg1"/>
              </a:solidFill>
            </a:endParaRPr>
          </a:p>
          <a:p>
            <a:pPr algn="ctr"/>
            <a:endParaRPr lang="de-CH" sz="1000" b="1" dirty="0">
              <a:solidFill>
                <a:schemeClr val="bg1"/>
              </a:solidFill>
            </a:endParaRPr>
          </a:p>
        </p:txBody>
      </p:sp>
      <p:sp>
        <p:nvSpPr>
          <p:cNvPr id="17" name="Rechteck 16">
            <a:extLst>
              <a:ext uri="{FF2B5EF4-FFF2-40B4-BE49-F238E27FC236}">
                <a16:creationId xmlns:a16="http://schemas.microsoft.com/office/drawing/2014/main" id="{814DEE20-A60A-5F3E-8929-44E32C4701CE}"/>
              </a:ext>
            </a:extLst>
          </p:cNvPr>
          <p:cNvSpPr/>
          <p:nvPr/>
        </p:nvSpPr>
        <p:spPr>
          <a:xfrm>
            <a:off x="91111" y="3762807"/>
            <a:ext cx="1238537" cy="417060"/>
          </a:xfrm>
          <a:prstGeom prst="rect">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000" b="1" dirty="0">
                <a:solidFill>
                  <a:schemeClr val="bg1"/>
                </a:solidFill>
              </a:rPr>
              <a:t>Arbeitszeugnisse</a:t>
            </a:r>
          </a:p>
          <a:p>
            <a:pPr algn="ctr"/>
            <a:endParaRPr lang="de-CH" sz="1000" b="1" dirty="0">
              <a:solidFill>
                <a:schemeClr val="bg1"/>
              </a:solidFill>
            </a:endParaRPr>
          </a:p>
          <a:p>
            <a:pPr algn="ctr"/>
            <a:endParaRPr lang="de-CH" sz="1000" b="1" dirty="0">
              <a:solidFill>
                <a:schemeClr val="bg1"/>
              </a:solidFill>
            </a:endParaRPr>
          </a:p>
        </p:txBody>
      </p:sp>
    </p:spTree>
    <p:extLst>
      <p:ext uri="{BB962C8B-B14F-4D97-AF65-F5344CB8AC3E}">
        <p14:creationId xmlns:p14="http://schemas.microsoft.com/office/powerpoint/2010/main" val="3228670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DFFC0-1B28-3E91-FBEB-35A789FDCD29}"/>
            </a:ext>
          </a:extLst>
        </p:cNvPr>
        <p:cNvGrpSpPr/>
        <p:nvPr/>
      </p:nvGrpSpPr>
      <p:grpSpPr>
        <a:xfrm>
          <a:off x="0" y="0"/>
          <a:ext cx="0" cy="0"/>
          <a:chOff x="0" y="0"/>
          <a:chExt cx="0" cy="0"/>
        </a:xfrm>
      </p:grpSpPr>
      <p:sp>
        <p:nvSpPr>
          <p:cNvPr id="8" name="Rechteck 7">
            <a:extLst>
              <a:ext uri="{FF2B5EF4-FFF2-40B4-BE49-F238E27FC236}">
                <a16:creationId xmlns:a16="http://schemas.microsoft.com/office/drawing/2014/main" id="{6B99F5EA-39DD-31B4-7071-823CB08E009A}"/>
              </a:ext>
            </a:extLst>
          </p:cNvPr>
          <p:cNvSpPr/>
          <p:nvPr/>
        </p:nvSpPr>
        <p:spPr>
          <a:xfrm>
            <a:off x="-1" y="0"/>
            <a:ext cx="3978323" cy="6857999"/>
          </a:xfrm>
          <a:prstGeom prst="rect">
            <a:avLst/>
          </a:prstGeom>
          <a:solidFill>
            <a:schemeClr val="tx2">
              <a:lumMod val="50000"/>
              <a:lumOff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de-CH" sz="800" dirty="0">
              <a:solidFill>
                <a:schemeClr val="bg1"/>
              </a:solidFill>
            </a:endParaRPr>
          </a:p>
          <a:p>
            <a:endParaRPr lang="de-CH" sz="800" dirty="0">
              <a:solidFill>
                <a:schemeClr val="bg1"/>
              </a:solidFill>
            </a:endParaRPr>
          </a:p>
        </p:txBody>
      </p:sp>
      <p:sp>
        <p:nvSpPr>
          <p:cNvPr id="4" name="Rechteck 3">
            <a:extLst>
              <a:ext uri="{FF2B5EF4-FFF2-40B4-BE49-F238E27FC236}">
                <a16:creationId xmlns:a16="http://schemas.microsoft.com/office/drawing/2014/main" id="{C7BCB14B-3651-E583-BA68-D8BEA868BD4E}"/>
              </a:ext>
            </a:extLst>
          </p:cNvPr>
          <p:cNvSpPr/>
          <p:nvPr/>
        </p:nvSpPr>
        <p:spPr>
          <a:xfrm>
            <a:off x="1331741" y="675433"/>
            <a:ext cx="2538484" cy="1439839"/>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de-CH" sz="1200" b="1" dirty="0">
                <a:solidFill>
                  <a:schemeClr val="bg1"/>
                </a:solidFill>
              </a:rPr>
              <a:t>Kontakt</a:t>
            </a:r>
          </a:p>
          <a:p>
            <a:endParaRPr lang="de-CH" sz="800" dirty="0">
              <a:solidFill>
                <a:schemeClr val="bg1"/>
              </a:solidFill>
            </a:endParaRPr>
          </a:p>
          <a:p>
            <a:r>
              <a:rPr lang="de-CH" sz="800" dirty="0">
                <a:solidFill>
                  <a:schemeClr val="bg1"/>
                </a:solidFill>
              </a:rPr>
              <a:t>Adresse: St. </a:t>
            </a:r>
            <a:r>
              <a:rPr lang="de-CH" sz="800" dirty="0" err="1">
                <a:solidFill>
                  <a:schemeClr val="bg1"/>
                </a:solidFill>
              </a:rPr>
              <a:t>Niklausstrasse</a:t>
            </a:r>
            <a:r>
              <a:rPr lang="de-CH" sz="800" dirty="0">
                <a:solidFill>
                  <a:schemeClr val="bg1"/>
                </a:solidFill>
              </a:rPr>
              <a:t> </a:t>
            </a:r>
            <a:r>
              <a:rPr lang="de-CH" sz="800" dirty="0" err="1">
                <a:solidFill>
                  <a:schemeClr val="bg1"/>
                </a:solidFill>
              </a:rPr>
              <a:t>8a</a:t>
            </a:r>
            <a:endParaRPr lang="de-CH" sz="800" dirty="0">
              <a:solidFill>
                <a:schemeClr val="bg1"/>
              </a:solidFill>
            </a:endParaRPr>
          </a:p>
          <a:p>
            <a:r>
              <a:rPr lang="de-CH" sz="800" dirty="0">
                <a:solidFill>
                  <a:schemeClr val="bg1"/>
                </a:solidFill>
              </a:rPr>
              <a:t>                    3425 </a:t>
            </a:r>
            <a:r>
              <a:rPr lang="de-CH" sz="800" dirty="0" err="1">
                <a:solidFill>
                  <a:schemeClr val="bg1"/>
                </a:solidFill>
              </a:rPr>
              <a:t>Kopptien</a:t>
            </a:r>
            <a:endParaRPr lang="de-CH" sz="800" dirty="0">
              <a:solidFill>
                <a:schemeClr val="bg1"/>
              </a:solidFill>
            </a:endParaRPr>
          </a:p>
          <a:p>
            <a:endParaRPr lang="de-CH" sz="800" dirty="0">
              <a:solidFill>
                <a:schemeClr val="bg1"/>
              </a:solidFill>
            </a:endParaRPr>
          </a:p>
          <a:p>
            <a:r>
              <a:rPr lang="de-CH" sz="800" dirty="0">
                <a:solidFill>
                  <a:schemeClr val="bg1"/>
                </a:solidFill>
              </a:rPr>
              <a:t>Mobile:    +41 79 765 46 44</a:t>
            </a:r>
          </a:p>
          <a:p>
            <a:r>
              <a:rPr lang="de-CH" sz="800" dirty="0">
                <a:solidFill>
                  <a:schemeClr val="bg1"/>
                </a:solidFill>
              </a:rPr>
              <a:t>Email:    </a:t>
            </a:r>
            <a:r>
              <a:rPr lang="de-CH" sz="800" b="1" i="0" dirty="0">
                <a:solidFill>
                  <a:srgbClr val="333333"/>
                </a:solidFill>
                <a:effectLst/>
                <a:latin typeface="Arial" panose="020B0604020202020204" pitchFamily="34" charset="0"/>
              </a:rPr>
              <a:t>:</a:t>
            </a:r>
            <a:r>
              <a:rPr lang="de-CH" sz="800" b="0" i="0" dirty="0">
                <a:solidFill>
                  <a:srgbClr val="333333"/>
                </a:solidFill>
                <a:effectLst/>
                <a:latin typeface="Arial" panose="020B0604020202020204" pitchFamily="34" charset="0"/>
              </a:rPr>
              <a:t> </a:t>
            </a:r>
            <a:r>
              <a:rPr lang="de-CH" sz="800" b="0" i="0" u="none" strike="noStrike" dirty="0" err="1">
                <a:solidFill>
                  <a:srgbClr val="0078D7"/>
                </a:solidFill>
                <a:effectLst/>
                <a:latin typeface="Arial" panose="020B0604020202020204" pitchFamily="34" charset="0"/>
                <a:hlinkClick r:id="rId2"/>
              </a:rPr>
              <a:t>matthias.kuhn1979@gmail.com</a:t>
            </a:r>
            <a:endParaRPr lang="de-CH" sz="800" dirty="0">
              <a:solidFill>
                <a:schemeClr val="bg1"/>
              </a:solidFill>
            </a:endParaRPr>
          </a:p>
          <a:p>
            <a:r>
              <a:rPr lang="de-CH" sz="800" i="0" dirty="0">
                <a:solidFill>
                  <a:schemeClr val="bg1"/>
                </a:solidFill>
                <a:effectLst/>
                <a:latin typeface="Arial" panose="020B0604020202020204" pitchFamily="34" charset="0"/>
              </a:rPr>
              <a:t>LinkedIn: </a:t>
            </a:r>
            <a:r>
              <a:rPr lang="de-CH" sz="800" i="0" u="none" strike="noStrike" dirty="0" err="1">
                <a:solidFill>
                  <a:srgbClr val="467886"/>
                </a:solidFill>
                <a:effectLst/>
                <a:latin typeface="Arial" panose="020B0604020202020204" pitchFamily="34" charset="0"/>
                <a:hlinkClick r:id="rId3">
                  <a:extLst>
                    <a:ext uri="{A12FA001-AC4F-418D-AE19-62706E023703}">
                      <ahyp:hlinkClr xmlns:ahyp="http://schemas.microsoft.com/office/drawing/2018/hyperlinkcolor" val="tx"/>
                    </a:ext>
                  </a:extLst>
                </a:hlinkClick>
              </a:rPr>
              <a:t>linkedin.com</a:t>
            </a:r>
            <a:r>
              <a:rPr lang="de-CH" sz="800" i="0" u="none" strike="noStrike" dirty="0">
                <a:solidFill>
                  <a:srgbClr val="467886"/>
                </a:solidFill>
                <a:effectLst/>
                <a:latin typeface="Arial" panose="020B0604020202020204" pitchFamily="34" charset="0"/>
                <a:hlinkClick r:id="rId3">
                  <a:extLst>
                    <a:ext uri="{A12FA001-AC4F-418D-AE19-62706E023703}">
                      <ahyp:hlinkClr xmlns:ahyp="http://schemas.microsoft.com/office/drawing/2018/hyperlinkcolor" val="tx"/>
                    </a:ext>
                  </a:extLst>
                </a:hlinkClick>
              </a:rPr>
              <a:t>/in/</a:t>
            </a:r>
            <a:r>
              <a:rPr lang="de-CH" sz="800" i="0" u="none" strike="noStrike" dirty="0" err="1">
                <a:solidFill>
                  <a:srgbClr val="467886"/>
                </a:solidFill>
                <a:effectLst/>
                <a:latin typeface="Arial" panose="020B0604020202020204" pitchFamily="34" charset="0"/>
                <a:hlinkClick r:id="rId3">
                  <a:extLst>
                    <a:ext uri="{A12FA001-AC4F-418D-AE19-62706E023703}">
                      <ahyp:hlinkClr xmlns:ahyp="http://schemas.microsoft.com/office/drawing/2018/hyperlinkcolor" val="tx"/>
                    </a:ext>
                  </a:extLst>
                </a:hlinkClick>
              </a:rPr>
              <a:t>matthiaskuhn1979</a:t>
            </a:r>
            <a:r>
              <a:rPr lang="de-CH" sz="800" i="0" u="none" strike="noStrike" dirty="0">
                <a:solidFill>
                  <a:schemeClr val="bg1"/>
                </a:solidFill>
                <a:effectLst/>
                <a:latin typeface="Arial" panose="020B0604020202020204" pitchFamily="34" charset="0"/>
                <a:hlinkClick r:id="rId3">
                  <a:extLst>
                    <a:ext uri="{A12FA001-AC4F-418D-AE19-62706E023703}">
                      <ahyp:hlinkClr xmlns:ahyp="http://schemas.microsoft.com/office/drawing/2018/hyperlinkcolor" val="tx"/>
                    </a:ext>
                  </a:extLst>
                </a:hlinkClick>
              </a:rPr>
              <a:t>/</a:t>
            </a:r>
            <a:endParaRPr lang="de-CH" sz="800" dirty="0">
              <a:solidFill>
                <a:schemeClr val="bg1"/>
              </a:solidFill>
            </a:endParaRPr>
          </a:p>
          <a:p>
            <a:endParaRPr lang="de-CH" sz="800" dirty="0">
              <a:solidFill>
                <a:schemeClr val="bg1"/>
              </a:solidFill>
            </a:endParaRPr>
          </a:p>
          <a:p>
            <a:endParaRPr lang="de-CH" sz="800" dirty="0">
              <a:solidFill>
                <a:schemeClr val="bg1"/>
              </a:solidFill>
            </a:endParaRPr>
          </a:p>
        </p:txBody>
      </p:sp>
      <p:sp>
        <p:nvSpPr>
          <p:cNvPr id="6" name="Rechteck 5">
            <a:extLst>
              <a:ext uri="{FF2B5EF4-FFF2-40B4-BE49-F238E27FC236}">
                <a16:creationId xmlns:a16="http://schemas.microsoft.com/office/drawing/2014/main" id="{9CFC9F95-9086-ABD9-B15A-0519B8DFF30D}"/>
              </a:ext>
            </a:extLst>
          </p:cNvPr>
          <p:cNvSpPr/>
          <p:nvPr/>
        </p:nvSpPr>
        <p:spPr>
          <a:xfrm>
            <a:off x="93206" y="115204"/>
            <a:ext cx="3777019" cy="4170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2400" b="1" dirty="0" err="1">
                <a:solidFill>
                  <a:schemeClr val="bg1"/>
                </a:solidFill>
              </a:rPr>
              <a:t>datafreak79.ch</a:t>
            </a:r>
            <a:endParaRPr lang="de-CH" sz="2400" dirty="0">
              <a:solidFill>
                <a:schemeClr val="bg1"/>
              </a:solidFill>
            </a:endParaRPr>
          </a:p>
          <a:p>
            <a:pPr algn="ctr"/>
            <a:endParaRPr lang="de-CH" sz="2400" dirty="0">
              <a:solidFill>
                <a:schemeClr val="bg1"/>
              </a:solidFill>
            </a:endParaRPr>
          </a:p>
          <a:p>
            <a:pPr algn="ctr"/>
            <a:endParaRPr lang="de-CH" sz="2400" dirty="0">
              <a:solidFill>
                <a:schemeClr val="bg1"/>
              </a:solidFill>
            </a:endParaRPr>
          </a:p>
        </p:txBody>
      </p:sp>
      <p:sp>
        <p:nvSpPr>
          <p:cNvPr id="10" name="Rechteck 9">
            <a:extLst>
              <a:ext uri="{FF2B5EF4-FFF2-40B4-BE49-F238E27FC236}">
                <a16:creationId xmlns:a16="http://schemas.microsoft.com/office/drawing/2014/main" id="{9DEF61BD-DFAF-D799-CC50-0B74BC6DE6EE}"/>
              </a:ext>
            </a:extLst>
          </p:cNvPr>
          <p:cNvSpPr/>
          <p:nvPr/>
        </p:nvSpPr>
        <p:spPr>
          <a:xfrm>
            <a:off x="95297" y="1214921"/>
            <a:ext cx="112811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Projekte</a:t>
            </a:r>
          </a:p>
          <a:p>
            <a:pPr algn="ctr"/>
            <a:endParaRPr lang="de-CH" sz="1400" b="1" dirty="0">
              <a:solidFill>
                <a:schemeClr val="bg1"/>
              </a:solidFill>
            </a:endParaRPr>
          </a:p>
          <a:p>
            <a:pPr algn="ctr"/>
            <a:endParaRPr lang="de-CH" sz="1400" b="1" dirty="0">
              <a:solidFill>
                <a:schemeClr val="bg1"/>
              </a:solidFill>
            </a:endParaRPr>
          </a:p>
        </p:txBody>
      </p:sp>
      <p:sp>
        <p:nvSpPr>
          <p:cNvPr id="12" name="Rechteck 11">
            <a:extLst>
              <a:ext uri="{FF2B5EF4-FFF2-40B4-BE49-F238E27FC236}">
                <a16:creationId xmlns:a16="http://schemas.microsoft.com/office/drawing/2014/main" id="{ACE8DFDB-116C-F5F2-C54E-10E3A733873E}"/>
              </a:ext>
            </a:extLst>
          </p:cNvPr>
          <p:cNvSpPr/>
          <p:nvPr/>
        </p:nvSpPr>
        <p:spPr>
          <a:xfrm>
            <a:off x="93206" y="1740462"/>
            <a:ext cx="112811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Links</a:t>
            </a:r>
          </a:p>
          <a:p>
            <a:pPr algn="ctr"/>
            <a:endParaRPr lang="de-CH" sz="1400" b="1" dirty="0">
              <a:solidFill>
                <a:schemeClr val="bg1"/>
              </a:solidFill>
            </a:endParaRPr>
          </a:p>
          <a:p>
            <a:pPr algn="ctr"/>
            <a:endParaRPr lang="de-CH" sz="1400" b="1" dirty="0">
              <a:solidFill>
                <a:schemeClr val="bg1"/>
              </a:solidFill>
            </a:endParaRPr>
          </a:p>
        </p:txBody>
      </p:sp>
      <p:sp>
        <p:nvSpPr>
          <p:cNvPr id="13" name="Rechteck 12">
            <a:extLst>
              <a:ext uri="{FF2B5EF4-FFF2-40B4-BE49-F238E27FC236}">
                <a16:creationId xmlns:a16="http://schemas.microsoft.com/office/drawing/2014/main" id="{66D76D7C-29AD-491A-1BA6-459934063E50}"/>
              </a:ext>
            </a:extLst>
          </p:cNvPr>
          <p:cNvSpPr/>
          <p:nvPr/>
        </p:nvSpPr>
        <p:spPr>
          <a:xfrm>
            <a:off x="93205" y="2276218"/>
            <a:ext cx="112811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CV</a:t>
            </a:r>
          </a:p>
          <a:p>
            <a:pPr algn="ctr"/>
            <a:endParaRPr lang="de-CH" sz="1400" b="1" dirty="0">
              <a:solidFill>
                <a:schemeClr val="bg1"/>
              </a:solidFill>
            </a:endParaRPr>
          </a:p>
          <a:p>
            <a:pPr algn="ctr"/>
            <a:endParaRPr lang="de-CH" sz="1400" b="1" dirty="0">
              <a:solidFill>
                <a:schemeClr val="bg1"/>
              </a:solidFill>
            </a:endParaRPr>
          </a:p>
        </p:txBody>
      </p:sp>
      <p:sp>
        <p:nvSpPr>
          <p:cNvPr id="14" name="Rechteck 13">
            <a:extLst>
              <a:ext uri="{FF2B5EF4-FFF2-40B4-BE49-F238E27FC236}">
                <a16:creationId xmlns:a16="http://schemas.microsoft.com/office/drawing/2014/main" id="{C8A4D35D-F209-3ABC-77FA-21C0778BFD60}"/>
              </a:ext>
            </a:extLst>
          </p:cNvPr>
          <p:cNvSpPr/>
          <p:nvPr/>
        </p:nvSpPr>
        <p:spPr>
          <a:xfrm>
            <a:off x="93205" y="2763371"/>
            <a:ext cx="1128115" cy="417060"/>
          </a:xfrm>
          <a:prstGeom prst="rect">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Diplome</a:t>
            </a:r>
          </a:p>
          <a:p>
            <a:pPr algn="ctr"/>
            <a:endParaRPr lang="de-CH" sz="2000" b="1" dirty="0">
              <a:solidFill>
                <a:schemeClr val="bg1"/>
              </a:solidFill>
            </a:endParaRPr>
          </a:p>
          <a:p>
            <a:pPr algn="ctr"/>
            <a:endParaRPr lang="de-CH" sz="2000" b="1" dirty="0">
              <a:solidFill>
                <a:schemeClr val="bg1"/>
              </a:solidFill>
            </a:endParaRPr>
          </a:p>
        </p:txBody>
      </p:sp>
      <p:sp>
        <p:nvSpPr>
          <p:cNvPr id="19" name="Rechteck 18">
            <a:extLst>
              <a:ext uri="{FF2B5EF4-FFF2-40B4-BE49-F238E27FC236}">
                <a16:creationId xmlns:a16="http://schemas.microsoft.com/office/drawing/2014/main" id="{E202E967-D2DC-DD73-8B67-AF9B0BEB4ED3}"/>
              </a:ext>
            </a:extLst>
          </p:cNvPr>
          <p:cNvSpPr/>
          <p:nvPr/>
        </p:nvSpPr>
        <p:spPr>
          <a:xfrm>
            <a:off x="93206" y="689380"/>
            <a:ext cx="112811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Über mich</a:t>
            </a:r>
          </a:p>
          <a:p>
            <a:pPr algn="ctr"/>
            <a:endParaRPr lang="de-CH" sz="1400" b="1" dirty="0">
              <a:solidFill>
                <a:schemeClr val="bg1"/>
              </a:solidFill>
            </a:endParaRPr>
          </a:p>
          <a:p>
            <a:pPr algn="ctr"/>
            <a:endParaRPr lang="de-CH" sz="1400" b="1" dirty="0">
              <a:solidFill>
                <a:schemeClr val="bg1"/>
              </a:solidFill>
            </a:endParaRPr>
          </a:p>
        </p:txBody>
      </p:sp>
      <p:pic>
        <p:nvPicPr>
          <p:cNvPr id="5" name="Grafik 4">
            <a:extLst>
              <a:ext uri="{FF2B5EF4-FFF2-40B4-BE49-F238E27FC236}">
                <a16:creationId xmlns:a16="http://schemas.microsoft.com/office/drawing/2014/main" id="{B50ACF9D-6DB0-5ADC-0F59-C38AB985F9F5}"/>
              </a:ext>
            </a:extLst>
          </p:cNvPr>
          <p:cNvPicPr>
            <a:picLocks noChangeAspect="1"/>
          </p:cNvPicPr>
          <p:nvPr/>
        </p:nvPicPr>
        <p:blipFill>
          <a:blip r:embed="rId4"/>
          <a:stretch>
            <a:fillRect/>
          </a:stretch>
        </p:blipFill>
        <p:spPr>
          <a:xfrm>
            <a:off x="4071527" y="429830"/>
            <a:ext cx="1865349" cy="2598656"/>
          </a:xfrm>
          <a:prstGeom prst="rect">
            <a:avLst/>
          </a:prstGeom>
        </p:spPr>
      </p:pic>
      <p:pic>
        <p:nvPicPr>
          <p:cNvPr id="9" name="Grafik 8">
            <a:extLst>
              <a:ext uri="{FF2B5EF4-FFF2-40B4-BE49-F238E27FC236}">
                <a16:creationId xmlns:a16="http://schemas.microsoft.com/office/drawing/2014/main" id="{A3212675-B07A-DEBB-C930-2F560A0C6662}"/>
              </a:ext>
            </a:extLst>
          </p:cNvPr>
          <p:cNvPicPr>
            <a:picLocks noChangeAspect="1"/>
          </p:cNvPicPr>
          <p:nvPr/>
        </p:nvPicPr>
        <p:blipFill>
          <a:blip r:embed="rId5"/>
          <a:stretch>
            <a:fillRect/>
          </a:stretch>
        </p:blipFill>
        <p:spPr>
          <a:xfrm rot="16200000">
            <a:off x="4440204" y="2712173"/>
            <a:ext cx="1843636" cy="2604938"/>
          </a:xfrm>
          <a:prstGeom prst="rect">
            <a:avLst/>
          </a:prstGeom>
        </p:spPr>
      </p:pic>
      <p:pic>
        <p:nvPicPr>
          <p:cNvPr id="16" name="Grafik 15">
            <a:extLst>
              <a:ext uri="{FF2B5EF4-FFF2-40B4-BE49-F238E27FC236}">
                <a16:creationId xmlns:a16="http://schemas.microsoft.com/office/drawing/2014/main" id="{F7A01825-2ECC-39C4-9862-B35917DB6805}"/>
              </a:ext>
            </a:extLst>
          </p:cNvPr>
          <p:cNvPicPr>
            <a:picLocks noChangeAspect="1"/>
          </p:cNvPicPr>
          <p:nvPr/>
        </p:nvPicPr>
        <p:blipFill>
          <a:blip r:embed="rId6"/>
          <a:stretch>
            <a:fillRect/>
          </a:stretch>
        </p:blipFill>
        <p:spPr>
          <a:xfrm>
            <a:off x="4073422" y="5003436"/>
            <a:ext cx="1939308" cy="2647085"/>
          </a:xfrm>
          <a:prstGeom prst="rect">
            <a:avLst/>
          </a:prstGeom>
        </p:spPr>
      </p:pic>
      <p:sp>
        <p:nvSpPr>
          <p:cNvPr id="17" name="Textfeld 16">
            <a:extLst>
              <a:ext uri="{FF2B5EF4-FFF2-40B4-BE49-F238E27FC236}">
                <a16:creationId xmlns:a16="http://schemas.microsoft.com/office/drawing/2014/main" id="{A77F0FC5-4E8D-3A57-DCA1-A3AFF08ADD1F}"/>
              </a:ext>
            </a:extLst>
          </p:cNvPr>
          <p:cNvSpPr txBox="1"/>
          <p:nvPr/>
        </p:nvSpPr>
        <p:spPr>
          <a:xfrm>
            <a:off x="4071529" y="152831"/>
            <a:ext cx="5206942" cy="276999"/>
          </a:xfrm>
          <a:prstGeom prst="rect">
            <a:avLst/>
          </a:prstGeom>
          <a:noFill/>
        </p:spPr>
        <p:txBody>
          <a:bodyPr wrap="square" rtlCol="0">
            <a:spAutoFit/>
          </a:bodyPr>
          <a:lstStyle/>
          <a:p>
            <a:pPr algn="l"/>
            <a:r>
              <a:rPr lang="de-DE" sz="1200" b="1" u="sng" dirty="0">
                <a:solidFill>
                  <a:srgbClr val="333333"/>
                </a:solidFill>
                <a:latin typeface="Arial" panose="020B0604020202020204" pitchFamily="34" charset="0"/>
              </a:rPr>
              <a:t>CV</a:t>
            </a:r>
            <a:endParaRPr lang="de-DE" sz="800" u="sng" dirty="0">
              <a:solidFill>
                <a:srgbClr val="0070C0"/>
              </a:solidFill>
              <a:latin typeface="Arial" panose="020B0604020202020204" pitchFamily="34" charset="0"/>
            </a:endParaRPr>
          </a:p>
        </p:txBody>
      </p:sp>
      <p:sp>
        <p:nvSpPr>
          <p:cNvPr id="18" name="Rechteck 17">
            <a:extLst>
              <a:ext uri="{FF2B5EF4-FFF2-40B4-BE49-F238E27FC236}">
                <a16:creationId xmlns:a16="http://schemas.microsoft.com/office/drawing/2014/main" id="{1C556310-7436-5A66-D5C6-25350E7F4142}"/>
              </a:ext>
            </a:extLst>
          </p:cNvPr>
          <p:cNvSpPr/>
          <p:nvPr/>
        </p:nvSpPr>
        <p:spPr>
          <a:xfrm>
            <a:off x="93204" y="3250524"/>
            <a:ext cx="1238537"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000" b="1" dirty="0" err="1">
                <a:solidFill>
                  <a:schemeClr val="bg1"/>
                </a:solidFill>
              </a:rPr>
              <a:t>Schulezeugnisse</a:t>
            </a:r>
            <a:endParaRPr lang="de-CH" sz="1000" b="1" dirty="0">
              <a:solidFill>
                <a:schemeClr val="bg1"/>
              </a:solidFill>
            </a:endParaRPr>
          </a:p>
          <a:p>
            <a:pPr algn="ctr"/>
            <a:endParaRPr lang="de-CH" sz="1000" b="1" dirty="0">
              <a:solidFill>
                <a:schemeClr val="bg1"/>
              </a:solidFill>
            </a:endParaRPr>
          </a:p>
          <a:p>
            <a:pPr algn="ctr"/>
            <a:endParaRPr lang="de-CH" sz="1000" b="1" dirty="0">
              <a:solidFill>
                <a:schemeClr val="bg1"/>
              </a:solidFill>
            </a:endParaRPr>
          </a:p>
        </p:txBody>
      </p:sp>
      <p:sp>
        <p:nvSpPr>
          <p:cNvPr id="21" name="Rechteck 20">
            <a:extLst>
              <a:ext uri="{FF2B5EF4-FFF2-40B4-BE49-F238E27FC236}">
                <a16:creationId xmlns:a16="http://schemas.microsoft.com/office/drawing/2014/main" id="{5D74879F-D7DE-E05E-F75F-1BCF423C3C16}"/>
              </a:ext>
            </a:extLst>
          </p:cNvPr>
          <p:cNvSpPr/>
          <p:nvPr/>
        </p:nvSpPr>
        <p:spPr>
          <a:xfrm>
            <a:off x="91111" y="3762807"/>
            <a:ext cx="1238537"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000" b="1" dirty="0">
                <a:solidFill>
                  <a:schemeClr val="bg1"/>
                </a:solidFill>
              </a:rPr>
              <a:t>Arbeitszeugnisse</a:t>
            </a:r>
          </a:p>
          <a:p>
            <a:pPr algn="ctr"/>
            <a:endParaRPr lang="de-CH" sz="1000" b="1" dirty="0">
              <a:solidFill>
                <a:schemeClr val="bg1"/>
              </a:solidFill>
            </a:endParaRPr>
          </a:p>
          <a:p>
            <a:pPr algn="ctr"/>
            <a:endParaRPr lang="de-CH" sz="1000" b="1" dirty="0">
              <a:solidFill>
                <a:schemeClr val="bg1"/>
              </a:solidFill>
            </a:endParaRPr>
          </a:p>
        </p:txBody>
      </p:sp>
    </p:spTree>
    <p:extLst>
      <p:ext uri="{BB962C8B-B14F-4D97-AF65-F5344CB8AC3E}">
        <p14:creationId xmlns:p14="http://schemas.microsoft.com/office/powerpoint/2010/main" val="3400441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4CD24-0405-5A21-CBD8-5AB8630768E7}"/>
            </a:ext>
          </a:extLst>
        </p:cNvPr>
        <p:cNvGrpSpPr/>
        <p:nvPr/>
      </p:nvGrpSpPr>
      <p:grpSpPr>
        <a:xfrm>
          <a:off x="0" y="0"/>
          <a:ext cx="0" cy="0"/>
          <a:chOff x="0" y="0"/>
          <a:chExt cx="0" cy="0"/>
        </a:xfrm>
      </p:grpSpPr>
      <p:sp>
        <p:nvSpPr>
          <p:cNvPr id="8" name="Rechteck 7">
            <a:extLst>
              <a:ext uri="{FF2B5EF4-FFF2-40B4-BE49-F238E27FC236}">
                <a16:creationId xmlns:a16="http://schemas.microsoft.com/office/drawing/2014/main" id="{ACFFE5D1-FDB6-8899-C3BD-6D18791DF9A2}"/>
              </a:ext>
            </a:extLst>
          </p:cNvPr>
          <p:cNvSpPr/>
          <p:nvPr/>
        </p:nvSpPr>
        <p:spPr>
          <a:xfrm>
            <a:off x="-1" y="0"/>
            <a:ext cx="3978323" cy="6857999"/>
          </a:xfrm>
          <a:prstGeom prst="rect">
            <a:avLst/>
          </a:prstGeom>
          <a:solidFill>
            <a:schemeClr val="tx2">
              <a:lumMod val="50000"/>
              <a:lumOff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de-CH" sz="800" dirty="0">
              <a:solidFill>
                <a:schemeClr val="bg1"/>
              </a:solidFill>
            </a:endParaRPr>
          </a:p>
          <a:p>
            <a:endParaRPr lang="de-CH" sz="800" dirty="0">
              <a:solidFill>
                <a:schemeClr val="bg1"/>
              </a:solidFill>
            </a:endParaRPr>
          </a:p>
        </p:txBody>
      </p:sp>
      <p:sp>
        <p:nvSpPr>
          <p:cNvPr id="4" name="Rechteck 3">
            <a:extLst>
              <a:ext uri="{FF2B5EF4-FFF2-40B4-BE49-F238E27FC236}">
                <a16:creationId xmlns:a16="http://schemas.microsoft.com/office/drawing/2014/main" id="{0E02807E-D482-D087-D09D-8DD87544ACA6}"/>
              </a:ext>
            </a:extLst>
          </p:cNvPr>
          <p:cNvSpPr/>
          <p:nvPr/>
        </p:nvSpPr>
        <p:spPr>
          <a:xfrm>
            <a:off x="1512793" y="675433"/>
            <a:ext cx="2357431" cy="1439839"/>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de-CH" sz="1200" b="1" dirty="0">
                <a:solidFill>
                  <a:schemeClr val="bg1"/>
                </a:solidFill>
              </a:rPr>
              <a:t>Kontakt</a:t>
            </a:r>
          </a:p>
          <a:p>
            <a:endParaRPr lang="de-CH" sz="800" dirty="0">
              <a:solidFill>
                <a:schemeClr val="bg1"/>
              </a:solidFill>
            </a:endParaRPr>
          </a:p>
          <a:p>
            <a:r>
              <a:rPr lang="de-CH" sz="800" dirty="0">
                <a:solidFill>
                  <a:schemeClr val="bg1"/>
                </a:solidFill>
              </a:rPr>
              <a:t>Adresse: St. </a:t>
            </a:r>
            <a:r>
              <a:rPr lang="de-CH" sz="800" dirty="0" err="1">
                <a:solidFill>
                  <a:schemeClr val="bg1"/>
                </a:solidFill>
              </a:rPr>
              <a:t>Niklausstrasse</a:t>
            </a:r>
            <a:r>
              <a:rPr lang="de-CH" sz="800" dirty="0">
                <a:solidFill>
                  <a:schemeClr val="bg1"/>
                </a:solidFill>
              </a:rPr>
              <a:t> </a:t>
            </a:r>
            <a:r>
              <a:rPr lang="de-CH" sz="800" dirty="0" err="1">
                <a:solidFill>
                  <a:schemeClr val="bg1"/>
                </a:solidFill>
              </a:rPr>
              <a:t>8a</a:t>
            </a:r>
            <a:endParaRPr lang="de-CH" sz="800" dirty="0">
              <a:solidFill>
                <a:schemeClr val="bg1"/>
              </a:solidFill>
            </a:endParaRPr>
          </a:p>
          <a:p>
            <a:r>
              <a:rPr lang="de-CH" sz="800" dirty="0">
                <a:solidFill>
                  <a:schemeClr val="bg1"/>
                </a:solidFill>
              </a:rPr>
              <a:t>                    3425 </a:t>
            </a:r>
            <a:r>
              <a:rPr lang="de-CH" sz="800" dirty="0" err="1">
                <a:solidFill>
                  <a:schemeClr val="bg1"/>
                </a:solidFill>
              </a:rPr>
              <a:t>Kopptien</a:t>
            </a:r>
            <a:endParaRPr lang="de-CH" sz="800" dirty="0">
              <a:solidFill>
                <a:schemeClr val="bg1"/>
              </a:solidFill>
            </a:endParaRPr>
          </a:p>
          <a:p>
            <a:endParaRPr lang="de-CH" sz="800" dirty="0">
              <a:solidFill>
                <a:schemeClr val="bg1"/>
              </a:solidFill>
            </a:endParaRPr>
          </a:p>
          <a:p>
            <a:r>
              <a:rPr lang="de-CH" sz="800" dirty="0">
                <a:solidFill>
                  <a:schemeClr val="bg1"/>
                </a:solidFill>
              </a:rPr>
              <a:t>Mobile:    +41 79 765 46 44</a:t>
            </a:r>
          </a:p>
          <a:p>
            <a:r>
              <a:rPr lang="de-CH" sz="800" dirty="0">
                <a:solidFill>
                  <a:schemeClr val="bg1"/>
                </a:solidFill>
              </a:rPr>
              <a:t>Email:    </a:t>
            </a:r>
            <a:r>
              <a:rPr lang="de-CH" sz="800" b="1" i="0" dirty="0">
                <a:solidFill>
                  <a:srgbClr val="333333"/>
                </a:solidFill>
                <a:effectLst/>
                <a:latin typeface="Arial" panose="020B0604020202020204" pitchFamily="34" charset="0"/>
              </a:rPr>
              <a:t>:</a:t>
            </a:r>
            <a:r>
              <a:rPr lang="de-CH" sz="800" b="0" i="0" dirty="0">
                <a:solidFill>
                  <a:srgbClr val="333333"/>
                </a:solidFill>
                <a:effectLst/>
                <a:latin typeface="Arial" panose="020B0604020202020204" pitchFamily="34" charset="0"/>
              </a:rPr>
              <a:t> </a:t>
            </a:r>
            <a:r>
              <a:rPr lang="de-CH" sz="800" b="0" i="0" u="none" strike="noStrike" dirty="0" err="1">
                <a:solidFill>
                  <a:srgbClr val="0078D7"/>
                </a:solidFill>
                <a:effectLst/>
                <a:latin typeface="Arial" panose="020B0604020202020204" pitchFamily="34" charset="0"/>
                <a:hlinkClick r:id="rId2"/>
              </a:rPr>
              <a:t>matthias.kuhn1979@gmail.com</a:t>
            </a:r>
            <a:endParaRPr lang="de-CH" sz="800" dirty="0">
              <a:solidFill>
                <a:schemeClr val="bg1"/>
              </a:solidFill>
            </a:endParaRPr>
          </a:p>
          <a:p>
            <a:r>
              <a:rPr lang="de-CH" sz="800" i="0" dirty="0">
                <a:solidFill>
                  <a:schemeClr val="bg1"/>
                </a:solidFill>
                <a:effectLst/>
                <a:latin typeface="Arial" panose="020B0604020202020204" pitchFamily="34" charset="0"/>
              </a:rPr>
              <a:t>LinkedIn: </a:t>
            </a:r>
            <a:r>
              <a:rPr lang="de-CH" sz="800" i="0" u="none" strike="noStrike" dirty="0" err="1">
                <a:solidFill>
                  <a:srgbClr val="467886"/>
                </a:solidFill>
                <a:effectLst/>
                <a:latin typeface="Arial" panose="020B0604020202020204" pitchFamily="34" charset="0"/>
                <a:hlinkClick r:id="rId3">
                  <a:extLst>
                    <a:ext uri="{A12FA001-AC4F-418D-AE19-62706E023703}">
                      <ahyp:hlinkClr xmlns:ahyp="http://schemas.microsoft.com/office/drawing/2018/hyperlinkcolor" val="tx"/>
                    </a:ext>
                  </a:extLst>
                </a:hlinkClick>
              </a:rPr>
              <a:t>linkedin.com</a:t>
            </a:r>
            <a:r>
              <a:rPr lang="de-CH" sz="800" i="0" u="none" strike="noStrike" dirty="0">
                <a:solidFill>
                  <a:srgbClr val="467886"/>
                </a:solidFill>
                <a:effectLst/>
                <a:latin typeface="Arial" panose="020B0604020202020204" pitchFamily="34" charset="0"/>
                <a:hlinkClick r:id="rId3">
                  <a:extLst>
                    <a:ext uri="{A12FA001-AC4F-418D-AE19-62706E023703}">
                      <ahyp:hlinkClr xmlns:ahyp="http://schemas.microsoft.com/office/drawing/2018/hyperlinkcolor" val="tx"/>
                    </a:ext>
                  </a:extLst>
                </a:hlinkClick>
              </a:rPr>
              <a:t>/in/</a:t>
            </a:r>
            <a:r>
              <a:rPr lang="de-CH" sz="800" i="0" u="none" strike="noStrike" dirty="0" err="1">
                <a:solidFill>
                  <a:srgbClr val="467886"/>
                </a:solidFill>
                <a:effectLst/>
                <a:latin typeface="Arial" panose="020B0604020202020204" pitchFamily="34" charset="0"/>
                <a:hlinkClick r:id="rId3">
                  <a:extLst>
                    <a:ext uri="{A12FA001-AC4F-418D-AE19-62706E023703}">
                      <ahyp:hlinkClr xmlns:ahyp="http://schemas.microsoft.com/office/drawing/2018/hyperlinkcolor" val="tx"/>
                    </a:ext>
                  </a:extLst>
                </a:hlinkClick>
              </a:rPr>
              <a:t>matthiaskuhn1979</a:t>
            </a:r>
            <a:r>
              <a:rPr lang="de-CH" sz="800" i="0" u="none" strike="noStrike" dirty="0">
                <a:solidFill>
                  <a:schemeClr val="bg1"/>
                </a:solidFill>
                <a:effectLst/>
                <a:latin typeface="Arial" panose="020B0604020202020204" pitchFamily="34" charset="0"/>
                <a:hlinkClick r:id="rId3">
                  <a:extLst>
                    <a:ext uri="{A12FA001-AC4F-418D-AE19-62706E023703}">
                      <ahyp:hlinkClr xmlns:ahyp="http://schemas.microsoft.com/office/drawing/2018/hyperlinkcolor" val="tx"/>
                    </a:ext>
                  </a:extLst>
                </a:hlinkClick>
              </a:rPr>
              <a:t>/</a:t>
            </a:r>
            <a:endParaRPr lang="de-CH" sz="800" dirty="0">
              <a:solidFill>
                <a:schemeClr val="bg1"/>
              </a:solidFill>
            </a:endParaRPr>
          </a:p>
          <a:p>
            <a:endParaRPr lang="de-CH" sz="800" dirty="0">
              <a:solidFill>
                <a:schemeClr val="bg1"/>
              </a:solidFill>
            </a:endParaRPr>
          </a:p>
          <a:p>
            <a:endParaRPr lang="de-CH" sz="800" dirty="0">
              <a:solidFill>
                <a:schemeClr val="bg1"/>
              </a:solidFill>
            </a:endParaRPr>
          </a:p>
        </p:txBody>
      </p:sp>
      <p:sp>
        <p:nvSpPr>
          <p:cNvPr id="6" name="Rechteck 5">
            <a:extLst>
              <a:ext uri="{FF2B5EF4-FFF2-40B4-BE49-F238E27FC236}">
                <a16:creationId xmlns:a16="http://schemas.microsoft.com/office/drawing/2014/main" id="{828A333E-078F-079E-2BE1-89CBAE3B30A2}"/>
              </a:ext>
            </a:extLst>
          </p:cNvPr>
          <p:cNvSpPr/>
          <p:nvPr/>
        </p:nvSpPr>
        <p:spPr>
          <a:xfrm>
            <a:off x="93206" y="115204"/>
            <a:ext cx="3777019" cy="4170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2400" b="1" dirty="0" err="1">
                <a:solidFill>
                  <a:schemeClr val="bg1"/>
                </a:solidFill>
              </a:rPr>
              <a:t>datafreak79.ch</a:t>
            </a:r>
            <a:endParaRPr lang="de-CH" sz="2400" dirty="0">
              <a:solidFill>
                <a:schemeClr val="bg1"/>
              </a:solidFill>
            </a:endParaRPr>
          </a:p>
          <a:p>
            <a:pPr algn="ctr"/>
            <a:endParaRPr lang="de-CH" sz="2400" dirty="0">
              <a:solidFill>
                <a:schemeClr val="bg1"/>
              </a:solidFill>
            </a:endParaRPr>
          </a:p>
          <a:p>
            <a:pPr algn="ctr"/>
            <a:endParaRPr lang="de-CH" sz="2400" dirty="0">
              <a:solidFill>
                <a:schemeClr val="bg1"/>
              </a:solidFill>
            </a:endParaRPr>
          </a:p>
        </p:txBody>
      </p:sp>
      <p:sp>
        <p:nvSpPr>
          <p:cNvPr id="10" name="Rechteck 9">
            <a:extLst>
              <a:ext uri="{FF2B5EF4-FFF2-40B4-BE49-F238E27FC236}">
                <a16:creationId xmlns:a16="http://schemas.microsoft.com/office/drawing/2014/main" id="{E6EB5AC9-C492-4B79-A27F-49283E4FA39D}"/>
              </a:ext>
            </a:extLst>
          </p:cNvPr>
          <p:cNvSpPr/>
          <p:nvPr/>
        </p:nvSpPr>
        <p:spPr>
          <a:xfrm>
            <a:off x="95297" y="1214921"/>
            <a:ext cx="1236444"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Projekte</a:t>
            </a:r>
          </a:p>
          <a:p>
            <a:pPr algn="ctr"/>
            <a:endParaRPr lang="de-CH" sz="1400" b="1" dirty="0">
              <a:solidFill>
                <a:schemeClr val="bg1"/>
              </a:solidFill>
            </a:endParaRPr>
          </a:p>
          <a:p>
            <a:pPr algn="ctr"/>
            <a:endParaRPr lang="de-CH" sz="1400" b="1" dirty="0">
              <a:solidFill>
                <a:schemeClr val="bg1"/>
              </a:solidFill>
            </a:endParaRPr>
          </a:p>
        </p:txBody>
      </p:sp>
      <p:sp>
        <p:nvSpPr>
          <p:cNvPr id="12" name="Rechteck 11">
            <a:extLst>
              <a:ext uri="{FF2B5EF4-FFF2-40B4-BE49-F238E27FC236}">
                <a16:creationId xmlns:a16="http://schemas.microsoft.com/office/drawing/2014/main" id="{62C6052A-B9D3-CC70-E3BE-484E3C756494}"/>
              </a:ext>
            </a:extLst>
          </p:cNvPr>
          <p:cNvSpPr/>
          <p:nvPr/>
        </p:nvSpPr>
        <p:spPr>
          <a:xfrm>
            <a:off x="93206" y="1740462"/>
            <a:ext cx="123853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Links</a:t>
            </a:r>
          </a:p>
          <a:p>
            <a:pPr algn="ctr"/>
            <a:endParaRPr lang="de-CH" sz="1400" b="1" dirty="0">
              <a:solidFill>
                <a:schemeClr val="bg1"/>
              </a:solidFill>
            </a:endParaRPr>
          </a:p>
          <a:p>
            <a:pPr algn="ctr"/>
            <a:endParaRPr lang="de-CH" sz="1400" b="1" dirty="0">
              <a:solidFill>
                <a:schemeClr val="bg1"/>
              </a:solidFill>
            </a:endParaRPr>
          </a:p>
        </p:txBody>
      </p:sp>
      <p:sp>
        <p:nvSpPr>
          <p:cNvPr id="13" name="Rechteck 12">
            <a:extLst>
              <a:ext uri="{FF2B5EF4-FFF2-40B4-BE49-F238E27FC236}">
                <a16:creationId xmlns:a16="http://schemas.microsoft.com/office/drawing/2014/main" id="{695779C3-476F-5AD8-DB6B-ED75CC2979AF}"/>
              </a:ext>
            </a:extLst>
          </p:cNvPr>
          <p:cNvSpPr/>
          <p:nvPr/>
        </p:nvSpPr>
        <p:spPr>
          <a:xfrm>
            <a:off x="93205" y="2276218"/>
            <a:ext cx="1238536"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CV</a:t>
            </a:r>
          </a:p>
          <a:p>
            <a:pPr algn="ctr"/>
            <a:endParaRPr lang="de-CH" sz="1400" b="1" dirty="0">
              <a:solidFill>
                <a:schemeClr val="bg1"/>
              </a:solidFill>
            </a:endParaRPr>
          </a:p>
          <a:p>
            <a:pPr algn="ctr"/>
            <a:endParaRPr lang="de-CH" sz="1400" b="1" dirty="0">
              <a:solidFill>
                <a:schemeClr val="bg1"/>
              </a:solidFill>
            </a:endParaRPr>
          </a:p>
        </p:txBody>
      </p:sp>
      <p:sp>
        <p:nvSpPr>
          <p:cNvPr id="14" name="Rechteck 13">
            <a:extLst>
              <a:ext uri="{FF2B5EF4-FFF2-40B4-BE49-F238E27FC236}">
                <a16:creationId xmlns:a16="http://schemas.microsoft.com/office/drawing/2014/main" id="{A71B093E-B866-3637-34B1-5DE8D355F49F}"/>
              </a:ext>
            </a:extLst>
          </p:cNvPr>
          <p:cNvSpPr/>
          <p:nvPr/>
        </p:nvSpPr>
        <p:spPr>
          <a:xfrm>
            <a:off x="93205" y="2763371"/>
            <a:ext cx="1238536"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Diplome</a:t>
            </a:r>
          </a:p>
          <a:p>
            <a:pPr algn="ctr"/>
            <a:endParaRPr lang="de-CH" sz="1400" b="1" dirty="0">
              <a:solidFill>
                <a:schemeClr val="bg1"/>
              </a:solidFill>
            </a:endParaRPr>
          </a:p>
          <a:p>
            <a:pPr algn="ctr"/>
            <a:endParaRPr lang="de-CH" sz="1400" b="1" dirty="0">
              <a:solidFill>
                <a:schemeClr val="bg1"/>
              </a:solidFill>
            </a:endParaRPr>
          </a:p>
        </p:txBody>
      </p:sp>
      <p:sp>
        <p:nvSpPr>
          <p:cNvPr id="19" name="Rechteck 18">
            <a:extLst>
              <a:ext uri="{FF2B5EF4-FFF2-40B4-BE49-F238E27FC236}">
                <a16:creationId xmlns:a16="http://schemas.microsoft.com/office/drawing/2014/main" id="{C3188F5C-0F38-7B02-7781-E321B10316BD}"/>
              </a:ext>
            </a:extLst>
          </p:cNvPr>
          <p:cNvSpPr/>
          <p:nvPr/>
        </p:nvSpPr>
        <p:spPr>
          <a:xfrm>
            <a:off x="93205" y="689380"/>
            <a:ext cx="1236443"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Über mich</a:t>
            </a:r>
          </a:p>
          <a:p>
            <a:pPr algn="ctr"/>
            <a:endParaRPr lang="de-CH" sz="1400" b="1" dirty="0">
              <a:solidFill>
                <a:schemeClr val="bg1"/>
              </a:solidFill>
            </a:endParaRPr>
          </a:p>
          <a:p>
            <a:pPr algn="ctr"/>
            <a:endParaRPr lang="de-CH" sz="1400" b="1" dirty="0">
              <a:solidFill>
                <a:schemeClr val="bg1"/>
              </a:solidFill>
            </a:endParaRPr>
          </a:p>
        </p:txBody>
      </p:sp>
      <p:sp>
        <p:nvSpPr>
          <p:cNvPr id="20" name="Rechteck 19">
            <a:extLst>
              <a:ext uri="{FF2B5EF4-FFF2-40B4-BE49-F238E27FC236}">
                <a16:creationId xmlns:a16="http://schemas.microsoft.com/office/drawing/2014/main" id="{48C14A9E-8329-3727-3D29-0237B62B3B0D}"/>
              </a:ext>
            </a:extLst>
          </p:cNvPr>
          <p:cNvSpPr/>
          <p:nvPr/>
        </p:nvSpPr>
        <p:spPr>
          <a:xfrm>
            <a:off x="93204" y="3250524"/>
            <a:ext cx="1238537" cy="417060"/>
          </a:xfrm>
          <a:prstGeom prst="rect">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000" b="1" dirty="0" err="1">
                <a:solidFill>
                  <a:schemeClr val="bg1"/>
                </a:solidFill>
              </a:rPr>
              <a:t>Schulezeugnisse</a:t>
            </a:r>
            <a:endParaRPr lang="de-CH" sz="1000" b="1" dirty="0">
              <a:solidFill>
                <a:schemeClr val="bg1"/>
              </a:solidFill>
            </a:endParaRPr>
          </a:p>
          <a:p>
            <a:pPr algn="ctr"/>
            <a:endParaRPr lang="de-CH" sz="1000" b="1" dirty="0">
              <a:solidFill>
                <a:schemeClr val="bg1"/>
              </a:solidFill>
            </a:endParaRPr>
          </a:p>
          <a:p>
            <a:pPr algn="ctr"/>
            <a:endParaRPr lang="de-CH" sz="1000" b="1" dirty="0">
              <a:solidFill>
                <a:schemeClr val="bg1"/>
              </a:solidFill>
            </a:endParaRPr>
          </a:p>
        </p:txBody>
      </p:sp>
      <p:sp>
        <p:nvSpPr>
          <p:cNvPr id="2" name="Textfeld 1">
            <a:extLst>
              <a:ext uri="{FF2B5EF4-FFF2-40B4-BE49-F238E27FC236}">
                <a16:creationId xmlns:a16="http://schemas.microsoft.com/office/drawing/2014/main" id="{6A105865-F1F1-C1B5-A272-74796F5B7046}"/>
              </a:ext>
            </a:extLst>
          </p:cNvPr>
          <p:cNvSpPr txBox="1"/>
          <p:nvPr/>
        </p:nvSpPr>
        <p:spPr>
          <a:xfrm>
            <a:off x="4071529" y="152831"/>
            <a:ext cx="5206942" cy="276999"/>
          </a:xfrm>
          <a:prstGeom prst="rect">
            <a:avLst/>
          </a:prstGeom>
          <a:noFill/>
        </p:spPr>
        <p:txBody>
          <a:bodyPr wrap="square" rtlCol="0">
            <a:spAutoFit/>
          </a:bodyPr>
          <a:lstStyle/>
          <a:p>
            <a:pPr algn="l"/>
            <a:r>
              <a:rPr lang="de-DE" sz="1200" b="1" u="sng" dirty="0">
                <a:solidFill>
                  <a:srgbClr val="333333"/>
                </a:solidFill>
                <a:latin typeface="Arial" panose="020B0604020202020204" pitchFamily="34" charset="0"/>
              </a:rPr>
              <a:t>Schulzeugnisse</a:t>
            </a:r>
          </a:p>
        </p:txBody>
      </p:sp>
      <p:pic>
        <p:nvPicPr>
          <p:cNvPr id="7" name="Grafik 6">
            <a:extLst>
              <a:ext uri="{FF2B5EF4-FFF2-40B4-BE49-F238E27FC236}">
                <a16:creationId xmlns:a16="http://schemas.microsoft.com/office/drawing/2014/main" id="{41FE5878-7D0A-0C6C-3569-9954B262918B}"/>
              </a:ext>
            </a:extLst>
          </p:cNvPr>
          <p:cNvPicPr>
            <a:picLocks noChangeAspect="1"/>
          </p:cNvPicPr>
          <p:nvPr/>
        </p:nvPicPr>
        <p:blipFill>
          <a:blip r:embed="rId4"/>
          <a:stretch>
            <a:fillRect/>
          </a:stretch>
        </p:blipFill>
        <p:spPr>
          <a:xfrm>
            <a:off x="4006151" y="391256"/>
            <a:ext cx="1675231" cy="2337909"/>
          </a:xfrm>
          <a:prstGeom prst="rect">
            <a:avLst/>
          </a:prstGeom>
        </p:spPr>
      </p:pic>
      <p:pic>
        <p:nvPicPr>
          <p:cNvPr id="15" name="Grafik 14">
            <a:extLst>
              <a:ext uri="{FF2B5EF4-FFF2-40B4-BE49-F238E27FC236}">
                <a16:creationId xmlns:a16="http://schemas.microsoft.com/office/drawing/2014/main" id="{03E4128D-787F-D0BA-C1CE-20DB48DC4C5B}"/>
              </a:ext>
            </a:extLst>
          </p:cNvPr>
          <p:cNvPicPr>
            <a:picLocks noChangeAspect="1"/>
          </p:cNvPicPr>
          <p:nvPr/>
        </p:nvPicPr>
        <p:blipFill>
          <a:blip r:embed="rId5"/>
          <a:stretch>
            <a:fillRect/>
          </a:stretch>
        </p:blipFill>
        <p:spPr>
          <a:xfrm>
            <a:off x="4006151" y="2823883"/>
            <a:ext cx="1735743" cy="2294908"/>
          </a:xfrm>
          <a:prstGeom prst="rect">
            <a:avLst/>
          </a:prstGeom>
        </p:spPr>
      </p:pic>
      <p:pic>
        <p:nvPicPr>
          <p:cNvPr id="18" name="Grafik 17">
            <a:extLst>
              <a:ext uri="{FF2B5EF4-FFF2-40B4-BE49-F238E27FC236}">
                <a16:creationId xmlns:a16="http://schemas.microsoft.com/office/drawing/2014/main" id="{8441B093-CCFE-EC8A-E3D4-567C13E4BFC6}"/>
              </a:ext>
            </a:extLst>
          </p:cNvPr>
          <p:cNvPicPr>
            <a:picLocks noChangeAspect="1"/>
          </p:cNvPicPr>
          <p:nvPr/>
        </p:nvPicPr>
        <p:blipFill>
          <a:blip r:embed="rId6"/>
          <a:stretch>
            <a:fillRect/>
          </a:stretch>
        </p:blipFill>
        <p:spPr>
          <a:xfrm>
            <a:off x="4006151" y="5130052"/>
            <a:ext cx="1765324" cy="2463586"/>
          </a:xfrm>
          <a:prstGeom prst="rect">
            <a:avLst/>
          </a:prstGeom>
        </p:spPr>
      </p:pic>
      <p:sp>
        <p:nvSpPr>
          <p:cNvPr id="21" name="Rechteck 20">
            <a:extLst>
              <a:ext uri="{FF2B5EF4-FFF2-40B4-BE49-F238E27FC236}">
                <a16:creationId xmlns:a16="http://schemas.microsoft.com/office/drawing/2014/main" id="{FF652775-8D0A-FDE8-3E4F-67A573191808}"/>
              </a:ext>
            </a:extLst>
          </p:cNvPr>
          <p:cNvSpPr/>
          <p:nvPr/>
        </p:nvSpPr>
        <p:spPr>
          <a:xfrm>
            <a:off x="91111" y="3762807"/>
            <a:ext cx="1238537"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000" b="1" dirty="0">
                <a:solidFill>
                  <a:schemeClr val="bg1"/>
                </a:solidFill>
              </a:rPr>
              <a:t>Arbeitszeugnisse</a:t>
            </a:r>
          </a:p>
          <a:p>
            <a:pPr algn="ctr"/>
            <a:endParaRPr lang="de-CH" sz="1000" b="1" dirty="0">
              <a:solidFill>
                <a:schemeClr val="bg1"/>
              </a:solidFill>
            </a:endParaRPr>
          </a:p>
          <a:p>
            <a:pPr algn="ctr"/>
            <a:endParaRPr lang="de-CH" sz="1000" b="1" dirty="0">
              <a:solidFill>
                <a:schemeClr val="bg1"/>
              </a:solidFill>
            </a:endParaRPr>
          </a:p>
        </p:txBody>
      </p:sp>
    </p:spTree>
    <p:extLst>
      <p:ext uri="{BB962C8B-B14F-4D97-AF65-F5344CB8AC3E}">
        <p14:creationId xmlns:p14="http://schemas.microsoft.com/office/powerpoint/2010/main" val="378101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63E1F-A230-AA57-585C-1E79D5228457}"/>
            </a:ext>
          </a:extLst>
        </p:cNvPr>
        <p:cNvGrpSpPr/>
        <p:nvPr/>
      </p:nvGrpSpPr>
      <p:grpSpPr>
        <a:xfrm>
          <a:off x="0" y="0"/>
          <a:ext cx="0" cy="0"/>
          <a:chOff x="0" y="0"/>
          <a:chExt cx="0" cy="0"/>
        </a:xfrm>
      </p:grpSpPr>
      <p:sp>
        <p:nvSpPr>
          <p:cNvPr id="8" name="Rechteck 7">
            <a:extLst>
              <a:ext uri="{FF2B5EF4-FFF2-40B4-BE49-F238E27FC236}">
                <a16:creationId xmlns:a16="http://schemas.microsoft.com/office/drawing/2014/main" id="{91E86852-B044-B6DB-BB07-CA8349E35365}"/>
              </a:ext>
            </a:extLst>
          </p:cNvPr>
          <p:cNvSpPr/>
          <p:nvPr/>
        </p:nvSpPr>
        <p:spPr>
          <a:xfrm>
            <a:off x="-1" y="0"/>
            <a:ext cx="3978323" cy="6857999"/>
          </a:xfrm>
          <a:prstGeom prst="rect">
            <a:avLst/>
          </a:prstGeom>
          <a:solidFill>
            <a:schemeClr val="tx2">
              <a:lumMod val="50000"/>
              <a:lumOff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de-CH" sz="800" dirty="0">
              <a:solidFill>
                <a:schemeClr val="bg1"/>
              </a:solidFill>
            </a:endParaRPr>
          </a:p>
          <a:p>
            <a:endParaRPr lang="de-CH" sz="800" dirty="0">
              <a:solidFill>
                <a:schemeClr val="bg1"/>
              </a:solidFill>
            </a:endParaRPr>
          </a:p>
        </p:txBody>
      </p:sp>
      <p:sp>
        <p:nvSpPr>
          <p:cNvPr id="4" name="Rechteck 3">
            <a:extLst>
              <a:ext uri="{FF2B5EF4-FFF2-40B4-BE49-F238E27FC236}">
                <a16:creationId xmlns:a16="http://schemas.microsoft.com/office/drawing/2014/main" id="{9624DA63-4A1A-9E41-E4AA-5E40E32B939D}"/>
              </a:ext>
            </a:extLst>
          </p:cNvPr>
          <p:cNvSpPr/>
          <p:nvPr/>
        </p:nvSpPr>
        <p:spPr>
          <a:xfrm>
            <a:off x="1512793" y="675433"/>
            <a:ext cx="2357431" cy="1439839"/>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de-CH" sz="1200" b="1" dirty="0">
                <a:solidFill>
                  <a:schemeClr val="bg1"/>
                </a:solidFill>
              </a:rPr>
              <a:t>Kontakt</a:t>
            </a:r>
          </a:p>
          <a:p>
            <a:endParaRPr lang="de-CH" sz="800" dirty="0">
              <a:solidFill>
                <a:schemeClr val="bg1"/>
              </a:solidFill>
            </a:endParaRPr>
          </a:p>
          <a:p>
            <a:r>
              <a:rPr lang="de-CH" sz="800" dirty="0">
                <a:solidFill>
                  <a:schemeClr val="bg1"/>
                </a:solidFill>
              </a:rPr>
              <a:t>Adresse: St. </a:t>
            </a:r>
            <a:r>
              <a:rPr lang="de-CH" sz="800" dirty="0" err="1">
                <a:solidFill>
                  <a:schemeClr val="bg1"/>
                </a:solidFill>
              </a:rPr>
              <a:t>Niklausstrasse</a:t>
            </a:r>
            <a:r>
              <a:rPr lang="de-CH" sz="800" dirty="0">
                <a:solidFill>
                  <a:schemeClr val="bg1"/>
                </a:solidFill>
              </a:rPr>
              <a:t> </a:t>
            </a:r>
            <a:r>
              <a:rPr lang="de-CH" sz="800" dirty="0" err="1">
                <a:solidFill>
                  <a:schemeClr val="bg1"/>
                </a:solidFill>
              </a:rPr>
              <a:t>8a</a:t>
            </a:r>
            <a:endParaRPr lang="de-CH" sz="800" dirty="0">
              <a:solidFill>
                <a:schemeClr val="bg1"/>
              </a:solidFill>
            </a:endParaRPr>
          </a:p>
          <a:p>
            <a:r>
              <a:rPr lang="de-CH" sz="800" dirty="0">
                <a:solidFill>
                  <a:schemeClr val="bg1"/>
                </a:solidFill>
              </a:rPr>
              <a:t>                    3425 </a:t>
            </a:r>
            <a:r>
              <a:rPr lang="de-CH" sz="800" dirty="0" err="1">
                <a:solidFill>
                  <a:schemeClr val="bg1"/>
                </a:solidFill>
              </a:rPr>
              <a:t>Kopptien</a:t>
            </a:r>
            <a:endParaRPr lang="de-CH" sz="800" dirty="0">
              <a:solidFill>
                <a:schemeClr val="bg1"/>
              </a:solidFill>
            </a:endParaRPr>
          </a:p>
          <a:p>
            <a:endParaRPr lang="de-CH" sz="800" dirty="0">
              <a:solidFill>
                <a:schemeClr val="bg1"/>
              </a:solidFill>
            </a:endParaRPr>
          </a:p>
          <a:p>
            <a:r>
              <a:rPr lang="de-CH" sz="800" dirty="0">
                <a:solidFill>
                  <a:schemeClr val="bg1"/>
                </a:solidFill>
              </a:rPr>
              <a:t>Mobile:    +41 79 765 46 44</a:t>
            </a:r>
          </a:p>
          <a:p>
            <a:r>
              <a:rPr lang="de-CH" sz="800" dirty="0">
                <a:solidFill>
                  <a:schemeClr val="bg1"/>
                </a:solidFill>
              </a:rPr>
              <a:t>Email:    </a:t>
            </a:r>
            <a:r>
              <a:rPr lang="de-CH" sz="800" b="1" i="0" dirty="0">
                <a:solidFill>
                  <a:srgbClr val="333333"/>
                </a:solidFill>
                <a:effectLst/>
                <a:latin typeface="Arial" panose="020B0604020202020204" pitchFamily="34" charset="0"/>
              </a:rPr>
              <a:t>:</a:t>
            </a:r>
            <a:r>
              <a:rPr lang="de-CH" sz="800" b="0" i="0" dirty="0">
                <a:solidFill>
                  <a:srgbClr val="333333"/>
                </a:solidFill>
                <a:effectLst/>
                <a:latin typeface="Arial" panose="020B0604020202020204" pitchFamily="34" charset="0"/>
              </a:rPr>
              <a:t> </a:t>
            </a:r>
            <a:r>
              <a:rPr lang="de-CH" sz="800" b="0" i="0" u="none" strike="noStrike" dirty="0" err="1">
                <a:solidFill>
                  <a:srgbClr val="0078D7"/>
                </a:solidFill>
                <a:effectLst/>
                <a:latin typeface="Arial" panose="020B0604020202020204" pitchFamily="34" charset="0"/>
                <a:hlinkClick r:id="rId2"/>
              </a:rPr>
              <a:t>matthias.kuhn1979@gmail.com</a:t>
            </a:r>
            <a:endParaRPr lang="de-CH" sz="800" dirty="0">
              <a:solidFill>
                <a:schemeClr val="bg1"/>
              </a:solidFill>
            </a:endParaRPr>
          </a:p>
          <a:p>
            <a:r>
              <a:rPr lang="de-CH" sz="800" i="0" dirty="0">
                <a:solidFill>
                  <a:schemeClr val="bg1"/>
                </a:solidFill>
                <a:effectLst/>
                <a:latin typeface="Arial" panose="020B0604020202020204" pitchFamily="34" charset="0"/>
              </a:rPr>
              <a:t>LinkedIn: </a:t>
            </a:r>
            <a:r>
              <a:rPr lang="de-CH" sz="800" i="0" u="none" strike="noStrike" dirty="0" err="1">
                <a:solidFill>
                  <a:srgbClr val="467886"/>
                </a:solidFill>
                <a:effectLst/>
                <a:latin typeface="Arial" panose="020B0604020202020204" pitchFamily="34" charset="0"/>
                <a:hlinkClick r:id="rId3">
                  <a:extLst>
                    <a:ext uri="{A12FA001-AC4F-418D-AE19-62706E023703}">
                      <ahyp:hlinkClr xmlns:ahyp="http://schemas.microsoft.com/office/drawing/2018/hyperlinkcolor" val="tx"/>
                    </a:ext>
                  </a:extLst>
                </a:hlinkClick>
              </a:rPr>
              <a:t>linkedin.com</a:t>
            </a:r>
            <a:r>
              <a:rPr lang="de-CH" sz="800" i="0" u="none" strike="noStrike" dirty="0">
                <a:solidFill>
                  <a:srgbClr val="467886"/>
                </a:solidFill>
                <a:effectLst/>
                <a:latin typeface="Arial" panose="020B0604020202020204" pitchFamily="34" charset="0"/>
                <a:hlinkClick r:id="rId3">
                  <a:extLst>
                    <a:ext uri="{A12FA001-AC4F-418D-AE19-62706E023703}">
                      <ahyp:hlinkClr xmlns:ahyp="http://schemas.microsoft.com/office/drawing/2018/hyperlinkcolor" val="tx"/>
                    </a:ext>
                  </a:extLst>
                </a:hlinkClick>
              </a:rPr>
              <a:t>/in/</a:t>
            </a:r>
            <a:r>
              <a:rPr lang="de-CH" sz="800" i="0" u="none" strike="noStrike" dirty="0" err="1">
                <a:solidFill>
                  <a:srgbClr val="467886"/>
                </a:solidFill>
                <a:effectLst/>
                <a:latin typeface="Arial" panose="020B0604020202020204" pitchFamily="34" charset="0"/>
                <a:hlinkClick r:id="rId3">
                  <a:extLst>
                    <a:ext uri="{A12FA001-AC4F-418D-AE19-62706E023703}">
                      <ahyp:hlinkClr xmlns:ahyp="http://schemas.microsoft.com/office/drawing/2018/hyperlinkcolor" val="tx"/>
                    </a:ext>
                  </a:extLst>
                </a:hlinkClick>
              </a:rPr>
              <a:t>matthiaskuhn1979</a:t>
            </a:r>
            <a:r>
              <a:rPr lang="de-CH" sz="800" i="0" u="none" strike="noStrike" dirty="0">
                <a:solidFill>
                  <a:schemeClr val="bg1"/>
                </a:solidFill>
                <a:effectLst/>
                <a:latin typeface="Arial" panose="020B0604020202020204" pitchFamily="34" charset="0"/>
                <a:hlinkClick r:id="rId3">
                  <a:extLst>
                    <a:ext uri="{A12FA001-AC4F-418D-AE19-62706E023703}">
                      <ahyp:hlinkClr xmlns:ahyp="http://schemas.microsoft.com/office/drawing/2018/hyperlinkcolor" val="tx"/>
                    </a:ext>
                  </a:extLst>
                </a:hlinkClick>
              </a:rPr>
              <a:t>/</a:t>
            </a:r>
            <a:endParaRPr lang="de-CH" sz="800" dirty="0">
              <a:solidFill>
                <a:schemeClr val="bg1"/>
              </a:solidFill>
            </a:endParaRPr>
          </a:p>
          <a:p>
            <a:endParaRPr lang="de-CH" sz="800" dirty="0">
              <a:solidFill>
                <a:schemeClr val="bg1"/>
              </a:solidFill>
            </a:endParaRPr>
          </a:p>
          <a:p>
            <a:endParaRPr lang="de-CH" sz="800" dirty="0">
              <a:solidFill>
                <a:schemeClr val="bg1"/>
              </a:solidFill>
            </a:endParaRPr>
          </a:p>
        </p:txBody>
      </p:sp>
      <p:sp>
        <p:nvSpPr>
          <p:cNvPr id="6" name="Rechteck 5">
            <a:extLst>
              <a:ext uri="{FF2B5EF4-FFF2-40B4-BE49-F238E27FC236}">
                <a16:creationId xmlns:a16="http://schemas.microsoft.com/office/drawing/2014/main" id="{24A1CD22-B7FC-201A-AEFF-75ABB41E471F}"/>
              </a:ext>
            </a:extLst>
          </p:cNvPr>
          <p:cNvSpPr/>
          <p:nvPr/>
        </p:nvSpPr>
        <p:spPr>
          <a:xfrm>
            <a:off x="93206" y="115204"/>
            <a:ext cx="3777019" cy="4170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2400" b="1" dirty="0" err="1">
                <a:solidFill>
                  <a:schemeClr val="bg1"/>
                </a:solidFill>
              </a:rPr>
              <a:t>datafreak79.ch</a:t>
            </a:r>
            <a:endParaRPr lang="de-CH" sz="2400" dirty="0">
              <a:solidFill>
                <a:schemeClr val="bg1"/>
              </a:solidFill>
            </a:endParaRPr>
          </a:p>
          <a:p>
            <a:pPr algn="ctr"/>
            <a:endParaRPr lang="de-CH" sz="2400" dirty="0">
              <a:solidFill>
                <a:schemeClr val="bg1"/>
              </a:solidFill>
            </a:endParaRPr>
          </a:p>
          <a:p>
            <a:pPr algn="ctr"/>
            <a:endParaRPr lang="de-CH" sz="2400" dirty="0">
              <a:solidFill>
                <a:schemeClr val="bg1"/>
              </a:solidFill>
            </a:endParaRPr>
          </a:p>
        </p:txBody>
      </p:sp>
      <p:sp>
        <p:nvSpPr>
          <p:cNvPr id="10" name="Rechteck 9">
            <a:extLst>
              <a:ext uri="{FF2B5EF4-FFF2-40B4-BE49-F238E27FC236}">
                <a16:creationId xmlns:a16="http://schemas.microsoft.com/office/drawing/2014/main" id="{C7920364-2D6E-388D-927D-2A13FB20B0D9}"/>
              </a:ext>
            </a:extLst>
          </p:cNvPr>
          <p:cNvSpPr/>
          <p:nvPr/>
        </p:nvSpPr>
        <p:spPr>
          <a:xfrm>
            <a:off x="95297" y="1214921"/>
            <a:ext cx="1236444"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Projekte</a:t>
            </a:r>
          </a:p>
          <a:p>
            <a:pPr algn="ctr"/>
            <a:endParaRPr lang="de-CH" sz="1400" b="1" dirty="0">
              <a:solidFill>
                <a:schemeClr val="bg1"/>
              </a:solidFill>
            </a:endParaRPr>
          </a:p>
          <a:p>
            <a:pPr algn="ctr"/>
            <a:endParaRPr lang="de-CH" sz="1400" b="1" dirty="0">
              <a:solidFill>
                <a:schemeClr val="bg1"/>
              </a:solidFill>
            </a:endParaRPr>
          </a:p>
        </p:txBody>
      </p:sp>
      <p:sp>
        <p:nvSpPr>
          <p:cNvPr id="12" name="Rechteck 11">
            <a:extLst>
              <a:ext uri="{FF2B5EF4-FFF2-40B4-BE49-F238E27FC236}">
                <a16:creationId xmlns:a16="http://schemas.microsoft.com/office/drawing/2014/main" id="{F6754269-223A-9534-C8D6-C74C4BB830C6}"/>
              </a:ext>
            </a:extLst>
          </p:cNvPr>
          <p:cNvSpPr/>
          <p:nvPr/>
        </p:nvSpPr>
        <p:spPr>
          <a:xfrm>
            <a:off x="93206" y="1740462"/>
            <a:ext cx="1238535"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Links</a:t>
            </a:r>
          </a:p>
          <a:p>
            <a:pPr algn="ctr"/>
            <a:endParaRPr lang="de-CH" sz="1400" b="1" dirty="0">
              <a:solidFill>
                <a:schemeClr val="bg1"/>
              </a:solidFill>
            </a:endParaRPr>
          </a:p>
          <a:p>
            <a:pPr algn="ctr"/>
            <a:endParaRPr lang="de-CH" sz="1400" b="1" dirty="0">
              <a:solidFill>
                <a:schemeClr val="bg1"/>
              </a:solidFill>
            </a:endParaRPr>
          </a:p>
        </p:txBody>
      </p:sp>
      <p:sp>
        <p:nvSpPr>
          <p:cNvPr id="13" name="Rechteck 12">
            <a:extLst>
              <a:ext uri="{FF2B5EF4-FFF2-40B4-BE49-F238E27FC236}">
                <a16:creationId xmlns:a16="http://schemas.microsoft.com/office/drawing/2014/main" id="{F1FB448A-2CDE-3194-E766-86FBCEE8CE11}"/>
              </a:ext>
            </a:extLst>
          </p:cNvPr>
          <p:cNvSpPr/>
          <p:nvPr/>
        </p:nvSpPr>
        <p:spPr>
          <a:xfrm>
            <a:off x="93205" y="2276218"/>
            <a:ext cx="1238536"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CV</a:t>
            </a:r>
          </a:p>
          <a:p>
            <a:pPr algn="ctr"/>
            <a:endParaRPr lang="de-CH" sz="1400" b="1" dirty="0">
              <a:solidFill>
                <a:schemeClr val="bg1"/>
              </a:solidFill>
            </a:endParaRPr>
          </a:p>
          <a:p>
            <a:pPr algn="ctr"/>
            <a:endParaRPr lang="de-CH" sz="1400" b="1" dirty="0">
              <a:solidFill>
                <a:schemeClr val="bg1"/>
              </a:solidFill>
            </a:endParaRPr>
          </a:p>
        </p:txBody>
      </p:sp>
      <p:sp>
        <p:nvSpPr>
          <p:cNvPr id="14" name="Rechteck 13">
            <a:extLst>
              <a:ext uri="{FF2B5EF4-FFF2-40B4-BE49-F238E27FC236}">
                <a16:creationId xmlns:a16="http://schemas.microsoft.com/office/drawing/2014/main" id="{5DA7FBC3-D2BC-256B-A404-A2EB448056D3}"/>
              </a:ext>
            </a:extLst>
          </p:cNvPr>
          <p:cNvSpPr/>
          <p:nvPr/>
        </p:nvSpPr>
        <p:spPr>
          <a:xfrm>
            <a:off x="93205" y="2763371"/>
            <a:ext cx="1238536"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Diplome</a:t>
            </a:r>
          </a:p>
          <a:p>
            <a:pPr algn="ctr"/>
            <a:endParaRPr lang="de-CH" sz="1400" b="1" dirty="0">
              <a:solidFill>
                <a:schemeClr val="bg1"/>
              </a:solidFill>
            </a:endParaRPr>
          </a:p>
          <a:p>
            <a:pPr algn="ctr"/>
            <a:endParaRPr lang="de-CH" sz="1400" b="1" dirty="0">
              <a:solidFill>
                <a:schemeClr val="bg1"/>
              </a:solidFill>
            </a:endParaRPr>
          </a:p>
        </p:txBody>
      </p:sp>
      <p:sp>
        <p:nvSpPr>
          <p:cNvPr id="19" name="Rechteck 18">
            <a:extLst>
              <a:ext uri="{FF2B5EF4-FFF2-40B4-BE49-F238E27FC236}">
                <a16:creationId xmlns:a16="http://schemas.microsoft.com/office/drawing/2014/main" id="{464B41E7-9D3E-6583-B46B-ACDE2BE8AC76}"/>
              </a:ext>
            </a:extLst>
          </p:cNvPr>
          <p:cNvSpPr/>
          <p:nvPr/>
        </p:nvSpPr>
        <p:spPr>
          <a:xfrm>
            <a:off x="93205" y="689380"/>
            <a:ext cx="1236443"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400" b="1" dirty="0">
                <a:solidFill>
                  <a:schemeClr val="bg1"/>
                </a:solidFill>
              </a:rPr>
              <a:t>Über mich</a:t>
            </a:r>
          </a:p>
          <a:p>
            <a:pPr algn="ctr"/>
            <a:endParaRPr lang="de-CH" sz="1400" b="1" dirty="0">
              <a:solidFill>
                <a:schemeClr val="bg1"/>
              </a:solidFill>
            </a:endParaRPr>
          </a:p>
          <a:p>
            <a:pPr algn="ctr"/>
            <a:endParaRPr lang="de-CH" sz="1400" b="1" dirty="0">
              <a:solidFill>
                <a:schemeClr val="bg1"/>
              </a:solidFill>
            </a:endParaRPr>
          </a:p>
        </p:txBody>
      </p:sp>
      <p:sp>
        <p:nvSpPr>
          <p:cNvPr id="20" name="Rechteck 19">
            <a:extLst>
              <a:ext uri="{FF2B5EF4-FFF2-40B4-BE49-F238E27FC236}">
                <a16:creationId xmlns:a16="http://schemas.microsoft.com/office/drawing/2014/main" id="{37EA4C56-7384-054F-B26A-B6CBC3082DC1}"/>
              </a:ext>
            </a:extLst>
          </p:cNvPr>
          <p:cNvSpPr/>
          <p:nvPr/>
        </p:nvSpPr>
        <p:spPr>
          <a:xfrm>
            <a:off x="93204" y="3250524"/>
            <a:ext cx="1238537" cy="417060"/>
          </a:xfrm>
          <a:prstGeom prst="rect">
            <a:avLst/>
          </a:prstGeom>
          <a:solidFill>
            <a:schemeClr val="tx2">
              <a:lumMod val="90000"/>
              <a:lumOff val="1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000" b="1" dirty="0" err="1">
                <a:solidFill>
                  <a:schemeClr val="bg1"/>
                </a:solidFill>
              </a:rPr>
              <a:t>Schulezeugnisse</a:t>
            </a:r>
            <a:endParaRPr lang="de-CH" sz="1000" b="1" dirty="0">
              <a:solidFill>
                <a:schemeClr val="bg1"/>
              </a:solidFill>
            </a:endParaRPr>
          </a:p>
          <a:p>
            <a:pPr algn="ctr"/>
            <a:endParaRPr lang="de-CH" sz="1000" b="1" dirty="0">
              <a:solidFill>
                <a:schemeClr val="bg1"/>
              </a:solidFill>
            </a:endParaRPr>
          </a:p>
          <a:p>
            <a:pPr algn="ctr"/>
            <a:endParaRPr lang="de-CH" sz="1000" b="1" dirty="0">
              <a:solidFill>
                <a:schemeClr val="bg1"/>
              </a:solidFill>
            </a:endParaRPr>
          </a:p>
        </p:txBody>
      </p:sp>
      <p:sp>
        <p:nvSpPr>
          <p:cNvPr id="2" name="Textfeld 1">
            <a:extLst>
              <a:ext uri="{FF2B5EF4-FFF2-40B4-BE49-F238E27FC236}">
                <a16:creationId xmlns:a16="http://schemas.microsoft.com/office/drawing/2014/main" id="{5BB8F1AF-5E61-3787-2584-A0EBA2989E02}"/>
              </a:ext>
            </a:extLst>
          </p:cNvPr>
          <p:cNvSpPr txBox="1"/>
          <p:nvPr/>
        </p:nvSpPr>
        <p:spPr>
          <a:xfrm>
            <a:off x="4071529" y="152831"/>
            <a:ext cx="5206942" cy="276999"/>
          </a:xfrm>
          <a:prstGeom prst="rect">
            <a:avLst/>
          </a:prstGeom>
          <a:noFill/>
        </p:spPr>
        <p:txBody>
          <a:bodyPr wrap="square" rtlCol="0">
            <a:spAutoFit/>
          </a:bodyPr>
          <a:lstStyle/>
          <a:p>
            <a:pPr algn="l"/>
            <a:r>
              <a:rPr lang="de-DE" sz="1200" b="1" u="sng" dirty="0">
                <a:solidFill>
                  <a:srgbClr val="333333"/>
                </a:solidFill>
                <a:latin typeface="Arial" panose="020B0604020202020204" pitchFamily="34" charset="0"/>
              </a:rPr>
              <a:t>Arbeitszeugnisse</a:t>
            </a:r>
          </a:p>
        </p:txBody>
      </p:sp>
      <p:sp>
        <p:nvSpPr>
          <p:cNvPr id="21" name="Rechteck 20">
            <a:extLst>
              <a:ext uri="{FF2B5EF4-FFF2-40B4-BE49-F238E27FC236}">
                <a16:creationId xmlns:a16="http://schemas.microsoft.com/office/drawing/2014/main" id="{F5F4C3EC-CACA-B5A2-B1D6-E3240A61484F}"/>
              </a:ext>
            </a:extLst>
          </p:cNvPr>
          <p:cNvSpPr/>
          <p:nvPr/>
        </p:nvSpPr>
        <p:spPr>
          <a:xfrm>
            <a:off x="91111" y="3762807"/>
            <a:ext cx="1238537" cy="417060"/>
          </a:xfrm>
          <a:prstGeom prst="rect">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CH" sz="1000" b="1" dirty="0">
                <a:solidFill>
                  <a:schemeClr val="bg1"/>
                </a:solidFill>
              </a:rPr>
              <a:t>Arbeitszeugnisse</a:t>
            </a:r>
          </a:p>
          <a:p>
            <a:pPr algn="ctr"/>
            <a:endParaRPr lang="de-CH" sz="1000" b="1" dirty="0">
              <a:solidFill>
                <a:schemeClr val="bg1"/>
              </a:solidFill>
            </a:endParaRPr>
          </a:p>
          <a:p>
            <a:pPr algn="ctr"/>
            <a:endParaRPr lang="de-CH" sz="1000" b="1" dirty="0">
              <a:solidFill>
                <a:schemeClr val="bg1"/>
              </a:solidFill>
            </a:endParaRPr>
          </a:p>
        </p:txBody>
      </p:sp>
      <p:pic>
        <p:nvPicPr>
          <p:cNvPr id="5" name="Grafik 4">
            <a:extLst>
              <a:ext uri="{FF2B5EF4-FFF2-40B4-BE49-F238E27FC236}">
                <a16:creationId xmlns:a16="http://schemas.microsoft.com/office/drawing/2014/main" id="{32B33947-570F-9625-3C9A-85D6EA41BBEB}"/>
              </a:ext>
            </a:extLst>
          </p:cNvPr>
          <p:cNvPicPr>
            <a:picLocks noChangeAspect="1"/>
          </p:cNvPicPr>
          <p:nvPr/>
        </p:nvPicPr>
        <p:blipFill>
          <a:blip r:embed="rId4"/>
          <a:stretch>
            <a:fillRect/>
          </a:stretch>
        </p:blipFill>
        <p:spPr>
          <a:xfrm>
            <a:off x="4220718" y="480631"/>
            <a:ext cx="1162300" cy="6373906"/>
          </a:xfrm>
          <a:prstGeom prst="rect">
            <a:avLst/>
          </a:prstGeom>
        </p:spPr>
      </p:pic>
    </p:spTree>
    <p:extLst>
      <p:ext uri="{BB962C8B-B14F-4D97-AF65-F5344CB8AC3E}">
        <p14:creationId xmlns:p14="http://schemas.microsoft.com/office/powerpoint/2010/main" val="2203486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9A9247-D820-6DE6-43F3-3698F143BA08}"/>
              </a:ext>
            </a:extLst>
          </p:cNvPr>
          <p:cNvSpPr>
            <a:spLocks noGrp="1"/>
          </p:cNvSpPr>
          <p:nvPr>
            <p:ph type="title"/>
          </p:nvPr>
        </p:nvSpPr>
        <p:spPr/>
        <p:txBody>
          <a:bodyPr/>
          <a:lstStyle/>
          <a:p>
            <a:endParaRPr lang="de-CH"/>
          </a:p>
        </p:txBody>
      </p:sp>
      <p:sp>
        <p:nvSpPr>
          <p:cNvPr id="3" name="Inhaltsplatzhalter 2">
            <a:extLst>
              <a:ext uri="{FF2B5EF4-FFF2-40B4-BE49-F238E27FC236}">
                <a16:creationId xmlns:a16="http://schemas.microsoft.com/office/drawing/2014/main" id="{4B7B7973-536D-708F-6FEF-E4B32B11E832}"/>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380964900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803</Words>
  <Application>Microsoft Office PowerPoint</Application>
  <PresentationFormat>Breitbild</PresentationFormat>
  <Paragraphs>160</Paragraphs>
  <Slides>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Aptos</vt:lpstr>
      <vt:lpstr>Aptos Display</vt:lpstr>
      <vt:lpstr>Arial</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Matthias Kuhn</dc:creator>
  <cp:lastModifiedBy>Matthias Kuhn</cp:lastModifiedBy>
  <cp:revision>1</cp:revision>
  <dcterms:created xsi:type="dcterms:W3CDTF">2025-02-26T12:26:26Z</dcterms:created>
  <dcterms:modified xsi:type="dcterms:W3CDTF">2025-02-26T13:49:05Z</dcterms:modified>
</cp:coreProperties>
</file>