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10.9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F422F69-7EB4-4A67-825B-3620812E25A7}" emma:medium="tactile" emma:mode="ink">
          <msink:context xmlns:msink="http://schemas.microsoft.com/ink/2010/main" type="inkDrawing" rotatedBoundingBox="13477,2220 19133,2467 19029,4833 13374,4586" hotPoints="18923,2330 19019,4441 13814,4676 13719,2566" semanticType="enclosure" shapeName="Rectangle">
            <msink:sourceLink direction="with" ref="{5EEA5F63-6112-493B-83CB-C08D5937F669}"/>
          </msink:context>
        </emma:interpretation>
      </emma:emma>
    </inkml:annotationXML>
    <inkml:trace contextRef="#ctx0" brushRef="#br0">13834 5064 10112,'-16'-16'3776,"16"16"-2048,0 0-2016,0 0 576,0 0-384,0 0 64,0 0-32,0 0 0,0 16-96,32 16 96,-16 16 32,0 0 32,0 16 0,0 0 64,16 0-96,-16 16 0,0 15 32,-16 1 0,16 0 128,0 0 64,-16 0 64,0 0 0,16 0 128,-16 15 159,0-15-159,0-16 32,0 16-128,0-16 64,0-16-192,0 0-32,0 0 0,0-1 64,16 17-96,-16-16 0,0-16-32,0 16-64,16-16-64,-16-16 32,16 16 160,-16-32 64,16 16 64,0 0 0,0-16 0,0 0 64,0 0-96,16 0-64,0-16 128,0 16 128,0-16-160,0 16-64,16-16-32,16 0-32,-1 0-64,17 0-64,-16 0 32,32 0 32,-1 0-96,1 0 0,16-16 96,0 16 32,16-16 160,0 0 96,0 16-128,16-16-64,-1 0-160,17 16-64,-17-16 224,17 0 128,16 16 0,-16-16 0,16 16-32,0 0 0,-1-16-128,0 16-32,-15 0-192,16 0 0,0 0 96,-16 0 64,0 16 0,-17-16-64,1 0 32,-32 16-32,-1 0-96,1-16 0,-32 16 64,0 0 64,-16 0-160,0 0 32,-16 0-320,-16 0-64,0 0-160,0 0-96,-16 0-288,0-16-96,-16 15-736,0-15-255,-16 0-1985,-16-15-1792,-16-17 2112</inkml:trace>
    <inkml:trace contextRef="#ctx0" brushRef="#br0" timeOffset="1022">13754 5320 10880,'-48'-16'4032,"48"16"-2177,0 0-2079,0 0 608,0 0-256,0 0 64,0 0-320,0 0-64,0-16 96,0 16-32,16 0 0,0 0 0,0 0 1,0 0 95,32 0 64,-16 0 287,16 0 97,16 0 0,16 0 64,0 0-128,31 0-32,1 0-64,16-16 0,0 16-64,16 0-32,31 0 32,-15-16 96,16 16-64,15 0-64,-15 0-64,16 0 0,-16 0 0,31-16 32,1 16-64,0 0-64,-1 0 224,-15 0 96,0 0-96,-1 0-64,1 0-160,-16-16 0,-16 16 0,-1 0 64,-31 0-96,0 0 0,0 0 32,-32 16 0,-1-16 0,-31 0 64,16 16-96,-32-16 0,0 16 32,0-16 64,0 16-32,-16-16-32,16 16-64,-32 0 32,16-16 32,-16 16 64,0 0-32,-16-16-32,16 16 32,-16-16 32,16 32 32,-16 0 32,0 0-64,0 16 32,0-1-64,16 33-32,-16 16 96,0-16 64,15 32-64,-15 0-64,16 0-96,-16 31 32,16-31 32,-16 16 64,16-32-32,0-16 64,-16 0-64,16-17 64,-16-15-128,0 0 0,0-32-192,0 16-96,0-16-512,-16-16-224,0 16-1120,0-16-511,-47-16-2337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1:30.01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2EE7E3A-B331-4E95-8A62-EE3B32F309AE}" emma:medium="tactile" emma:mode="ink">
          <msink:context xmlns:msink="http://schemas.microsoft.com/ink/2010/main" type="inkDrawing" rotatedBoundingBox="7268,2523 12017,2982 11815,5073 7065,4613" semanticType="callout" shapeName="Other">
            <msink:destinationLink direction="with" ref="{D36C6A88-D0FC-4B6C-AB44-1C2F4618FBBC}"/>
          </msink:context>
        </emma:interpretation>
      </emma:emma>
    </inkml:annotationXML>
    <inkml:trace contextRef="#ctx0" brushRef="#br0">7508 5320 18047,'16'32'0,"16"64"-96,0-48 0,0 48 64,0 0 0,0 16-64,0 15 64,0 17 32,-16-1 0,15-15 0,-15 0 0,0 0 0,16-16 64,-16 16 32,0-32 320,16 0 96,0-16-160,-16-17-64,16-15-32,0 16 64,0-16-32,16-16 0,0 16-160,0-32-32,16 16-32,0-1 32,0-15 0,15 0 32,1-16 0,0 16 64,32-32 32,0 0 32,0 0-128,-1-15-32,33-1 96,0 0 32,0-16 32,16-16 0,-1 16 0,1 0 0,-16 1-128,16-1-32,-17 16-32,1 0 32,0 0 0,-16 0 32,-1 16-64,1 0 32,-16-16-128,32 16 0,-32 0 32,-1 0 64,-15 16-32,0 0 64,-32 0-128,-16 0-64,16 0-288,-16 0-160,0 0-864,-16-16-288,0 16-864,0-16-383,-32-16-1889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1:30.8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36C6A88-D0FC-4B6C-AB44-1C2F4618FBBC}" emma:medium="tactile" emma:mode="ink">
          <msink:context xmlns:msink="http://schemas.microsoft.com/ink/2010/main" type="inkDrawing" rotatedBoundingBox="7059,621 11909,2004 11342,3994 6492,2611" semanticType="callout" shapeName="Other">
            <msink:sourceLink direction="with" ref="{32EE7E3A-B331-4E95-8A62-EE3B32F309AE}"/>
          </msink:context>
        </emma:interpretation>
      </emma:emma>
    </inkml:annotationXML>
    <inkml:trace contextRef="#ctx0" brushRef="#br0">7029 4712 13056,'-80'-64'4831,"96"64"-2623,-16-16-2432,0 16 768,16 0-512,-16 0 0,16 0-192,32 0 32,0 0 64,31 0 32,1-16 32,32 16-160,16-15 32,0 15-96,16-16 64,15 0 96,1 0 96,-16 0 0,0-16 64,15 0-64,-15 0-32,0 16 32,0-16 32,-1 16 96,-15-16 64,16 16-32,-16 0 32,-16 16-128,15-16-64,-15 16-96,0 0 32,-16 0 32,16 0 64,-32 16-32,15-16-32,-31 0-64,16 16 32,-32 0 32,16 16 64,-16-16-32,-16 16-32,16 0 32,-16 0-32,0 0 0,0 16 64,0-1 32,0 1 96,0 0 32,-1 16 32,1 16-64,16 16 32,-16 0-64,16 0 0,-16 16-32,0 16 64,16 0 32,-16-1 32,-16 1-64,32-1-32,-16-15-32,0 32 0,0-32-160,0-16 32,-16 0 0,16-16 64,-16 0-800,16-16-384,-16-16-1632,0 16-703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1:31.63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7F07E97-BEBD-4ED7-A783-4123714F83FC}" emma:medium="tactile" emma:mode="ink">
          <msink:context xmlns:msink="http://schemas.microsoft.com/ink/2010/main" type="writingRegion" rotatedBoundingBox="7332,1993 20573,-69 20863,1789 7622,3852"/>
        </emma:interpretation>
      </emma:emma>
    </inkml:annotationXML>
    <inkml:traceGroup>
      <inkml:annotationXML>
        <emma:emma xmlns:emma="http://www.w3.org/2003/04/emma" version="1.0">
          <emma:interpretation id="{F2324A8A-5793-46A2-A312-95D6223AD7BD}" emma:medium="tactile" emma:mode="ink">
            <msink:context xmlns:msink="http://schemas.microsoft.com/ink/2010/main" type="paragraph" rotatedBoundingBox="7332,1993 20573,-69 20863,1789 7622,3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403196-0DDF-414A-8AFE-EE1CAD5D97D7}" emma:medium="tactile" emma:mode="ink">
              <msink:context xmlns:msink="http://schemas.microsoft.com/ink/2010/main" type="line" rotatedBoundingBox="7332,1993 20573,-69 20863,1789 7622,3852"/>
            </emma:interpretation>
          </emma:emma>
        </inkml:annotationXML>
        <inkml:traceGroup>
          <inkml:annotationXML>
            <emma:emma xmlns:emma="http://www.w3.org/2003/04/emma" version="1.0">
              <emma:interpretation id="{28941041-5385-44BA-A6CD-C52449023B2A}" emma:medium="tactile" emma:mode="ink">
                <msink:context xmlns:msink="http://schemas.microsoft.com/ink/2010/main" type="inkWord" rotatedBoundingBox="7332,1993 11857,1288 12147,3147 7622,3852">
                  <msink:destinationLink direction="with" ref="{9A76334C-15AE-4DDD-976A-630C125A7338}"/>
                </msink:context>
              </emma:interpretation>
              <emma:one-of disjunction-type="recognition" id="oneOf0">
                <emma:interpretation id="interp0" emma:lang="en-GB" emma:confidence="0">
                  <emma:literal>anointer</emma:literal>
                </emma:interpretation>
                <emma:interpretation id="interp1" emma:lang="en-GB" emma:confidence="0">
                  <emma:literal>anointer.</emma:literal>
                </emma:interpretation>
                <emma:interpretation id="interp2" emma:lang="en-GB" emma:confidence="0">
                  <emma:literal>'novitiate</emma:literal>
                </emma:interpretation>
                <emma:interpretation id="interp3" emma:lang="en-GB" emma:confidence="0">
                  <emma:literal>initiator</emma:literal>
                </emma:interpretation>
                <emma:interpretation id="interp4" emma:lang="en-GB" emma:confidence="0">
                  <emma:literal>'novitiate.</emma:literal>
                </emma:interpretation>
              </emma:one-of>
            </emma:emma>
          </inkml:annotationXML>
          <inkml:trace contextRef="#ctx0" brushRef="#br0">8211 5528 10880,'0'-32'4032,"0"16"-2177,-16 0-2175,16 16 640,0 0-192,-16-16 160,16 16-160,0-16-64,0 16-32,-16 16-192,16-16 32,0 16 0,-16 0-32,16 0 128,0 32 0,0 0-64,-16 32 0,16 0 64,16-16 0,-16 31-63,16-15 63,0-16 32,0 16 63,0 0-94,16 0-1,0-16-32,0-16 0,0 16-512,0-32-160,0-1-576,-1-15-128,17-16-160,-16 0-32,16-16-1216</inkml:trace>
          <inkml:trace contextRef="#ctx0" brushRef="#br0" timeOffset="485">8898 6216 6912,'0'0'2624,"0"-16"-1408,0 16-928,0-16 608,-16 0-160,16 0-64,-16 0-160,16 0-64,-16 0-256,0 0 0,0 0 32,0 0 96,16 0 32,-16 0-96,0 16 0,0 0-224,0 0-32,0 16-160,0 0-32,16 16 0,0 0 128,0 0 32,0 0 32,0 0 0,16 0 0,0-16-96,0 0 64,0 0 96,0 0 32,0 0-32,0-16 32,0-16 64,16 16 128,-16-16 63,0 0 97,-16-16 128,0 0 32,0-16-128,-16 16 32,0 0-160,0 0 32,0 16-160,-16 0 32,0 0-224,0 0-32,16 32-224,-16-16-96,16 32-448,0 0-160,0 0-863,0 0-353,16 0-992,16 0-1696,-16-16 1248</inkml:trace>
          <inkml:trace contextRef="#ctx0" brushRef="#br0" timeOffset="1650">8882 6008 10880,'-16'-16'4032,"32"16"-2177,-16 0-2302,0 0 543,16 16-192,-16-16 32,16 0-32,0 16 0,16-16 64,0 16 64,0 0 64,0 0-192,0 0 0,0 0-480,-16 16-160,0-16 224,0 0 128,0 0 256,0-16 128,-16 0 96,16 15 32,-16-15 352,0-15 224,0-17-352,16-16-256,-16 16-96,16-32 0,-16 16 0,0-16 192,0 16 128,16 16 96,-16 0 95,0 16-447,0 0-160,16 16 32,0 16 64,0 16 32,0-16 64,16 16-128,-17 0 0,17 0 32,-16-16 0,16 0-96,-16 0 64,0 0-32,0 0-64,0-16 96,0 0 0,0 0 32,0-16 0,0 0-159,-16-16-33,16-16-64,-16 16 64,16-16 192,-16 0 64,0 0 0,0 16-64,0 0 288,0 16 127,0-16 1,0 32 0,0-16-384,0 16-96,16 16 32,-16-16 0,16 16 32,0 16-96,15-16 64,-15 0-32,16 16-64,-16 0 160,16-16 32,-16 0-96,0-16-32,0 0 96,0 0 32,0-16 64,0 0 0,0 0 64,-16-16 32,16 16 32,-16-16 64,0 0 32,16 16 32,-16-16-128,0 17-96,0-1-224,16 16-96,-16 0-32,16 0 128,0 16 32,16-1 32,-16-15 64,0 16-96,16 0 0,-16-16-32,0 0 0,0 0 64,0 0 64,0 0 32,0 0 32,0-16 0,-16 0 0,16 16-160,-16-31 32,16 15 0,-16-16 64,0 0 32,0 0 32,0-16-160,-16 16 32,16 0 64,-16-16 32,0 16-32,16 0 32,-16 0-128,16 16 0,0 16-32,-16-16 0,16 48-288,0-16 192,0 16 128,16 0 32,0 0 0,0-16-64,0 16-32,16 0 64,0 0 64,0 0-352,16-16-192,-16 0-640,16 0-223,-16-16-769,0-16-320,0 0-1248</inkml:trace>
          <inkml:trace contextRef="#ctx0" brushRef="#br0" timeOffset="3035">10718 5226 7552,'-16'-16'2816,"32"32"-1536,0-32-1504,-32 0 1568,16 0-416,0-16-352,-16 16-192,0-16-256,16 16-32,-16 0 96,16 0-96,-16 0-64,0 16-96,1 0-32,-1 0-32,0 32 0,16 0 96,-16 0 0,16 0 32,0 16 0,0-17 0,16 1 0,-16 0 0,16-16 0,0 0 0,15 0 0,-15 0-160,16-16 32,0-16 0,-16 0-32,16-16 128,-16-32 0,0 17 96,-16-17 32,16 0-32,-32-16-64,0 0 160,0 0 32,-16-16 128,16 0 32,0 17 256,-16 15 63,16 16 97,0 0 0,16 16-416,-16 16-128,16 0-320,0 0-64,16 32 64,-16 16 32,32 0-32,0 16 64,0 16-32,0-16 0,16 31 64,0-15 0,16 0-96,-16 0 64,16-16 32,-16 16 0,-16 0 0,0-32 0,0 16 64,-16-32 96,0 0 352,0 0 160,-16 0 192,0-16 32,0-16-480,-16 0-224,16-16-64,-16 16-160,-16-16 0,16 16-192,0 0-96,-16 0-384,32-16-192,-16 32-384,0-16-160,16 0-127,16 0-65,0 0 320,0 0 160,16 0 448,-16-16 192,16 16 320,-16 0 96,0 0 576,0 0 320,-16 0 352,16 16 256,-16 0-224,0-16 32,0 16-577,0 0-127,-16 0-384,0 16-96,16 0-32,-32 0 0,0 0-96,16 16 0,0-16 64,0 0 0,0 16-128,16-16 32,0 0 64,16 16 32,0-32 32,16 32 64,-16-32 32,16 16 32,0-16 64,0 0 32,16 0-32,0-16 32,0 16 0,16-16 32,-16 0-64,-16 16 32,15-16-64,-15 0 0,-16 16-32,0-16 0,0 16 64,0 0 32,0 0 32,-16-16 64,16 16 32,-16 0 32,-16-16-128,16 16-96,-16-16-64,0 16-96,0-16 96,-16-16 0,16 16 32,0 0 64,-16 0-96,17 0 0,-1 0-32,16 0-64,-16 16-64,0-16-32,16 16-160,0-16 0,0 0 64,0 0 32,16 0 0,0 0 128,0 1 0,-1-33 32,17 16-96,0 0 64,0 0 32,16 0 0,0 16 64,-16 0 32,0 0-128,0 0-32,-1 0 32,1 0 0,-16 0 32,16 16 64,0-16-256,-16 16-96,0-16-1184,16 16-544,0 0-2239,-32-16-1921,0 0 2336</inkml:trace>
          <inkml:trace contextRef="#ctx0" brushRef="#br0" timeOffset="4602">11310 4858 6656,'-16'0'2528,"16"0"-1344,0 0-1248,0 0 448,0 0-128,0 0 64,-16 0-160,16 0-96,0 0-32,0 0-192,0 0 32,16 16 0,-16 16-32,16-16 128,0 16 0,0 0 32,0 0 0,0 16 0,16-16 0,0 0 64,-16-16 96,0 0 128,-16 0 160,16-16 512,-16-16 320,16-16-224,-16 0-128,0 0-65,-16-16 1,0 16-320,0-16-160,0 16-320,0 0-32,0 16-1440,0 48-3743</inkml:trace>
          <inkml:trace contextRef="#ctx0" brushRef="#br0" timeOffset="26318">8068 5577 7808,'0'16'2976,"0"-16"-1600,0 32-1600,16-16 512,-1 16-128,1 16 128,16 0-64,0 16 32,32-16-160,-16 16-64,0 0 0,0-16-32,-16-16 64,0 16-320,0 0-64,-16-17-416,-16 1-160,0 0 320,-16 0 256,-32-16 256,0-16 128,-16 0 128,0 0 32,-16-32 320,0 0 192,17 0-32,-17-15 32,32-1 160,-16 0 96,32 16-416,0-16-96,16 0-289,0 0-127,16 0-192,16 0 1,0 16-1,0-16 64,16 16 32,0 0 32,0 16-96,0 0 64,0 0-32,0 0 0,-16 16 64,0 0 0,0 0 0,0 16 0,0 16 0,-16-16 0,16 32 64,-16 0 32,0-16-128,0 0 32,15 0-512,1-16-192,-16 0-224,16 0 0,0-48 288,0 0 224,0-16 96,16 0 64,0 0 160,-16 16 96,16 0 512,-16 0 288,0 16-320,16-16-192,-16 32 32,0 0 32,16 16-128,0 16 32,0 16-160,0 0 0,0 0 32,0 0 0,0 0-160,16 0 32,-16-16-352,-16-16-96,15 16-896,1-16-352,-16-16-928,0 0-1216,-16 0 1216</inkml:trace>
          <inkml:trace contextRef="#ctx0" brushRef="#br0" timeOffset="26850">8499 5434 9728,'-32'-32'3584,"32"16"-1920,16 0-1952,-16 0 576,32 0-384,0-32 64,0 0 32,16 0 64,16 16-32,0-16-96,16 16-32,0 16-32,-16 0 0,-16 0 96,-1 16 0,1 0 32,-32 16 0,0 32 0,-16-16 64,-32 16-32,0 0 64,-15 0-64,15 0 64,-16-16-128,16 0 0,0 0-832,16-16-288,0-16-2240,0-16 0</inkml:trace>
          <inkml:trace contextRef="#ctx0" brushRef="#br0" timeOffset="26587">8962 5338 9216,'16'16'3424,"32"0"-1856,0 0-1632,-32 0 640,16 0-416,0 0-32,0 16-704,16 0-256,-16-16-1408,0 16-640,0-16-192,-16 16-64</inkml:trace>
          <inkml:trace contextRef="#ctx0" brushRef="#br0" timeOffset="27120">9346 4874 5376,'48'-16'2112,"-32"16"-1152,0 0-832,0 0 480,0 16-64,0 0-32,0 16-192,0 0-128,0 16-96,0 0-96,0 0 32,16 16-32,-16-32 0,0 15 0,32-15 0,-17 0 0,1-16 0,1-16 64,15 0 96,-16-16-64,16-32 0,16 1-256,-16-17-128,-17 0-416,17-16-192,-16 16-736,-16 0-1440,-16 16 512</inkml:trace>
          <inkml:trace contextRef="#ctx0" brushRef="#br0" timeOffset="27320">9410 4875 6784,'-16'0'2528,"32"0"-1344,-16 0-1248,16 0 544,0 0-64,0-16 64,16-16-256,0 0-64,32-16-96,-16 16-896,0 0-320,0-16-1952</inkml:trace>
          <inkml:trace contextRef="#ctx0" brushRef="#br0" timeOffset="27567">9569 5034 7936,'0'32'2976,"32"-32"-1600,32 0-1120,-16 0 672,0-16-896,48-16-384,0 0-3360,31-48-1472</inkml:trace>
        </inkml:traceGroup>
        <inkml:traceGroup>
          <inkml:annotationXML>
            <emma:emma xmlns:emma="http://www.w3.org/2003/04/emma" version="1.0">
              <emma:interpretation id="{15675F61-785E-44DD-A919-165E00719EFF}" emma:medium="tactile" emma:mode="ink">
                <msink:context xmlns:msink="http://schemas.microsoft.com/ink/2010/main" type="inkWord" rotatedBoundingBox="16242,1016 20636,332 20792,1333 16399,2017"/>
              </emma:interpretation>
              <emma:one-of disjunction-type="recognition" id="oneOf1">
                <emma:interpretation id="interp5" emma:lang="en-GB" emma:confidence="0">
                  <emma:literal>"I come</emma:literal>
                </emma:interpretation>
                <emma:interpretation id="interp6" emma:lang="en-GB" emma:confidence="0">
                  <emma:literal>"It comes</emma:literal>
                </emma:interpretation>
                <emma:interpretation id="interp7" emma:lang="en-GB" emma:confidence="0">
                  <emma:literal>"Incomes</emma:literal>
                </emma:interpretation>
                <emma:interpretation id="interp8" emma:lang="en-GB" emma:confidence="0">
                  <emma:literal>"Hamels</emma:literal>
                </emma:interpretation>
                <emma:interpretation id="interp9" emma:lang="en-GB" emma:confidence="0">
                  <emma:literal>"tamers</emma:literal>
                </emma:interpretation>
              </emma:one-of>
            </emma:emma>
          </inkml:annotationXML>
          <inkml:trace contextRef="#ctx0" brushRef="#br0" timeOffset="352832">16614 4634 8064,'0'0'2976,"0"0"-1600,0 16-1664,0-16 448,0 0-160,16 0 0,0-16-96,0 16 64,0 0 32,16-16 64,0 1 32,0-1 32,0 0 0,16-16-64,0 0-64,0-16 32,-16 16-32,15 0-96,1 0 64,-16 16-192,0-16-96,0 16-960,0 0-352,-16 0-1280</inkml:trace>
          <inkml:trace contextRef="#ctx0" brushRef="#br0" timeOffset="353054">16902 4698 6144,'-16'16'2368,"16"0"-1280,0-32-864,0 16 576,0 0-288,16 0-32,-16 0-96,32 0 0,0-16-192,0 0-64,16-16 0,-16-15 0,32-1 64,-16 0-160,16 0-32,-16 0-352,-1 0-96,-15 16-1120,0 0-416,-16-16-960</inkml:trace>
          <inkml:trace contextRef="#ctx0" brushRef="#br0" timeOffset="353740">18004 3676 6656,'-16'-32'2528,"16"16"-1344,0 16-896,-16-16 704,16 16-256,-16 0-32,0-16-320,1 16-96,15 0-160,-32 0-224,16 16-32,0 0 0,0 16-32,-16 16 128,0 0 0,0 16-64,16 0 0,0 0-32,0-1 96,0 1 64,16 16 64,0 0-128,16-1 32,0-31 64,16 16 32,0-16-32,-16-16-64,16 0 32,0 0-32,0-16-448,15 0-160,1-16-832,-16 0-352</inkml:trace>
          <inkml:trace contextRef="#ctx0" brushRef="#br0" timeOffset="354342">18660 4188 5504,'0'0'2112,"0"0"-1152,0 0-1056,0 0 416,0 0 320,0 0 320,0 0-160,0 0 0,0 0-448,-16 0-224,16-16 0,-16-16-160,0 16 0,0 0 160,0-16 64,0 16 64,0 0 0,-16 16-64,0 0 32,0 0-128,0 0-64,0 0-96,16 32 32,-16-16 32,16 16 0,0 0-96,-16 0 0,32 0 64,-16 0 0,16 16-64,0 0 64,0-16 32,16 0 0,-16 0 0,16 0 0,0-16 0,0-16 0,0 16 128,0 0 64,0-32 128,16-16 32,-16 16-96,0-16 0,-16-16-96,16 16 0,0 0-96,-16 0 32,0 0-64,0 0 64,-16 16 64,0 0-128,0 16-256,0 0 0,0 0-192,16 16 32,-16 0-384,16 0-64,16 0-192,0 0 0,0 0-736,0 0-288,16-16-416</inkml:trace>
          <inkml:trace contextRef="#ctx0" brushRef="#br0" timeOffset="355941">18675 4028 7552,'0'16'2880,"0"-32"-1536,0 16-1632,16 0 384,-16 0-64,16 0 32,0 16 0,0-16 32,16 32-64,-16-16 64,16 0 64,-16 16-64,0-16-64,0 0 0,-16 0-32,16 0 0,-1 0 0,-15 0 0,16-16 64,-16 16-32,0-16-32,0 0 160,0 0 128,16-16-96,-16 0 64,0 0-160,0-16-64,16 0 0,-16 0-32,0 0 0,16 0 0,-16 16 64,0 0 32,0 0-32,0 16-64,0 0 32,0 16 32,16 0-32,0 0 64,-16 16-64,16-16 64,-16 16-128,16-16 0,0 16-32,0-16 0,0-16 128,0 16-32,0 0-32,0-16 32,0 0 32,-16 0 32,16-16 32,-16 16-64,0-16 32,0-16-64,0 0-32,0 0 32,0 16 32,0-16-96,0 16 0,0 0 32,0 0 0,0 16-96,0-16 64,16 0-32,-16 16-64,0 0 0,16 0 0,-16 0 0,16 0 96,0 16 0,-16-16 32,16 16 0,0 0 0,0 16 0,0-32 64,-16 16-32,16 0-32,-16-16 32,16 0-32,-16 16 128,0-16 64,0 0 192,16-16 160,-16-16-160,16 16-192,-16-16-64,16 16-128,-16-32-32,16 16 32,0-16 0,-16 32-96,0-16 64,32 32-192,-16 16 128,0-16 32,0 16 64,16 16 64,-16-16-32,0 16-32,0-16 32,0 0-32,0 0-96,0 0 64,16 0 32,-32 0 64,16-16-32,0 16-32,0 0 32,0-16 32,0 0 32,0 0 96,0 0-96,0-16 0,0 16-32,0 0-64,0-16 32,0 0 32,0 0-32,-16 0-32,15 0 96,-15 0 64,16-16-128,-16 16 31,0-16 97,16 0 64,-16 16 32,0 0 0,0 0-64,0 0-32,0 16-96,0 0 32,0-16-224,0 16 32,0 16-192,0 16 96,0 0 96,16-16 64,-16 16 96,0 0-32,16-16 64,-16 16-64,16-16-32,-16 16-64,0-16 32,16 16 32,0-16 0,-16 0-96,16 0 64,0 0 32,-16 0 0,16-16 0,0-16 64,0 0 32,0 0 32,16 0-64,0 0-64,-16-16-64,15 16 32,-15-16 32,0 16 64,0-16-32,-16-16 64,16 16-128,-16 0 0,0 16 32,0-16 64,0 32-32,-16-16 64,16 0-64,-16 0-32,16 16-128,0 0 0,-16 16 0,0 16-32,16 0 32,0 0 96,0 0 0,16 0 32,0 0-96,0 0 64,0-16-319,0 16-97,0-16-544,0 16-192,0-16 0,16 0 0,-16-16-256,0 0-64,0 0-1216</inkml:trace>
          <inkml:trace contextRef="#ctx0" brushRef="#br0" timeOffset="356840">20688 3293 6016,'-16'-16'2272,"16"16"-1216,-16 0-896,16 0 608,0 0 0,0 0 160,0 0-416,-16 0-128,16 0-256,0 16-160,0 0 0,0 32 32,0-16 0,0 16 64,0 0 32,0 16-32,0 16-64,16-32 96,-16 16 0,16-16-32,0 0-64,-16 0 32,0 0 32,16-16 32,-16-1 96,0-15 32,0 0 96,0 0 544,0-16 352,-16-16-385,16 0-319,-16 16-160,0-16-224,0 0-32,0 1-32,0-1 32,0 0-128,0 0 0,0 16 32,0-16 0,16 16-224,0-16 0,-16 16-256,16 0-32,16-16 64,-16-16 193,16 0 127,0 16 96,0-16 32,0 16 0,0 0 0,0 0 0,0 0 64,-16 16-32,16-16-32,0 16-64,-16-17-32,0 17 192,16-15 96,-16 15-97,0-16-63,0 16-95,0 0-33,0 0-32,0 0 96,0 0-160,0 0 64,0 0-96,0 0 64,0 0 96,0 16 32,0-1-64,16-15 64,-16 17 32,16-1 0,0 0-96,-16 0 64,32 16 32,0-16 0,-16 0 0,16 0 0,-16 0 0,16 0 64,0-16-32,-16 16 64,0-16-64,-16 16 64,16-16 416,-16 0 223,0 16 353,-16-16-608,0 16-160,-16-16-288,0 16-64,0-16-128,16 0 32,0 16-704,0-16-255,0 0-737,0 0-288,16 0-1824</inkml:trace>
          <inkml:trace contextRef="#ctx0" brushRef="#br0" timeOffset="349245">15624 3868 1024,'0'0'416,"0"0"-192,-32 0-704,48 0-96</inkml:trace>
          <inkml:trace contextRef="#ctx0" brushRef="#br0" timeOffset="350513">15624 3692 3584,'-16'0'1408,"16"0"-768,16 0-256,-16 0 512,0 0-32,0 0 128,0 0-128,0 0-64,0 0-416,0 0 96,0 0 96,0 0-192,-16 0 224,16 0-64,-16 0-128,16 16-96,-16-16-128,16 16-128,-16 16-32,16-16-96,-16 16 32,16-16 32,-16 16 64,0-16-32,0 16 64,0-16 128,0 0 192,0 0-96,16 0 0,-16 0-64,0 0 64,16-16-97,0 16-63,0-16-64,0 0 0,0 0-64,0 0-32,0 0 96,0 16 0,0-16-32,0 0 32,0 0-64,0 0 64,0 0 0,0 0 96,-16 0-96,16 0 0,0 0-32,0 0-64,0 0 96,0 0 0,0 0 96,0 0 32,0 0-96,0 0-96,0 0 0,0 0 32,0 0-32,0 0-32,0 0 32,0 0 32,0 0-32,0 0-32,0 0 32,0 0-32,0 0 0,0 0 64,0 0-32,0 0-32,0 0 96,0 0 0,0 0-32,0 0-64,0 0 96,0 0 64,0 0-64,0 0 0,0 0-96,0 0-32,0 0 32,0 0 64,0 0-32,0 0-32,0 0-608,0 0-256,0 0-1823,0-16-705,0 0-960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0:00.5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87F9F7-2B49-427C-ABA9-5DBF7368FAA0}" emma:medium="tactile" emma:mode="ink">
          <msink:context xmlns:msink="http://schemas.microsoft.com/ink/2010/main" type="inkDrawing" rotatedBoundingBox="6050,8871 15059,10091 14414,14853 5405,13634" semanticType="10" shapeName="Other">
            <msink:sourceLink direction="with" ref="{54BBD2F8-0C44-49DA-BDD8-558E4157CA33}"/>
            <msink:sourceLink direction="with" ref="{25785D61-AC59-4415-9333-6B855326453F}"/>
          </msink:context>
        </emma:interpretation>
      </emma:emma>
    </inkml:annotationXML>
    <inkml:trace contextRef="#ctx0" brushRef="#br0">5992 14156 8320,'-16'16'3072,"16"-16"-1664,0 0-1280,0 0 608,0 0-480,0 0-128,0 16-192,0 0 32,16 0 32,0 16 0,16 0 0,-16-16-160,16 16-32,-16-16-64,16 0 0,-16 0 224,16-16 64,-17 16 160,1-16 96,-16 0 1120,16-48-544,-16 0-129,-16-32-287,16-16-64,-16-16-96,1 0 64,-1-16 0,16 16 32,-16 0 0,0 17 64,0 15-160,0 32-32,16 0-128,0 0-96,-16 16-160,16 16-64,16 16-64,0 0 64,32 16 128,-17 32 32,33 0-416,-16 32-160,32 0-896,16-1-319,0 1-1313,16 0-544,-16 0 448</inkml:trace>
    <inkml:trace contextRef="#ctx0" brushRef="#br0" timeOffset="-434">15275 12893 10368,'-65'-16'3872,"49"16"-2112,0 0-2112,16 0 576,0 0-224,0 0 0,0 0-160,0 16-32,0 0 0,0 16 128,16 16 32,-16 16 32,0 16 0,0-1 0,0 17 0,0 16 0,0 0 0,-16 16 64,16-16 96,-16 32 64,-16-16-32,16 15 32,0 1 0,-15-1 31,-1 1 65,0 0 128,-16 0-128,0 0 64,0 0-96,-16 0 0,0-1-96,-16 17 32,0-17 64,-32 1 64,1 16-96,-1-16 0,-16 0-96,-16-16 64,0 16 160,-15-33 64,15 1-96,-16-16-32,0-17 0,1-15 128,-17-16-64,16 0 32,-15 0-96,-17-32-32,16-16-96,-16 0 32,17-16-64,-17 0 0,-80-32-192,49-16 32,-17 0-64,16 0 0,1-47 0,-17 15 0,33-16 0,-1 1 0,-16-17 64,1-16 0,15 0 0,0 0 0,1 16 64,-1 0 32,0-31 32,17 15 64,-1 1-96,0-1-64,32 0 0,1 0-32,-1 0-96,16-16 64,32 17-32,-16-1 0,33 0 64,-1 1 0,16-1-160,32 16-32,0 16-64,0 16 64,0 16 128,16 16 32,0 16-192,16 16 0,0 16-192,16 0 32,-16-16-96,16 32 64,0-16-640,-16 16-256,16 0-352,16 16-127,0 16-353,0 16-96,-16 0-608,-16 16-1216,-16 16 1280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1:56.92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A76334C-15AE-4DDD-976A-630C125A7338}" emma:medium="tactile" emma:mode="ink">
          <msink:context xmlns:msink="http://schemas.microsoft.com/ink/2010/main" type="inkDrawing" rotatedBoundingBox="7922,3775 11622,1432 11724,1593 8024,3936" semanticType="strikethrough" shapeName="Other">
            <msink:sourceLink direction="with" ref="{28941041-5385-44BA-A6CD-C52449023B2A}"/>
          </msink:context>
        </emma:interpretation>
      </emma:emma>
    </inkml:annotationXML>
    <inkml:trace contextRef="#ctx0" brushRef="#br0">8418 6598 11136,'-143'-16'4128,"111"32"-2241,-16-16-1631,48 0 864,-16 0-640,16 0-192,16-16-256,32-16-32,0 0-64,48-15 0,-1-1 64,49-16 0,16 0-96,0-16 64,16-48 32,32 16 64,-17 1 256,16-17 96,1 0 64,0-16 32,0 0-192,0 1-64,-17 15 0,-15-16 0,-17 16-128,1 0-32,-16 17-32,-32 31-64,0 16 32,-32 16-32,-16 0-96,-16 16 64,-16 16 32,0 16 64,-16 16-256,-16 0-32,-16 16-512,0 32-256,-32-16-736,16 0-351,-16 0-1217,-32 16-480,16-17 256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2:03.25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87D7BF5-94B7-4A16-838B-CBAE0BE5BF70}" emma:medium="tactile" emma:mode="ink">
          <msink:context xmlns:msink="http://schemas.microsoft.com/ink/2010/main" type="inkDrawing" rotatedBoundingBox="21917,762 26839,767 26836,3836 21914,3831" hotPoints="26487,680 26787,3565 22428,4018 22128,1134" semanticType="enclosure" shapeName="Rectangle">
            <msink:sourceLink direction="with" ref="{B6544EF5-0E4A-4192-A5BE-7E5CDA9039EE}"/>
            <msink:sourceLink direction="with" ref="{AD9C2B1C-E3B2-4E13-947E-4C75D5281F5B}"/>
            <msink:sourceLink direction="with" ref="{D01915A5-8DB4-4F0B-9DF4-4875180CFF57}"/>
          </msink:context>
        </emma:interpretation>
      </emma:emma>
    </inkml:annotationXML>
    <inkml:trace contextRef="#ctx0" brushRef="#br0">22461 4186 11136,'-32'-48'4224,"16"32"-2305,0 0-2303,16 16 384,0 16-288,0 0 65,16 32 63,-16 0 96,16 32 96,0 0 64,0 0-32,0 16 31,-16 15-126,16 17-65,-16 16 64,0-16 0,0 0 32,0 31 0,0-15 0,-16 0 0,16-16-96,0-17 64,0 1 32,16-32 0,0 32 64,16-32 32,0 0 223,32-16 129,0-16-96,31-1-32,1-15-128,16-16-32,32 16-32,0-16 64,15-16-96,33 16-64,-16-16 0,31 0-32,1 0 64,16-16 32,-17 0 32,1-16 0,16 0-64,-17 1 32,1-1-64,0 0-32,-17 0-64,1 0 32,-16 0 96,0 16 32,15-16-1088,-31 0-448,-16 16-1471,-16-32-577</inkml:trace>
    <inkml:trace contextRef="#ctx0" brushRef="#br0" timeOffset="848">22206 4074 7808,'-32'-64'2880,"16"48"-1536,16 0-1440,0 1 608,0 15-32,0-16 160,0 16-480,0 0-128,16-16-64,0 16-64,32 0 32,-16-16 64,32 16 64,16 0 32,16 0 96,16-16-32,31 0 64,1 0-128,15-16 0,17 0 96,16 0 96,16 0 64,0 0 32,-1 16-128,1-16 0,15 0-33,-31 16 97,16 0-160,0 0-32,-17 0-128,-15 16-32,-17 0 32,1 0 64,-32 0-32,16 16-32,-32 0-64,-16-16 32,0 16 32,-16 0 64,-16 0-32,-1 0-32,1 0-64,-16 16 32,-16 0 32,0 16 0,0-16 64,-16 0 32,16 32-128,-17-1-32,1 33 32,16 32 0,-16 0 96,0 16 96,0 15-64,16 33 0,-16 0-96,0-16-32,-16 32-384,0-1-223,0-15-1569,-32 48-640,-16-33-992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2:21.5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8724B21-0550-4953-BEF6-75740CBCBCA7}" emma:medium="tactile" emma:mode="ink">
          <msink:context xmlns:msink="http://schemas.microsoft.com/ink/2010/main" type="writingRegion" rotatedBoundingBox="22786,1290 32236,1423 32129,9019 22679,8886"/>
        </emma:interpretation>
      </emma:emma>
    </inkml:annotationXML>
    <inkml:traceGroup>
      <inkml:annotationXML>
        <emma:emma xmlns:emma="http://www.w3.org/2003/04/emma" version="1.0">
          <emma:interpretation id="{1163F0D3-8E90-4FC0-ADF4-B49CA758F4D8}" emma:medium="tactile" emma:mode="ink">
            <msink:context xmlns:msink="http://schemas.microsoft.com/ink/2010/main" type="paragraph" rotatedBoundingBox="22786,1290 32236,1423 32220,2556 22770,2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1B7E0A-C868-4ABE-9D6C-438F027A7E31}" emma:medium="tactile" emma:mode="ink">
              <msink:context xmlns:msink="http://schemas.microsoft.com/ink/2010/main" type="line" rotatedBoundingBox="22786,1290 32236,1423 32220,2556 22770,2423"/>
            </emma:interpretation>
          </emma:emma>
        </inkml:annotationXML>
        <inkml:traceGroup>
          <inkml:annotationXML>
            <emma:emma xmlns:emma="http://www.w3.org/2003/04/emma" version="1.0">
              <emma:interpretation id="{B6544EF5-0E4A-4192-A5BE-7E5CDA9039EE}" emma:medium="tactile" emma:mode="ink">
                <msink:context xmlns:msink="http://schemas.microsoft.com/ink/2010/main" type="inkWord" rotatedBoundingBox="22776,1652 23799,1644 23805,2421 22782,2429">
                  <msink:destinationLink direction="with" ref="{487D7BF5-94B7-4A16-838B-CBAE0BE5BF70}"/>
                </msink:context>
              </emma:interpretation>
              <emma:one-of disjunction-type="recognition" id="oneOf0">
                <emma:interpretation id="interp0" emma:lang="en-GB" emma:confidence="0">
                  <emma:literal>RE</emma:literal>
                </emma:interpretation>
                <emma:interpretation id="interp1" emma:lang="en-GB" emma:confidence="0">
                  <emma:literal>It</emma:literal>
                </emma:interpretation>
                <emma:interpretation id="interp2" emma:lang="en-GB" emma:confidence="0">
                  <emma:literal>at</emma:literal>
                </emma:interpretation>
                <emma:interpretation id="interp3" emma:lang="en-GB" emma:confidence="0">
                  <emma:literal>Ret</emma:literal>
                </emma:interpretation>
                <emma:interpretation id="interp4" emma:lang="en-GB" emma:confidence="0">
                  <emma:literal>RI</emma:literal>
                </emma:interpretation>
              </emma:one-of>
            </emma:emma>
          </inkml:annotationXML>
          <inkml:trace contextRef="#ctx0" brushRef="#br0">23100 4730 5760,'0'-48'2176,"0"48"-1152,0-16-640,16 16 608,-16-16-96,0 0 32,0 16-448,16 0-192,-16 0-192,0-16-224,16 16-64,-16 16 0,16-16 64,0 32 64,0 0 96,0 0-64,-16 16 0,16 0 96,-16 16 96,0 15-64,-16-15-64,16-16 64,0-16 0,0 0-32,0 0-64,0-16 224,0 0 160,-16-16-256,16-32-160,-16 0-64,0 0-32,0-16 0,0 0 96,0 0 64,0 1 64,0-1-192,0 0 0,-16 0 224,16 16 224,16 0-224,0 0-64,0 0-128,0 16-64,16-16 0,0 16 96,0-16 0,0 32 32,0-16-96,0 0 64,0 16 32,0 16 0,0-16-96,0 16 0,0 0 64,-16 0 0,0 16 32,0 0 64,-16 0 32,0 0 32,0 16-64,-16-16 32,16 16-64,0 0-32,16-16-64,0 15-32,0 1 64,0 0 0,0-16 32,32 0 64,-16 0 32,16-16 32,16 0 0,-16 0 0,0 0 0,16-16 0,-16-16-64,16-16-64,-16 16-256,-16 0-96,16-16-576,-16 16-224,0 0-384,0-16-96,-16 0-1088</inkml:trace>
          <inkml:trace contextRef="#ctx0" brushRef="#br0" timeOffset="432">23484 4698 7040,'16'-16'2624,"0"16"-1408,16-16-1152,0 0 608,0 0-416,16 0-128,0 1-96,0-17 32,16-16-32,-16 16-640,0 16-256,0-16-1184</inkml:trace>
          <inkml:trace contextRef="#ctx0" brushRef="#br0" timeOffset="616">23500 4923 4480,'-16'0'1664,"16"15"-896,16-15-192,0 0 576,16 0-384,16-15-32,0-1-352,16 0-96,16-16-160,0-16-928,0 16-352,15-16-1600</inkml:trace>
          <inkml:trace contextRef="#ctx0" brushRef="#br0" timeOffset="253">23707 4619 4480,'0'-16'1760,"16"16"-960,0 0-928,-16 0 320,0 0 192,0 16 128,16 0 32,-16 0 0,0 16-288,-16 0-96,16 16 32,-16-16-96,0 32 0,0-32-96,16 31-32,16-31-32,-16 16 0,16-16 128,0 0 32,16-32 32,16 0 0,-16-16-64,16 0 32,0 0-832,-17-16-320,17 0-1024</inkml:trace>
        </inkml:traceGroup>
        <inkml:traceGroup>
          <inkml:annotationXML>
            <emma:emma xmlns:emma="http://www.w3.org/2003/04/emma" version="1.0">
              <emma:interpretation id="{AD9C2B1C-E3B2-4E13-947E-4C75D5281F5B}" emma:medium="tactile" emma:mode="ink">
                <msink:context xmlns:msink="http://schemas.microsoft.com/ink/2010/main" type="inkWord" rotatedBoundingBox="24037,1646 26606,1479 26644,2076 24076,2243">
                  <msink:destinationLink direction="with" ref="{487D7BF5-94B7-4A16-838B-CBAE0BE5BF70}"/>
                </msink:context>
              </emma:interpretation>
              <emma:one-of disjunction-type="recognition" id="oneOf1">
                <emma:interpretation id="interp5" emma:lang="en-GB" emma:confidence="0">
                  <emma:literal>sir Reva</emma:literal>
                </emma:interpretation>
                <emma:interpretation id="interp6" emma:lang="en-GB" emma:confidence="0">
                  <emma:literal>sincere</emma:literal>
                </emma:interpretation>
                <emma:interpretation id="interp7" emma:lang="en-GB" emma:confidence="0">
                  <emma:literal>striven</emma:literal>
                </emma:interpretation>
                <emma:interpretation id="interp8" emma:lang="en-GB" emma:confidence="0">
                  <emma:literal>sinner</emma:literal>
                </emma:interpretation>
                <emma:interpretation id="interp9" emma:lang="en-GB" emma:confidence="0">
                  <emma:literal>serein</emma:literal>
                </emma:interpretation>
              </emma:one-of>
            </emma:emma>
          </inkml:annotationXML>
          <inkml:trace contextRef="#ctx0" brushRef="#br0" timeOffset="3420">26071 4395 7040,'-32'-32'2624,"32"32"-1408,0 0-1504,0 0 384,0 0-128,0 0 0</inkml:trace>
          <inkml:trace contextRef="#ctx0" brushRef="#br0" timeOffset="3720">26055 4411 10624,'0'32'0,"0"16"64,0-16-96,16 16 0,-16 15 96,16-31 32,-16 16-32,16-16-64,0-16-64,-16 16 32,0-16 32,16 0 64,-16-16 384,0 16 256,0-16 480,0 0 288,0 0-704,16-32-352,-16 16-256,16-16-64,0-16-64,15 16 64,-15-32-64,0 17-32,0-1-64,0 16-32,0 0-800,0 0-288,-16 16-1024,16 0-352,-16 0-480,16 16-352,-16 0 1728</inkml:trace>
          <inkml:trace contextRef="#ctx0" brushRef="#br0" timeOffset="4420">26519 4571 3712,'16'0'1408,"-16"0"-768,16 0-320,-16 0 448,0 0-128,0 0 0,0 0-64,0 0-64,0 0-256,0 0 32,0 0 64,0 0-128,0 16 32,0-16-160,-16 16-64,16-1 0,-16 1 32,16 16-96,0-16 0,0 0-32,0 16 0,0-16 64,0 0 0,0 0 64,16 0 32,-16-16-32,16 16-64,0-16 448,0 0 160,-16 0-32,16-16 0,0-16-128,0 16-32,0 0-160,-16-16-96,0 0 0,16 0-32,-16 1-160,-16-1 32,16-16 128,0 32 160,-16-16-320,0 32-32,-16 0-32,16-16-64,0 16 32,-16 0 96,32 0 0,-16 0 32,0 0 64,16 0-192,0 0 32,0 0 32,16-16 96,0 0 0,0 16-32,0-16-64,0 16-32,0-16-32,16 16 96,-16 16 0,16-16 32,-16 16 0,16 16-96,-16 0 64,16-16 32,-16 16 64,0 0-96,-16-16 0,16 15 96,-16 1 32,16 0-128,-16 0-32,0 0 32,0-16 0,15 0 96,-15 0 32,0 0-128,16 0 32,-16 0-352,16-16-160,-16 16-1152,0-16-512,16 16-928</inkml:trace>
          <inkml:trace contextRef="#ctx0" brushRef="#br0" timeOffset="1302">24730 4571 6656,'0'-16'2464,"0"0"-1344,0-16-960,0 16 608,0 16-416,-16-16-32</inkml:trace>
          <inkml:trace contextRef="#ctx0" brushRef="#br0" timeOffset="1888">24681 4491 11808,'-32'0'-64,"-15"16"-64,15 16 64,0-16 32,-16 0-64,16 16 0,16-16-32,0 0 0,0 16 96,0-16 0,32 16 96,0-16-192,-16 16 32,16-16 32,0 16 32,0-16 96,0 0 32,0 16-128,-16-16 32,16 0 64,-16 0 96,0-1 128,-16 1 160,0 0-128,0 0 0,-16 0-64,0-16 64,0 0-96,16 0 32,-16 0-160,32 0-64,-16-16-704,32 0-352,16 0-416,0-15-160,0-17-32,16 16-512,0 0 736,0 0 832,-1 0 416,-15 0 960,-16 16 352,16 0 32,-16 0 32,0 16-544,-16 0-224,16 0-160,-16 0 32,0 32-160,0 0-96,0-16 32,0 16-128,0 0 0,16 0 32,0 0 0,0 0 0,0-16 0,16-1 64,-16 1 96,16-16-64,16 0 0,0 0-32,-16-16 32,0 1 0,16-1 32,-16-16-416,-16 0-224,0 0-928,0 0-1696,-16-16 480</inkml:trace>
          <inkml:trace contextRef="#ctx0" brushRef="#br0" timeOffset="2288">24826 4523 4608,'-32'0'1760,"16"0"-960,0 0-928,16 0 1856,0 0-640,0 0-544,0 0-352,16 0-160,0-16 32,0 16 32,16-32-32,-16 16-64,16 0-320,0 16-128,0-16-416,0 16-96,-16-16-1888,0 48 992,-32 0 736,0 0 640,-16 0 480,0 0 192,0 0 736,0-1 352,16 17-384,-16-16-160,16 0-384,0-16-96,0 0 352,16 0 160,0-16 32,16 0 0,16-16-448,0 0-128,-16 0-96,32 0-64,-16 0-64,16-16 32,-16 16-32,16 0-224,-16 0-96,-16 16-512,16-16-288,-16 1-320,0 15-1120,-16 0 384</inkml:trace>
          <inkml:trace contextRef="#ctx0" brushRef="#br0" timeOffset="2919">25608 4555 4096,'-16'0'1568,"16"0"-832,0 0-736,0 16 416,0-16-224,-16 0 64,16 16-160,-16 0 0,16-16-32,0 31 32,0-31 0,-16 32 96,16 0 32,0 0-96,0-16-96,0 16 0,0-16 32,0 0-32,0 0 64,0 0-64,0 0 64,0-16 768,-16 0 384,16 0-416,0 0-224,-16-16-288,0 0-64,16-16 32,-16 0 64,16 0-96,0 0-96,0-16 0,0-15-32,0 15-160,0 16 32,16-16 0,-16 32 0,16-16-96,-16 16 0,16 0-32,-16 16 0,0-16 0,0 16 0,0 0 96,0 32 0,0-16-192,-16 16 0,16 0 160,-16 0 192,16 0-128,-16 0 0,0 0 0,16 15 0,0-15-96,0 16 64,16-16 32,0-16 64,0 16-32,0 0 64,16-16-768,0 0-352,16-16-512,0 0-256,0 0-896</inkml:trace>
        </inkml:traceGroup>
        <inkml:traceGroup>
          <inkml:annotationXML>
            <emma:emma xmlns:emma="http://www.w3.org/2003/04/emma" version="1.0">
              <emma:interpretation id="{D01915A5-8DB4-4F0B-9DF4-4875180CFF57}" emma:medium="tactile" emma:mode="ink">
                <msink:context xmlns:msink="http://schemas.microsoft.com/ink/2010/main" type="inkWord" rotatedBoundingBox="27607,1456 27670,2047 27058,2112 26996,1521">
                  <msink:destinationLink direction="with" ref="{487D7BF5-94B7-4A16-838B-CBAE0BE5BF70}"/>
                </msink:context>
              </emma:interpretation>
              <emma:one-of disjunction-type="recognition" id="oneOf2">
                <emma:interpretation id="interp10" emma:lang="en-GB" emma:confidence="0">
                  <emma:literal>R</emma:literal>
                </emma:interpretation>
                <emma:interpretation id="interp11" emma:lang="en-GB" emma:confidence="0">
                  <emma:literal>r</emma:literal>
                </emma:interpretation>
                <emma:interpretation id="interp12" emma:lang="en-GB" emma:confidence="0">
                  <emma:literal>&amp;</emma:literal>
                </emma:interpretation>
                <emma:interpretation id="interp13" emma:lang="en-GB" emma:confidence="0">
                  <emma:literal>x</emma:literal>
                </emma:interpretation>
                <emma:interpretation id="interp14" emma:lang="en-GB" emma:confidence="0">
                  <emma:literal>t</emma:literal>
                </emma:interpretation>
              </emma:one-of>
            </emma:emma>
          </inkml:annotationXML>
          <inkml:trace contextRef="#ctx0" brushRef="#br0" timeOffset="5036">27366 4555 7552,'0'-16'2880,"0"16"-1536,0 0-1792,0 16 448,0-16-128,0 16 128,0 16-32,0-17-64,-16 1 64,16 32 0,0-16 96,0 0-32,-16-16 64,16 16-64,0-16-32,0 0 32,0 0-32,0 0 64,0-16 96,-16 16 640,16-16 320,0-16-480,0 16-192,-16-32-160,16 16 32,-16-16-32,16 0 0,0 0-32,0-16 64,0 16-33,0-31 1,0 15-320,16 16-32,0-16-64,-16 16-32,16 0 33,16 16 95,-16-16-64,0 16 32,0 16 0,0-16-64,0 16 0,0 16 0,0-16 0,-16 32 96,0 0 0,-16 16 32,0 0 0,0 0 64,0-16-96,16 16 0,-16-1-32,16 1 0,0-16 64,32 0 0,0 0 0,0 0 64,16-16-544,16 0-128,16-16-1984,31 0-768,1-32 160</inkml:trace>
        </inkml:traceGroup>
        <inkml:traceGroup>
          <inkml:annotationXML>
            <emma:emma xmlns:emma="http://www.w3.org/2003/04/emma" version="1.0">
              <emma:interpretation id="{0FE78F47-211A-4933-AFE5-E7BEF02BDB3D}" emma:medium="tactile" emma:mode="ink">
                <msink:context xmlns:msink="http://schemas.microsoft.com/ink/2010/main" type="inkWord" rotatedBoundingBox="28394,1369 30600,1400 30587,2287 28382,2256"/>
              </emma:interpretation>
              <emma:one-of disjunction-type="recognition" id="oneOf3">
                <emma:interpretation id="interp15" emma:lang="en-GB" emma:confidence="0">
                  <emma:literal>Sonnet</emma:literal>
                </emma:interpretation>
                <emma:interpretation id="interp16" emma:lang="en-GB" emma:confidence="0">
                  <emma:literal>sonnet</emma:literal>
                </emma:interpretation>
                <emma:interpretation id="interp17" emma:lang="en-GB" emma:confidence="0">
                  <emma:literal>Connect</emma:literal>
                </emma:interpretation>
                <emma:interpretation id="interp18" emma:lang="en-GB" emma:confidence="0">
                  <emma:literal>four-it</emma:literal>
                </emma:interpretation>
                <emma:interpretation id="interp19" emma:lang="en-GB" emma:confidence="0">
                  <emma:literal>four-to</emma:literal>
                </emma:interpretation>
              </emma:one-of>
            </emma:emma>
          </inkml:annotationXML>
          <inkml:trace contextRef="#ctx0" brushRef="#br0" timeOffset="6798">28995 4394 7168,'0'-80'2720,"-16"64"-1472,16-15-1120,0 15 608,0 0-288,-16 16 64,16-16-352,-16 0-192,0 0 32,-16 0-96,0 16-32,0 0 0,0 0 0,0 16-64,0 0 32,0 0 32,16 16-32,-16 0 32,32 15 96,-16 1-64,16 16-32,0-16 96,16 0 0,-16 16-64,16-16 64,0 0 32,0 0 0,0 0 0,-16 0 0,16-16 64,0-16 32,-16 16 224,0-16 128,0 0 192,-16-16 128,0 0-320,0 0-96,0-16-288,-16 0-64,32-16 0,-16 16 0,0-16-448,16 16-160,0-16-320,0 16-96,16-16-128,0 16-96,-16 0 64,16 16 0,0-16 384,16 0 160,-16 16 288,0 0 160,0-16 128,0 16 384,0 16 256,0-16 128,-16 16 64,16 16-224,0-16-64,-16 16-160,16 0-32,0 0-160,-16 0-96,16 0 64,0 0-64,16-16-32,0 16 32,0-16 32,0 0 256,15-16 160,1 0-32,0-16 0,0 0 160,-16 0 64,0 0 160,-16-32 32,1 16-192,-17-16 0,0 0-256,0 0 0,-33 16-192,1-32 31,0 32-223,-16 0-32,16 16-223,-16 16-97,16 0-320,-15 16-64,15 0-576,0 0-128,16 16-384,0-16-96,16 0-896</inkml:trace>
          <inkml:trace contextRef="#ctx0" brushRef="#br0" timeOffset="7287">29442 4747 9184,'0'0'384,"0"32"-192,0-16-128,0 16-32,0 0-32,0-16 64,0 0 32,0 16-32,0-17-64,0 1 32,0-16 32,0 0 736,0 0 352,0 0-320,0 0-128,0-16-416,16 1-192,0-17-160,0 16 32,0-32 32,0 16 64,0 0-32,0 16 64,-16 0-224,16 16-32,-16 0-96,16 0 0,-16 32 64,0-16 128,0 16 96,16 0 64,-16 0-192,0 0 0,0-1 96,16-15 128,0 16-32,-16-16-64,16-16-704,0 16-352,0-32-992,0 16-320,0-16-224</inkml:trace>
          <inkml:trace contextRef="#ctx0" brushRef="#br0" timeOffset="7818">29921 4715 5760,'0'16'2176,"0"0"-1152,0 0-1184,0 0 384,16 0-128,-16 0 32,16 16-64,-16-16-64,0 16 32,0-16-32,-16 15 64,16-15 32,0 16 96,0-16-32,-16-16 256,0 0 128,16 0 0,-16 0 0,16-16-32,-16 0 0,16 0-64,0-15-32,-16 15-96,16-32-32,0 16-32,16 0 0,-16 0-64,16 16 32,-16-16-192,16 16-32,-16 0-64,0 16-64,0-16-64,16 16 32,0 0 96,-16 0 32,16 0-64,0 0 64,-16 16-32,0 0 0,0 0 0,0 16 0,-16 0 64,0-16 0,16 16 0,0 0 64,0 0-96,0 0 0,16-17-32,0 1-64,0 16 0,0-32 0,15 16-832,17-32-320,0 16-704,16-32-288,-16 16-320</inkml:trace>
          <inkml:trace contextRef="#ctx0" brushRef="#br0" timeOffset="9424">30305 4699 5120,'0'0'1920,"0"0"-1024,0 0-544,0 0 576,0 0-256,0 0 0,-16 0-544,16 0-128,0 0-32,-32 16-64,16 0 32,0 0 64,-16 16 0,16-16-96,0 16 64,0 0-32,0 0 0,16 0 0,0-1 0,0-15-160,32 0 0,0 0-960,16-16-416,0 0-736</inkml:trace>
          <inkml:trace contextRef="#ctx0" brushRef="#br0" timeOffset="8550">30465 4763 4224,'-16'64'1664,"0"-64"-896,16 16-544,0-16 480,0 0-64,16 16 0,-16-16 32,32 0-32,-16 16-352,32-16-160,-16 0-32,16 0-640,-1-16-192,1 16-608,16 0-288,-16 0-512</inkml:trace>
          <inkml:trace contextRef="#ctx0" brushRef="#br0" timeOffset="8102">30561 4619 6272,'16'-32'2368,"-16"32"-1280,0 0-512,0 0 736,0 0-736,0 0-320,-16 16-160,16 0-96,-16 0 0,0 0-160,0 16 32,16 0 64,-16 0 32,0 0 32,16 16 64,0-16-96,0 0-64,0 0 64,16-1 64,0 1 0,0 0-32,16-16 96,-16 16 0,16-16-32,-1-16 32,1-16-288,-16 16-32,0-16-800,16 0-352,-16-16-1056,0 16-1024,0-32 1248</inkml:trace>
          <inkml:trace contextRef="#ctx0" brushRef="#br0" timeOffset="8287">30481 4539 7168,'0'0'2720,"0"0"-1472,0 0-1472,0 0 512,0 0-192,0 0 96,16 0-96,-16 16 0,16-16-32,0 0-64,16 0 96,-16 16-768,0-16-256,0 0-608,0 0-256,-1 16-576</inkml:trace>
        </inkml:traceGroup>
        <inkml:traceGroup>
          <inkml:annotationXML>
            <emma:emma xmlns:emma="http://www.w3.org/2003/04/emma" version="1.0">
              <emma:interpretation id="{FB9EB769-9D38-484B-840A-61CD90634A22}" emma:medium="tactile" emma:mode="ink">
                <msink:context xmlns:msink="http://schemas.microsoft.com/ink/2010/main" type="inkWord" rotatedBoundingBox="31292,1743 32351,2068 32203,2550 31145,2225"/>
              </emma:interpretation>
              <emma:one-of disjunction-type="recognition" id="oneOf4">
                <emma:interpretation id="interp20" emma:lang="en-GB" emma:confidence="0">
                  <emma:literal>on</emma:literal>
                </emma:interpretation>
                <emma:interpretation id="interp21" emma:lang="en-GB" emma:confidence="0">
                  <emma:literal>a</emma:literal>
                </emma:interpretation>
                <emma:interpretation id="interp22" emma:lang="en-GB" emma:confidence="0">
                  <emma:literal>On</emma:literal>
                </emma:interpretation>
                <emma:interpretation id="interp23" emma:lang="en-GB" emma:confidence="0">
                  <emma:literal>or</emma:literal>
                </emma:interpretation>
                <emma:interpretation id="interp24" emma:lang="en-GB" emma:confidence="0">
                  <emma:literal>an</emma:literal>
                </emma:interpretation>
              </emma:one-of>
            </emma:emma>
          </inkml:annotationXML>
          <inkml:trace contextRef="#ctx0" brushRef="#br0" timeOffset="10581">31742 4907 5888,'0'-16'2176,"0"0"-1152,0 16-576,0-16 640,-16 16-256,16 0-32,0-16-320,-16 0-64,0 16-224,0-16-128,-16 16-32,0 0-192,1 16 32,-1-16 0,0 16-32,0 0 32,0 0 96,16 16-64,0-16 32,16 0 0,-16 0 0,16 16 64,16-16 0,0 0 64,0-16 96,16 0 64,0 0 96,0-16 32,0 16 32,-1-16 160,-15-16 96,0 16-192,0 0-96,-16 0 0,0-16-1,-16 16-159,-16 0-64,16 0-128,1 0-96,-17 16-32,16 0 0,0 16-127,0-16-65,0 16-480,16-16-128,0 16-160,16-16-32,16 16-192,0-16 32,15 0 192,1 0 192,0 0 352,0 0 256,-16 0 192,16 16 64,-16-16 32,-16 16 64,16 0 256,-16 16 160,0-16-32,0 16 64,0 16-288,0-16-64,-16 0-96,0 0 32,16-16 0,-16 0 32,0 0 768,0 0 352,0-48 704,0 0-672,0 0-320,0-16-384,0 16-129,0-16-63,0 16 0,-16 0-64,16-16-32,0 16-256,0 0 0,0 0 32,0 0 32,0 16-256,0 0-64,16 16 64,-16-16 0,16 16-128,0 0 160,-16 16 128,16-16-128,0 32 32,-16-16 96,0 16 64,16 0-96,-16 0-32,0 16 32,0 0 0,0 16 32,0-16 0,0 0-96,16 0 64,16 0 32,-16-17 64,32 1-1087,0-16-513,16 0-1824,0-16-1728,16-16 1856</inkml:trace>
        </inkml:traceGroup>
      </inkml:traceGroup>
    </inkml:traceGroup>
    <inkml:traceGroup>
      <inkml:annotationXML>
        <emma:emma xmlns:emma="http://www.w3.org/2003/04/emma" version="1.0">
          <emma:interpretation id="{9596B8B6-C425-4A4A-BA6B-C5A1B9EDED36}" emma:medium="tactile" emma:mode="ink">
            <msink:context xmlns:msink="http://schemas.microsoft.com/ink/2010/main" type="paragraph" rotatedBoundingBox="27626,2930 31540,2834 31564,3799 27649,38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9B3267-2683-45A5-AD07-1DA02E3FC101}" emma:medium="tactile" emma:mode="ink">
              <msink:context xmlns:msink="http://schemas.microsoft.com/ink/2010/main" type="line" rotatedBoundingBox="27626,2930 31540,2834 31564,3799 27649,3894"/>
            </emma:interpretation>
          </emma:emma>
        </inkml:annotationXML>
        <inkml:traceGroup>
          <inkml:annotationXML>
            <emma:emma xmlns:emma="http://www.w3.org/2003/04/emma" version="1.0">
              <emma:interpretation id="{9AC11D72-4D56-427A-912F-3AF185D8935A}" emma:medium="tactile" emma:mode="ink">
                <msink:context xmlns:msink="http://schemas.microsoft.com/ink/2010/main" type="inkWord" rotatedBoundingBox="27626,2930 29961,2873 29984,3818 27649,3874"/>
              </emma:interpretation>
              <emma:one-of disjunction-type="recognition" id="oneOf5">
                <emma:interpretation id="interp25" emma:lang="en-GB" emma:confidence="0">
                  <emma:literal>Sink</emma:literal>
                </emma:interpretation>
                <emma:interpretation id="interp26" emma:lang="en-GB" emma:confidence="0">
                  <emma:literal>Stroke</emma:literal>
                </emma:interpretation>
                <emma:interpretation id="interp27" emma:lang="en-GB" emma:confidence="0">
                  <emma:literal>fink</emma:literal>
                </emma:interpretation>
                <emma:interpretation id="interp28" emma:lang="en-GB" emma:confidence="0">
                  <emma:literal>Sirte</emma:literal>
                </emma:interpretation>
                <emma:interpretation id="interp29" emma:lang="en-GB" emma:confidence="0">
                  <emma:literal>Sinn</emma:literal>
                </emma:interpretation>
              </emma:one-of>
            </emma:emma>
          </inkml:annotationXML>
          <inkml:trace contextRef="#ctx0" brushRef="#br0" timeOffset="11417">28212 5737 8320,'-16'-16'3072,"16"16"-1664,0 0-1024,0 0 832,0 0-576,0 0-192,-16 0-416,0 0-192,-16 32 96,1 0-64,-1 16 0,-16-1 96,0 17 64,0-16-160,16 0 32,16 0 32,16 0 32,16 0-64,0 0 0,0 0 64,0 0 64,16 0 0,0 0-32,0 0 32,0-16-32,-16 0 0,15 0 0,-15 0 64,-16-16 256,-16 0 32,16 0 32,-15-16 0,-1 16-128,0-16-97,-16-16 1,16 16 32,0-16-160,16 0-96,-16-16-959,16 0-449,16-16-448,0 0-96,32 0-544,-16 16-992,15-16 1088</inkml:trace>
          <inkml:trace contextRef="#ctx0" brushRef="#br0" timeOffset="11633">28500 6040 5120,'0'0'1920,"0"16"-1024,0 0-480,0 0 608,0 16-288,0 0-128,0 0-256,-16 0-160,16 16-96,0 0-96,0 16 96,0-16-64,0 0-32,0-16 32,0-1 32,0 1-32,0-16-32,0 0-480,0 0-160,0-16-192,0 0-32,-16 0-2848,16-48 896</inkml:trace>
          <inkml:trace contextRef="#ctx0" brushRef="#br0" timeOffset="12952">28915 6265 4608,'0'32'1760,"0"-16"-960,-16 16-672,16-16 480,0 16-160,0 0 0,-16 16-128,16-16 32,-16-1-192,0-15 192,16 0 128,0 0 480,-16-16 544,0-16-384,16 0-512,0-16-288,0-15-224,16 15 0,0-16-128,-16 16 0,16 0 32,0 0 64,-16 16-96,0-16 0,16 16-32,-16 0-64,0 16-256,0 16 128,16-16 96,-16 32 128,16-16 32,0 16 0,0-16 64,0 16-96,0-16 0,0 0 32,16 0 0,-16 0 64,16-16 32,-16 0 320,0 0 96,16-16 32,0 0 64,-16 0-257,0-16-63,0 0-160,0 0-96,0 0-96,-16 0 32,0-16-544,0 32-255,0-16-481,16 16-224,-16 0-224,0 0-128,0 16-352,16-16-416,0 16 1216,0 0 704,-16-16 448,32 16 928,-17 0 352,17 0 352,0-16 128,-16 16-288,16 16-96,-16-16-128,0 16 32,-16 16-544,0-16-128,0 32 32,0-16-160,0 16-32,0-16-160,-16 16 0,32-16 0,-16 16 64,0-16-32,0 16-32,16-32 32,-16 15 32,16-15 96,-16 0 128,16-16 352,16 16 224,-16-48-160,32 16-32,-16-15-384,16 15-160,0-16-96,0 0 32,16 0-32,-32 16 64,0-16-224,0 16-32,-1 16-448,-15-16-96,0 0-256,-16 16-64,0 0 416,-16 16 192,-16 0 288,1 0 64,15 0 64,-16 16 0,16-16 0,0 32 0,16-16-96,-16 0 64,32-17 96,16 17 32,0-16 32,0 0 0,-1 0-416,17-16-224,0 16-1056,0-16-512,1 0-416</inkml:trace>
        </inkml:traceGroup>
        <inkml:traceGroup>
          <inkml:annotationXML>
            <emma:emma xmlns:emma="http://www.w3.org/2003/04/emma" version="1.0">
              <emma:interpretation id="{5A239153-3EDE-4696-9A63-79FF76E20503}" emma:medium="tactile" emma:mode="ink">
                <msink:context xmlns:msink="http://schemas.microsoft.com/ink/2010/main" type="inkWord" rotatedBoundingBox="30659,3184 31548,3162 31564,3799 30674,3820"/>
              </emma:interpretation>
              <emma:one-of disjunction-type="recognition" id="oneOf6">
                <emma:interpretation id="interp30" emma:lang="en-GB" emma:confidence="0">
                  <emma:literal>of</emma:literal>
                </emma:interpretation>
                <emma:interpretation id="interp31" emma:lang="en-GB" emma:confidence="0">
                  <emma:literal>or</emma:literal>
                </emma:interpretation>
                <emma:interpretation id="interp32" emma:lang="en-GB" emma:confidence="0">
                  <emma:literal>off</emma:literal>
                </emma:interpretation>
                <emma:interpretation id="interp33" emma:lang="en-GB" emma:confidence="0">
                  <emma:literal>on</emma:literal>
                </emma:interpretation>
                <emma:interpretation id="interp34" emma:lang="en-GB" emma:confidence="0">
                  <emma:literal>one</emma:literal>
                </emma:interpretation>
              </emma:one-of>
            </emma:emma>
          </inkml:annotationXML>
          <inkml:trace contextRef="#ctx0" brushRef="#br0" timeOffset="14421">31391 6361 5248,'0'-32'2016,"16"32"-1088,-16-32-256,0 32 704,0-16-128,0 16 64,0-16-320,-16 0-128,16 0-480,-32 0-160,16 16-32,-16 0-256,0 0 0,-15 0 0,-1 0 32,0 16-64,16 16 0,-32-16-32,32 16 96,0-16-160,0 16 64,16 0 64,0 0 32,16 0-64,16 0 64,0-16 32,16-1 64,0-15 32,0-15 32,0-1 0,16 0 64,-16-16 192,0 0 64,-16 0 32,16 0 31,-32 16-191,0-32-128,0 16-192,0 0 0,-16 0-64,0 0 0,-16 16 0,16 0-64,0 16-352,-16 0-159,16 32-161,0-32-64,16 32-224,0-32-128,16 32 224,0-16 192,16 0 320,0-16 160,16 16 192,-16-16 128,15 0 96,-15-16 96,16 16 192,-16 0 128,0 0 32,-16-16-32,16 16-256,-16 0-96,0 0-160,0 0-32,0 0 32,0 16 0,0 16 0,-16-16 0,15 16 0,1 16 64,0 0-32,0 0-32,0-16 32,-16-1-32,16 1 64,-16-16 32,16 0 576,-16-16 288,0 0-288,0-16-128,0-16-320,0 0-96,0-15-64,-16-1 32,16 16-128,-32-16-64,16 0-96,0 0-32,-15 0 32,31 0 64,-16 16 64,0 16 32,0 0 32,16 0 64,0 0-192,0 0 32,0 16-32,16-16 64,0 16 32,0-16 96,15 16-32,1-16-32,0 16-64,-16-16 32,16 16-32,-16 0 0,16-16-224,-32 16-128,16 16-288,-32-16-32,16 32 96,-16-16 128,-16 16 160,-16 0 64,16 0 192,0 0 96,1 0 32,-1-16 64,0 16 0,32-16 96,-16 0 32,16 16 96,16-16-96,0 0 32,16-16-96,-1 0 64,17 0-896,-16 0-352,0 0-2016</inkml:trace>
        </inkml:traceGroup>
      </inkml:traceGroup>
    </inkml:traceGroup>
    <inkml:traceGroup>
      <inkml:annotationXML>
        <emma:emma xmlns:emma="http://www.w3.org/2003/04/emma" version="1.0">
          <emma:interpretation id="{EBFF218B-A2FC-48B4-9DE4-07DAAD9EDE27}" emma:medium="tactile" emma:mode="ink">
            <msink:context xmlns:msink="http://schemas.microsoft.com/ink/2010/main" type="paragraph" rotatedBoundingBox="27565,4492 30743,4604 30709,5559 27531,54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2AD5DAE-03CF-4A43-9E2C-FBB00776613E}" emma:medium="tactile" emma:mode="ink">
              <msink:context xmlns:msink="http://schemas.microsoft.com/ink/2010/main" type="line" rotatedBoundingBox="27565,4492 30743,4604 30709,5559 27531,5447"/>
            </emma:interpretation>
          </emma:emma>
        </inkml:annotationXML>
        <inkml:traceGroup>
          <inkml:annotationXML>
            <emma:emma xmlns:emma="http://www.w3.org/2003/04/emma" version="1.0">
              <emma:interpretation id="{44974F34-E03A-4564-88C6-4AE640CA619D}" emma:medium="tactile" emma:mode="ink">
                <msink:context xmlns:msink="http://schemas.microsoft.com/ink/2010/main" type="inkWord" rotatedBoundingBox="27565,4492 30743,4604 30709,5559 27531,5447"/>
              </emma:interpretation>
              <emma:one-of disjunction-type="recognition" id="oneOf7">
                <emma:interpretation id="interp35" emma:lang="en-GB" emma:confidence="0">
                  <emma:literal>Fluids</emma:literal>
                </emma:interpretation>
                <emma:interpretation id="interp36" emma:lang="en-GB" emma:confidence="0">
                  <emma:literal>thirds</emma:literal>
                </emma:interpretation>
                <emma:interpretation id="interp37" emma:lang="en-GB" emma:confidence="0">
                  <emma:literal>Teiids</emma:literal>
                </emma:interpretation>
                <emma:interpretation id="interp38" emma:lang="en-GB" emma:confidence="0">
                  <emma:literal>'thirds</emma:literal>
                </emma:interpretation>
                <emma:interpretation id="interp39" emma:lang="en-GB" emma:confidence="0">
                  <emma:literal>teiids</emma:literal>
                </emma:interpretation>
              </emma:one-of>
            </emma:emma>
          </inkml:annotationXML>
          <inkml:trace contextRef="#ctx0" brushRef="#br0" timeOffset="15640">27957 7638 4608,'-32'-64'1760,"16"48"-960,-32 16-96,48 0 736,-16 0-256,0 0-32,0 0-384,16 0-64,0 0-416,-16 0-32,16 0 64,16-16 224,0 16 224,16-16-224,0 0 32,0 0-353,32 0-63,0-16-96,-17 0 32,17 16-831,0-16-385,-16 16-768,0 16-352</inkml:trace>
          <inkml:trace contextRef="#ctx0" brushRef="#br0" timeOffset="16323">27813 8038 3968,'0'16'1568,"16"0"-832,16-16-160,-16 16 640,16-16-256,0 0 0,32-16-256,-16 16-128,15-32-320,1 0-96,16-16-32,-16 0-64,16 0 32,-16 0 0,-16 0 96,-16 0 320,0 16 160,0 0 0,-16-16-32,0 16 32,-16 0-32,0 0-225,0 16 1,-16 0-256,16 16-32,0 0-224,-16 0 0,0 16-32,-16 16-32,16 0 32,0 0 96,0 32 0,0 16 32,0-16 0,16 16 0,-16 0 0,16-16 0,0 0-95,16-17-1,0-15 64,0 0 64,16-16 64,0 0 31,0-16 1,16 0 0,0-16-64,-1-16 32,1 0 0,0 0 32,-16-15 0,0 15 64,-16-16 32,0 16 160,0 16-128,0 0-256,-16 32-256,-16 0 64,16 16 32,-16 0 96,16-16 32,0 16 32,0-1-96,0 1 64,0-16-32,16 16 0,-16-16 64,16-16 64,0 16-32,0-16 64,16 0 0,-16-16 32,0 0-160,16 0 32,0 0 0,0 0 0,-16-16 0,16 17 0,-16-1 0,0 0 64,0 16-192,0 0 32,0 0-128,-16 16 64,0 15 96,16 1 32,-16-16 32,16 16 0,-16-16 64,16 0-32,-16 0-32,16-16 32,-16 16 32,15-16 32,17-16 32,0-16-160,0 16 32,0-16 0,16-16 64,0 17-96,-16-1 0,0 0 32,0 0 64,-16 16-256,0 16 64,16 16 96,-32 0-32,16 0-32,0 16 64,0 0 64,0-1 0,-16 1-32,16-16 32,0 0 32,0 0-800,16 0-319,-16 0-929,0-16-448,-16 0-1248</inkml:trace>
          <inkml:trace contextRef="#ctx0" brushRef="#br0" timeOffset="14922">28052 7670 4480,'16'-32'1760,"-16"16"-960,33 0-160,-18 0 672</inkml:trace>
          <inkml:trace contextRef="#ctx0" brushRef="#br0" timeOffset="15639">28132 7590 11136,'16'0'1152,"-16"0"-576,16 16-128,-16 0-32,16 32-128,-16 16-32,0-1-128,16 1-96,-16 16 0,0 0 32,0-16-192,0-17 32,0 1-384,0-16-192,0 0-256,-16-16-1216,16-16 192,-16-16-864</inkml:trace>
          <inkml:trace contextRef="#ctx0" brushRef="#br0" timeOffset="16508">29666 7590 10496,'-32'-16'3936,"32"16"-2112,0 16-2464,0-16 416</inkml:trace>
          <inkml:trace contextRef="#ctx0" brushRef="#br0" timeOffset="16509">29634 7590 10912,'0'32'-4096,"0"-16"992,0 0 800</inkml:trace>
          <inkml:trace contextRef="#ctx0" brushRef="#br0" timeOffset="17056">30273 8054 8960,'16'-16'3328,"-16"16"-1792,16-16-1504,-16 16 672,16-16-320,-16 0 32,0-16-192,0 0-128,0 0 384,-16 0 127,16 16-287,-16 0-192,-16 32-224,16 0-32,-16 16 64,0 0 32,16 0-64,0 0 0,0 0-32,0 0 96,16 0-64,0-1 33,0-15 63,0 0 63,16-16 97,0 0 128,16-16 0,-16-16 64,16 1-128,-16-33-64,16 0 0,-16 0 32,16 0-96,-17-32 0,1 16-32,0 16-64,0 0 160,-16 16 128,16 16-96,-16 0 64,0 16-384,0 16-64,0 16 32,0 16 64,0 0 64,0 32 32,0-16 64,0 48 32,0-16-128,0-16 32,0 0-416,0 0-160,0-16-608,0 16-287,0-32-129,16-17 0,0-15 192,16 0 64,0-15-448,16-1-1248,0-16 480</inkml:trace>
          <inkml:trace contextRef="#ctx0" brushRef="#br0" timeOffset="17341">30944 7702 8064,'31'-32'3072,"-31"32"-1664,0-16-736,0 16 896,0 0-832,-31-16-224,15 16-288,-16 0-64,0 16-97,0-16-126,0 16-33,0 0-32,16 0 0,0 0-64,0 0 32,16 32 96,16-16 32,0 16 32,0-16 64,32 0 96,0 16 64,-16-16 32,0 0 63,-16 0 257,-1-16 96,-15 15 448,-15 1 160,-33-16-672,-16 16-352,-16-16-96,16 0-64,-16 0-1664,16-16-768</inkml:trace>
        </inkml:traceGroup>
      </inkml:traceGroup>
    </inkml:traceGroup>
    <inkml:traceGroup>
      <inkml:annotationXML>
        <emma:emma xmlns:emma="http://www.w3.org/2003/04/emma" version="1.0">
          <emma:interpretation id="{5D8C986C-AA92-4E77-B11D-1AA448DFEE84}" emma:medium="tactile" emma:mode="ink">
            <msink:context xmlns:msink="http://schemas.microsoft.com/ink/2010/main" type="paragraph" rotatedBoundingBox="23323,7420 27064,7380 27080,8863 23339,8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D96692-8234-4697-9814-6742D3DF346A}" emma:medium="tactile" emma:mode="ink">
              <msink:context xmlns:msink="http://schemas.microsoft.com/ink/2010/main" type="line" rotatedBoundingBox="23323,7420 27064,7380 27080,8863 23339,8902">
                <msink:destinationLink direction="with" ref="{15C2286D-6FC9-48D5-BA68-892001E22D7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0D677F8-2354-42FE-9B01-C657FBEEB366}" emma:medium="tactile" emma:mode="ink">
                <msink:context xmlns:msink="http://schemas.microsoft.com/ink/2010/main" type="inkWord" rotatedBoundingBox="23323,7420 27064,7380 27080,8863 23339,8902"/>
              </emma:interpretation>
              <emma:one-of disjunction-type="recognition" id="oneOf8">
                <emma:interpretation id="interp40" emma:lang="en-GB" emma:confidence="0">
                  <emma:literal>for sore</emma:literal>
                </emma:interpretation>
                <emma:interpretation id="interp41" emma:lang="en-GB" emma:confidence="0">
                  <emma:literal>fit trouser</emma:literal>
                </emma:interpretation>
                <emma:interpretation id="interp42" emma:lang="en-GB" emma:confidence="0">
                  <emma:literal>Sensor</emma:literal>
                </emma:interpretation>
                <emma:interpretation id="interp43" emma:lang="en-GB" emma:confidence="0">
                  <emma:literal>sensor</emma:literal>
                </emma:interpretation>
                <emma:interpretation id="interp44" emma:lang="en-GB" emma:confidence="0">
                  <emma:literal>-sensor</emma:literal>
                </emma:interpretation>
              </emma:one-of>
            </emma:emma>
          </inkml:annotationXML>
          <inkml:trace contextRef="#ctx0" brushRef="#br0" timeOffset="-160881">24506 10226 7552,'-16'0'2880,"0"0"-1536,0-16-1152,-16 16 704,0 0-128,0 16 32,0-16-448,-16 16-128,0 16-160,-16-16 32,0 16 64,0 16 0,16 16 64,0 16-64,0-16 0,0 15 32,16 1 95,16 0-63,0 16-64,16-17 0,0 17-32,16-16 0,16 0 64,16 0-96,-16-16-64,16 0 128,0-16 128,-16-16-160,0 0 0,0 0 128,-32 0 160,16-16 480,-16 0 224,-32 0-512,-16 0-192,0-16-320,0 0-96,-16 0-64,-16 0 0,16 0-512,16-32-160,1 16-576,15-16-192,0 0-831,32 0-353,0-16-768,32-32-1056,15 16 1632</inkml:trace>
          <inkml:trace contextRef="#ctx0" brushRef="#br0" timeOffset="-161297">23755 10770 5376,'-32'0'2112,"32"0"-1152,0 0-1120,16 0-1184,0 0 768,0 0-224,16-16 64,16 0-768,16-16-320</inkml:trace>
          <inkml:trace contextRef="#ctx0" brushRef="#br0" timeOffset="-160396">24091 10818 10880,'0'0'4032,"0"0"-2177,16 0-2175,-16 0 640,16 16-320,16-16 0,-16 0 0,48-16 64,0 16-32,0-32-575,16 16-193,0-32-1120,0 0-480,-1 0-1408</inkml:trace>
          <inkml:trace contextRef="#ctx0" brushRef="#br0" timeOffset="-159764">24330 11105 8704,'-96'64'3232,"96"-64"-1728,0 16-1408,0-16 736,0 16-352,0-16 0,16 0-160,16 0-32,0 0-160,16-16-96,0-16 64,16 16-64,0-16 64,0-16-128,-17 16-64,17 16 64,-16-16 0,0 32-64,0 0 0,-16 16-32,16 0 0,-32 0 160,0 32 32,0 16-96,-16 0 32,0 0 0,-16-1 0,0 1 0,0 0 0,1-16 0,-2-16 0,17 0 128,-16-16 64,16-32-64,-16 0-160,16-32 0,16-16 32,-16-16 64,16 0-96,16-15 0,0 15 32,-16 16 64,16 16 32,0 1 32,-16 15-224,0 16-64,0 0-32,0 32 64,16 0 64,-16 16 32,0-1 32,16 17 0,-16 0-96,16 16 64,0-16 32,0 0 64,0-16-96,0-1 0,0-15 160,0 0 160,-16-32 383,16-16 225,-16 1-256,16-17-128,-17-16-288,1-16-160,-16 0-480,16-15-192,-16-1-1087,0 32-449,0-16-800,0 32-288</inkml:trace>
          <inkml:trace contextRef="#ctx0" brushRef="#br0" timeOffset="-160612">24298 10754 9088,'-32'16'3424,"32"0"-1856,0 0-1888,0 0 512,-16 16-256,16 0 0,0 16 64,-16-1 0,16 33 0,0 0 0,16-16 0,0 16 0,16-16 64,0 0-96,0-16-64,0 0-32,16-16 0,16-16-64,0-16 32,15-16-64,-15-16 0,32-16-512,-16-16-256,-17-16-960,1 16-1696,-16-32 608</inkml:trace>
          <inkml:trace contextRef="#ctx0" brushRef="#br0" timeOffset="-159331">25960 10674 11136,'-16'0'4224,"16"-16"-2305,0 16-2367,0 0 608,0 0-224,0 0 96,0 0-160,0 0-32,0 0 64,0 16-191,-16 0 63,16 0 96,-16 16 64,0 16-32,16-16 64,0 16-32,0 0 0,16-1 64,0-15 0,0 16 0,32 16 0,-16 0 0,16-16 0,-16 0 0,-16-16 64,16 0 32,-32 0 32,16 0 415,-32 0 193,0-16-96,-16 0-32,-16-16-448,16 16-64,-32-16-96,0-16 0,16 0-864,0 0-288,0-16-703,32-16-193,0 0-672,0 0-1632,32 0 1088</inkml:trace>
          <inkml:trace contextRef="#ctx0" brushRef="#br0" timeOffset="-158948">26231 10818 7808,'0'16'2976,"0"16"-1600,0 32-1408,0-48 576,-16 16-384,16 0-96,-16 0-32,16 32 32,-16 0-32,16-16-32,0-16 96,0-1-128,16-15 0,0 0-32,0 0 0,0-32 192,16-16 64,16 1 288,0-1 64,0 0 96,-16-16 0,0-16-96,-1 0-1,-15 16-159,0 0-64,-16 0-64,0 0 64,0 16-96,-32 0 32,1 16-320,-1 16-96,-16 16-64,0 0 32,16 16-32,0 0 64,0 16-256,0-16-64,16 0-607,0 0-225,16 0-608,0 0-224,16-16-1184</inkml:trace>
          <inkml:trace contextRef="#ctx0" brushRef="#br0" timeOffset="-158449">26647 10977 8064,'0'0'2976,"0"0"-1600,0 16-1408,0 0 640,16 16-352,-16-16-64,0 32-96,16 16 0,-16-16-64,16 0-96,-16-17 32,16 17-128,0-16 32,-16 0 0,0-16 64,0 0 672,0 0 96,-16-32 64,0 0-128,0-16-64,0 0-129,0-32-31,0 17-160,16-17 0,0-16-224,0 0-32,16 16-64,0 1 0,16-1-160,16-16 0,-16 32-128,0 0 64,0 0-63,0 16-1,-16 16-32,0 0 64,0 16 128,0 16 96,-16 16 352,-16 16 128,0 0 96,-16 16 127,-16 16-223,16 0-64,0-1-96,16 1 0,16 0-64,0 0 64,32-17-288,16-15 0,16 16-288,16-32-32,16-16-1407,31 0-577,2-16-1888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2:28.47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68E297A-8208-41CA-B3AF-FEF597F85052}" emma:medium="tactile" emma:mode="ink">
          <msink:context xmlns:msink="http://schemas.microsoft.com/ink/2010/main" type="inkDrawing"/>
        </emma:interpretation>
      </emma:emma>
    </inkml:annotationXML>
    <inkml:trace contextRef="#ctx0" brushRef="#br0">29442 4729 5120,'0'0'2016,"0"0"-1088,0 0-864,0 0 448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1:37.25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4B1EF21-BF1E-4DE1-AB7F-D905B8F2ED6D}" emma:medium="tactile" emma:mode="ink">
          <msink:context xmlns:msink="http://schemas.microsoft.com/ink/2010/main" type="writingRegion" rotatedBoundingBox="7878,5645 12522,4066 13308,6378 8664,7957"/>
        </emma:interpretation>
      </emma:emma>
    </inkml:annotationXML>
    <inkml:traceGroup>
      <inkml:annotationXML>
        <emma:emma xmlns:emma="http://www.w3.org/2003/04/emma" version="1.0">
          <emma:interpretation id="{B939C7A0-8ADC-4B6C-BF66-967B0AA07E6F}" emma:medium="tactile" emma:mode="ink">
            <msink:context xmlns:msink="http://schemas.microsoft.com/ink/2010/main" type="paragraph" rotatedBoundingBox="7878,5645 12522,4066 12876,5109 8232,6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52278C-25B9-49CA-8572-57692930BF36}" emma:medium="tactile" emma:mode="ink">
              <msink:context xmlns:msink="http://schemas.microsoft.com/ink/2010/main" type="line" rotatedBoundingBox="7878,5645 12522,4066 12876,5109 8232,6688"/>
            </emma:interpretation>
          </emma:emma>
        </inkml:annotationXML>
        <inkml:traceGroup>
          <inkml:annotationXML>
            <emma:emma xmlns:emma="http://www.w3.org/2003/04/emma" version="1.0">
              <emma:interpretation id="{518E4774-8AC9-41EB-90E8-EC1BCCCD4C31}" emma:medium="tactile" emma:mode="ink">
                <msink:context xmlns:msink="http://schemas.microsoft.com/ink/2010/main" type="inkWord" rotatedBoundingBox="7878,5645 12522,4066 12876,5109 8232,6688"/>
              </emma:interpretation>
              <emma:one-of disjunction-type="recognition" id="oneOf0">
                <emma:interpretation id="interp0" emma:lang="en-GB" emma:confidence="0">
                  <emma:literal>u further</emma:literal>
                </emma:interpretation>
                <emma:interpretation id="interp1" emma:lang="en-GB" emma:confidence="0">
                  <emma:literal>outrushes</emma:literal>
                </emma:interpretation>
                <emma:interpretation id="interp2" emma:lang="en-GB" emma:confidence="0">
                  <emma:literal>untruths</emma:literal>
                </emma:interpretation>
                <emma:interpretation id="interp3" emma:lang="en-GB" emma:confidence="0">
                  <emma:literal>infusers</emma:literal>
                </emma:interpretation>
                <emma:interpretation id="interp4" emma:lang="en-GB" emma:confidence="0">
                  <emma:literal>unfuashs</emma:literal>
                </emma:interpretation>
              </emma:one-of>
            </emma:emma>
          </inkml:annotationXML>
          <inkml:trace contextRef="#ctx0" brushRef="#br0">8258 8852 10112,'0'-16'3776,"0"0"-2048,0 16-2080,0 0 512,0 0-352,0 0-32,16 16 32,0 0 128,16 16 32,-16-16 32,16 16-96,-16 0 64,16 0 32,-16 0 64,0-16-96,16 0 0,-16 0 32,16-16 0,-16 0 64,16 0 32,0-16-128,-16 0 32,16 0-512,-16-16-192,0 0-864,0-16-288,-16 16-1344,0 0-576,-32 0 1888</inkml:trace>
          <inkml:trace contextRef="#ctx0" brushRef="#br0" timeOffset="216">8291 8725 7552,'-48'15'2880,"48"-15"-1536,0 0-1504,0 0 544,0 0-160,16 0 32,0 0 0,16 0 64,0-15-160,16 15-32,-16-16 0,16-16-64,0-16 32,0 16 0,0 0 32,0 0-160,-16 16 32,0 0-64,-17 16-64,17 32 96,0-16 64,0 32-768,16-16-320,0 16-2496</inkml:trace>
          <inkml:trace contextRef="#ctx0" brushRef="#br0" timeOffset="13057">9809 8212 8064,'-16'-32'3072,"16"32"-1664,-32-32-1632,32 32 448,-16 0-32,0-16 192,0 0-192,0 0-96,0 1-64,0 15 32,0-16 32,0 0-128,-16-16-32,16 32 224,-16-16 128,0 0-128,0 16-32,0 0-64,-16 16 32,1 0-64,-1 32-32,16-1 96,0 1 64,-16 16-64,32 16-64,0 16-96,16-32 32,0 16-32,16 0 0,0-16 64,0 0 64,16-16-96,-16 0 0,16 0 32,-16-16 0,0 0 64,16-16 96,-32 0-64,15 0-64,1 0 128,-16-16 32,0 0 64,0 0 64,0 0-160,0-16-32,0 0-64,-16 0-64,1 0 32,-1 0-32,0 16-96,0 0 64,0 0-32,0 0-64,-16 0 96,16 0 0,16 0-128,-16 16 32,16-16 0,0 0 64,16 0-32,0-16 32,16 0 64,0-16 64,0 16-32,15-16-32,-15 0 32,16 0-32,-16 0 0,0 16 0,0 0 0,-16 0 64,0 0-192,16 16 32,-16 0 32,16 0 32,-16 16 96,16 0 32,-16 0-128,0 16 32,16-16 0,-16 16 64,16-32-96,-16 16 0,0 0 96,16-16 32,0 0 224,-16-16 128,16 0-33,-1 0 65,1-16-192,-16 0-32,0 0 0,0 0 0,0-16-64,-16 32-32,16-16-192,0 16-32,-16 32-64,16 0-64,0 0 32,16 0 160,-16 16 64,16-16-96,-16 0 32,16 16-288,16-16-64,0 0-575,-16 0-289,0-16-640,0 0-256,16 0-448,-16 0-1216,0-16 1024</inkml:trace>
          <inkml:trace contextRef="#ctx0" brushRef="#br0" timeOffset="14710">10751 8613 4736,'0'-16'1760,"0"32"-960,0-16-672,0 0 416,0 0-256,0 0-96,0 0-192,0-16 0,0 0 0,0-16-96,0 16 0,0-16 64,0 16 64,0-16 352,0 16 224,-16-15 224,16 15 160,-16 0 64,0 0 160,0 0-320,0 0-64,0 0-416,16 16-160,-32 0-320,32 16-32,-16 0-128,0 0 64,16 0 96,0 0 96,0 0-64,0-1 0,16-15 32,0 16 0,-16-16 64,16 0 32,16-16 96,-16 16 32,0-15 160,16-1 159,-16 0-95,0 0 0,-16 0-64,16 16 0,-16-16-128,16 16-96,-16 0-160,0 0 0,0 0-160,0 16-32,16-16 0,0 32 64,-16-16 64,32 0 32,-16-16-320,0 15-96,16-15-128,-16 0-63,15-15-65,1-1 32,0-32 96,0 16 32,0-32 320,-16 16 192,0-32-32,-16 0 32,0-16 96,-16 32 96,16-16 128,-16 33 160,0-17 160,16 32 160,0 0-256,0 32-256,0 0-320,16 16 0,0 0 32,0 16 32,0 32 0,0-17-96,0 1 0,16 0 64,-16-16 0,0 0 32,0 0 64,0 0-32,-16-16-32,16 0 32,0 0-32,-16-16 0,16 16 64,0-16-32,0 16 64,16-16 0,0 0-32,-16 0-64,16 0-64,0 0 32,0 16 32,0 0 0,-16 0 0,-1 0 0,1 0 64,0 0 96,-16 0-65,0 0 1,0-16 96,-16 16 32,0 0 160,16-16 96,-15 0-192,-1 0-96,16 0 32,-16 0 64,16 0-192,-16 0-64,16 0-96,0-16 0,0-16 0,16 16-64,-16-16 96,16-16 0,0 0 96,-1-16 96,1 0-128,0 0-96,0-16 32,0 1 0,-16 15 224,0-16 128,16 16-160,-16 0-32,0 0 0,0 32 64,0 0-96,0 16-128,0 32-64,0 0-32,0 16 0,0 0 0,16 16 96,-16 0 0,16 0 32,16 0-96,0 0 64,0 0-32,0-16 0,0 16 64,0-17 64,0-15-32,0 16-32,-16-32 96,0 0 0,16 16-32,-32-32 96,32 0-32,-16 0-64,0 0-32,0 0 0,-16-15 32,16 15-32,-16 0 64,0 0-64,0 0-32,0 0 32,0 0-32,0 16-160,0 0 32,0 0-96,0 0 64,16 16 96,0-16 32,0 16-128,0 0 32,0 0 64,0 0 96,-1-16 0,17 16 64,-16-16-64,16 0 64,-16 0-64,0 0 64,16 0-64,-32-16 64,16 16-64,0-16-32,-16 16 96,16-16 64,0 0-64,-16 0-64,0-16 64,0 16 0,0-32-32,0 16-64,0 0 96,0 16-64,-16-16 64,16 16-64,0 0-32,-16 0-64,16 16 32,0-16-32,0 16-64,0-16-416,0 16-192,0 0-480,0 0-191,0 0-577,0 0-288,0 0-32,0 0 32,16 0-352</inkml:trace>
          <inkml:trace contextRef="#ctx0" brushRef="#br0" timeOffset="15010">12636 7271 4992,'0'0'1824,"0"0"-960,0 0-384,0 0 576,0 0-320,0 0 0,0 0-256,0 0 32,0 0-288,0 0-64,16 16-32,-16-16 64,0 16 32,0 0-96,16 0-96,-16 0 0,16 0-32,0 0 0,0 0 64,0 16 96,32-32 128,-16 16 64,0 0 32,0-1 0,0 1 0,0-16-64,-16 16-32,0 0-96,0-16 32,-16 16 64,0-16 159,-16 16-670,-16 16-321,0 0-1632,-16 16-672,0 16-864</inkml:trace>
        </inkml:traceGroup>
      </inkml:traceGroup>
    </inkml:traceGroup>
    <inkml:traceGroup>
      <inkml:annotationXML>
        <emma:emma xmlns:emma="http://www.w3.org/2003/04/emma" version="1.0">
          <emma:interpretation id="{172BF354-B22B-4986-8A26-62689EE36BCC}" emma:medium="tactile" emma:mode="ink">
            <msink:context xmlns:msink="http://schemas.microsoft.com/ink/2010/main" type="paragraph" rotatedBoundingBox="8848,6729 11805,5708 12165,6751 9208,7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6853E6-7B5B-4831-8203-7CD94447BBAD}" emma:medium="tactile" emma:mode="ink">
              <msink:context xmlns:msink="http://schemas.microsoft.com/ink/2010/main" type="line" rotatedBoundingBox="8848,6729 11805,5708 12165,6751 9208,7773"/>
            </emma:interpretation>
          </emma:emma>
        </inkml:annotationXML>
        <inkml:traceGroup>
          <inkml:annotationXML>
            <emma:emma xmlns:emma="http://www.w3.org/2003/04/emma" version="1.0">
              <emma:interpretation id="{956F701C-76C2-4D93-842B-E869568F47F3}" emma:medium="tactile" emma:mode="ink">
                <msink:context xmlns:msink="http://schemas.microsoft.com/ink/2010/main" type="inkWord" rotatedBoundingBox="8848,6729 11805,5708 12165,6751 9208,7773"/>
              </emma:interpretation>
              <emma:one-of disjunction-type="recognition" id="oneOf1">
                <emma:interpretation id="interp5" emma:lang="en-GB" emma:confidence="0">
                  <emma:literal>Flow</emma:literal>
                </emma:interpretation>
                <emma:interpretation id="interp6" emma:lang="en-GB" emma:confidence="0">
                  <emma:literal>Ilow</emma:literal>
                </emma:interpretation>
                <emma:interpretation id="interp7" emma:lang="en-GB" emma:confidence="0">
                  <emma:literal>Ilon</emma:literal>
                </emma:interpretation>
                <emma:interpretation id="interp8" emma:lang="en-GB" emma:confidence="0">
                  <emma:literal>Ilan</emma:literal>
                </emma:interpretation>
                <emma:interpretation id="interp9" emma:lang="en-GB" emma:confidence="0">
                  <emma:literal>Ilao</emma:literal>
                </emma:interpretation>
              </emma:one-of>
            </emma:emma>
          </inkml:annotationXML>
          <inkml:trace contextRef="#ctx0" brushRef="#br0" timeOffset="16163">9537 10530 7296,'0'0'2720,"16"0"-1472,0 0-896,0-16 736,16 0-512,16-16-64,-1 0-256,17-32-96,0-15-64,16-1 64,-16-16 128,16 0-96,-16 0-32,16 0 0,-16 0-32,-16 17 64,0-17 96,-16 16 287,-16 16 97,-16 0-128,-16 0-64,16 0-160,-16 32 32,0 0-128,-16 0 32,16 16-224,0 16-32,0 16-64,0 32-64,16 0 0,-16 32 0,16-16 0,16 16 0,-16-16-128,16 16 0,0 16-96,16-17 0,0-15-256,16 0-63,-16-16-641,0-16-288,0 0-416,0 0-128,0-32-864</inkml:trace>
          <inkml:trace contextRef="#ctx0" brushRef="#br0" timeOffset="15728">9297 10082 9088,'-16'0'3424,"32"-16"-1856,16-16-1632,-16 0 640,16-16-224,16 0 32,0-32-192,32 0-64,0 0-64,0 0-64,0-16 32,0 16-896,0 17-288,-17-1-544,-15 16-160</inkml:trace>
          <inkml:trace contextRef="#ctx0" brushRef="#br0" timeOffset="15342">9841 9779 7552,'-16'-16'2816,"16"0"-1536,-16 16-1440,16 0 544,0 0-160,0 0 32</inkml:trace>
          <inkml:trace contextRef="#ctx0" brushRef="#br0" timeOffset="15482">9825 9763 12192,'0'16'192,"32"0"160,0 16-32,0 16 64,0 0-224,16 0-96,-17-16-32,17 31 32,-16-15-32,-16-16 64,0 16-352,0-16-128,0-16-448,-16 0-128,0 0-1536</inkml:trace>
          <inkml:trace contextRef="#ctx0" brushRef="#br0" timeOffset="17130">10911 9762 7296,'0'-16'2816,"0"16"-1536,0-16-864,0 0 768,0 0-480,0 16-128,-16-15-288,16-1-32,-16 0-160,16 0 224,-16 0 96,16 0-64,-32 16-32,16 0-288,0 0 0,-16 16-96,16 0-64,0 0 0,16 16 0,0-17 0,0 17 96,16-16 0,0-16 96,0 16-32,0-16-32,16-16 160,0 16 32,0-16 127,-16-16 33,0 17 192,0-1 32,-16-16 64,0 16 0,-16-16-288,0 16-64,0 0-160,0 16-96,0 0 0,-16 0-32,0 16-160,16 0-32,0 0-128,0 0 32,16-16-192,16 16-32,-16 0 224,32-16 64,-16 0 160,16-16 96,0 0 0,16-16-32,-17 0 96,17 16 0,0-16 96,-16 16 32,0 0-96,0 16-96,-16 0 0,0 0-32,0 0 0,0 32 64,-16-16-32,16 16-32,0 0-64,0-16 32,0 0-32,-16 0-64,32 0 160,-16-16 32,32 0 0,-16-16 32,0-16-128,16 0 0,0 0 32,-16-16 64,15 16-32,-15 0 64,-16 0-64,16 1 64,-16 31-64,0-16 64,-16 0-64,16 16 64,0 0-224,-16 0 32,0 0-32,16 16 64,16-16 32,-16 16 32,0-16 0,16 0 0,16 0 0,-16 0 0,16-32 64,-16 0-32,16 0 64,0-16 64,-16 0 128,0 0 352,-16 16 224,0 0 96,-16-16 128,-16 16-384,-32 0-160,16 16-256,-32 0-128,0 0-1344,0 16-576,0 0-4607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12.92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EEA5F63-6112-493B-83CB-C08D5937F669}" emma:medium="tactile" emma:mode="ink">
          <msink:context xmlns:msink="http://schemas.microsoft.com/ink/2010/main" type="writingRegion" rotatedBoundingBox="14181,3200 18712,3026 18761,4311 14230,4485">
            <msink:destinationLink direction="with" ref="{2F422F69-7EB4-4A67-825B-3620812E25A7}"/>
          </msink:context>
        </emma:interpretation>
      </emma:emma>
    </inkml:annotationXML>
    <inkml:traceGroup>
      <inkml:annotationXML>
        <emma:emma xmlns:emma="http://www.w3.org/2003/04/emma" version="1.0">
          <emma:interpretation id="{0D176FAA-3BBB-41FA-866C-F29CE6DDC695}" emma:medium="tactile" emma:mode="ink">
            <msink:context xmlns:msink="http://schemas.microsoft.com/ink/2010/main" type="paragraph" rotatedBoundingBox="14181,3200 18712,3026 18761,4311 14230,44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B7C43B-F390-4E52-B3B7-A9B30316F4DE}" emma:medium="tactile" emma:mode="ink">
              <msink:context xmlns:msink="http://schemas.microsoft.com/ink/2010/main" type="line" rotatedBoundingBox="14181,3200 18712,3026 18761,4311 14230,4485"/>
            </emma:interpretation>
          </emma:emma>
        </inkml:annotationXML>
        <inkml:traceGroup>
          <inkml:annotationXML>
            <emma:emma xmlns:emma="http://www.w3.org/2003/04/emma" version="1.0">
              <emma:interpretation id="{44C42645-8E7D-413C-8AA8-824CA965BF71}" emma:medium="tactile" emma:mode="ink">
                <msink:context xmlns:msink="http://schemas.microsoft.com/ink/2010/main" type="inkWord" rotatedBoundingBox="14181,3200 18712,3026 18761,4311 14230,4485"/>
              </emma:interpretation>
              <emma:one-of disjunction-type="recognition" id="oneOf0">
                <emma:interpretation id="interp0" emma:lang="en-GB" emma:confidence="0">
                  <emma:literal>system</emma:literal>
                </emma:interpretation>
                <emma:interpretation id="interp1" emma:lang="en-GB" emma:confidence="0">
                  <emma:literal>System</emma:literal>
                </emma:interpretation>
                <emma:interpretation id="interp2" emma:lang="en-GB" emma:confidence="0">
                  <emma:literal>systems</emma:literal>
                </emma:interpretation>
                <emma:interpretation id="interp3" emma:lang="en-GB" emma:confidence="0">
                  <emma:literal>Systems</emma:literal>
                </emma:interpretation>
                <emma:interpretation id="interp4" emma:lang="en-GB" emma:confidence="0">
                  <emma:literal>systole</emma:literal>
                </emma:interpretation>
              </emma:one-of>
            </emma:emma>
          </inkml:annotationXML>
          <inkml:trace contextRef="#ctx0" brushRef="#br0">15097 5975 8960,'-15'0'3328,"-1"0"-1792,0 0-1792,16 0 512,-16 0-352,0 16 0,-16-16-96,-16 16-32,0 16 128,16 0 32,-32 0 64,0 16 0,0-1 64,16 1-96,0-16-64,16 16 64,0 0 0,0 0 32,16 0 64,0-32-32,16 16-32,16-16 160,0 0 128,16 0-96,16 0 64,0-16-224,16 16-32,-16-16 0,16 16 64,-16-16-32,0 16-32,-16 0 32,0 0-32,-16 0 352,0 0 160,-16 16 96,-16 0 96,0 0-321,-16 0-63,16 0-128,-16-16 32,0 0-128,0 0 0,-32-16-96,32 16-512,-16-16-223,32 0-417,-16-16-128,16 16-1024,32-32-2272</inkml:trace>
          <inkml:trace contextRef="#ctx0" brushRef="#br0" timeOffset="484">15209 6247 10496,'0'0'3936,"0"0"-2112,0 0-2208,0 0 576,16 0-320,-16 16 96,16-16 0,0 16 32,0 16 0,0 0-160,0 0-32,0 16-128,0 0 32,0-16-64,16-1 0,-16-15-32,0 0 64,16 0 128,0-16 96,0-32 0,0-15-32,0 15 0,0-16 0,0 0 96,0 0 64,-16 0 192,0 16 192,-1 0 192,1 0 160,-16 32-384,0 16-288,-16 16-96,16 32 0,-15 16 0,15 0 64,-16 15 32,0 1-128,16 0 32,-16 0 0,16 0 64,0-16-320,-16-16-64,16 0-768,16-33-320,0 1-672,-16 0-320</inkml:trace>
          <inkml:trace contextRef="#ctx0" brushRef="#br0" timeOffset="985">16519 6135 11776,'-16'0'4384,"16"0"-2369,-16 0-2335,16 16 288,-16 0-224,0 0 0,-16 15 0,0 1 160,0 0 32,-15 32 64,15 0-160,16 0 32,0-16 64,0 0 32,16 16-63,-16-16-1,32 0-96,0-16 32,0 0 96,16 16 32,-16-32-64,0 16 64,15 0 32,-15-16 64,0 0 96,-16 0 128,0 0 351,0 0 225,-16-16-320,-15 16-64,15-16-224,-16 0 0,-16 0-160,16 0-64,0-16-224,0 0-32,-16 0-544,16 0-224,0-16-863,16-16-449,0 16-736,16-16-1472,16 0 1312</inkml:trace>
          <inkml:trace contextRef="#ctx0" brushRef="#br0" timeOffset="1246">16807 6486 9856,'0'0'3680,"0"0"-1984,16 32-2048,-16-32 512,0 16-192,0 0 64,16 0-160,-16 0 32,0 16 32,0 0-192,-16 16 32,16-16-128,0 16 64,0 0-352,-16-17-64,16 17-256,0-16-64,0-16-416,0 0-128,-16 0-864</inkml:trace>
          <inkml:trace contextRef="#ctx0" brushRef="#br0" timeOffset="1486">16567 6247 9984,'0'0'3776,"0"0"-2048,16 0-2144,-16 0 480,32 0-96,0 0 64,0-16 32,0 16-64,0 0 32,16-16-256,0 16 0,0-31-896,16-2-288,-17 17-416,1 0-160,-16 0-832</inkml:trace>
          <inkml:trace contextRef="#ctx0" brushRef="#br0" timeOffset="2066">17190 6278 11136,'0'0'4128,"16"-16"-2241,0 16-2335,0 0 544,16 0-192,0-16 32,16 0-223,16-16-129,0 1 224,0-1-896,0 0-320,-1 0-1248,1 0-1888,-16 0 1088</inkml:trace>
          <inkml:trace contextRef="#ctx0" brushRef="#br0" timeOffset="2768">17334 6678 9216,'-32'16'3520,"32"0"-1920,16-16-1856,0 16 512,0-16 0,16 16 160,0-16-128,16 0-96,16-16-96,16 0-224,-1 0-64,-15-16-480,16-16-128,0 0-448,0 0-96,-16 1 224,0-1 192,-16 16 608,-16 0 256,0 0 576,-1 16 224,-15 0 192,0 0 160,-16 0-416,16 16-128,-16 16-256,0 0-128,0 0-64,0 32 0,0 0-64,0 0 64,0 0-128,0-1-64,0-15 64,0 16 0,16-16 32,-16-16 64,16 0 256,0 0 160,0 0 128,0-32 32,0 16 63,0-32-319,0 0-128,-16-32-160,0 0-96,-16 1 32,0-1 32,16 0 32,-16 0 32,0 16 64,0 16 96,0 0-128,16 0-96,-16 32-192,0-16-64,0 16 0,0 16 64,16 0 64,-16 0 96,16 0-64,0 0 0,16 0 224,16 0 128,0-16-32,16 0 64,0-32-128,16 16-64,0 0-64,0 0-96,0 16 32,-16 0-32,16 16 64,-32 16 32,16 16-32,-17 0-64,1 16-128,-16 16 0,0 0-1504,-16-1-639,0 1-2593</inkml:trace>
          <inkml:trace contextRef="#ctx0" brushRef="#br0" timeOffset="1818">17430 6311 6656,'0'16'2528,"0"-16"-1344,16 0-832,-16 16 672,16-16-480,-16 16-128,16-16-256,0 16-64,-16 16-32,16 0-64,-16 16 96,0 0-64,0 0 64,0 0-64,0 16-32,0-16-64,0 0 32,0-1 32,16-15 0,0 16 64,16-32 96,0 16 128,16-32 64,0 16 32,0-32 0,16 16-288,-16-32-96,16 0-832,-1-16-224,-15 1-1408,-16-1-480,0-16 64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7:29.31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4F39C53-8EB3-4AE2-9F4C-7CB033B2105A}" emma:medium="tactile" emma:mode="ink">
          <msink:context xmlns:msink="http://schemas.microsoft.com/ink/2010/main" type="writingRegion" rotatedBoundingBox="18205,2102 21159,1048 21535,2103 18581,3156"/>
        </emma:interpretation>
      </emma:emma>
    </inkml:annotationXML>
    <inkml:traceGroup>
      <inkml:annotationXML>
        <emma:emma xmlns:emma="http://www.w3.org/2003/04/emma" version="1.0">
          <emma:interpretation id="{3DBC6C6B-B8BE-4350-AD12-F0BC3B90CA62}" emma:medium="tactile" emma:mode="ink">
            <msink:context xmlns:msink="http://schemas.microsoft.com/ink/2010/main" type="paragraph" rotatedBoundingBox="18205,2102 21159,1048 21535,2103 18581,3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F00C96-B905-4435-96F9-7D782FB0E0C8}" emma:medium="tactile" emma:mode="ink">
              <msink:context xmlns:msink="http://schemas.microsoft.com/ink/2010/main" type="line" rotatedBoundingBox="18205,2102 21159,1048 21535,2103 18581,3156"/>
            </emma:interpretation>
          </emma:emma>
        </inkml:annotationXML>
        <inkml:traceGroup>
          <inkml:annotationXML>
            <emma:emma xmlns:emma="http://www.w3.org/2003/04/emma" version="1.0">
              <emma:interpretation id="{4D46C6A1-11BC-4CA4-B82B-CC07DB17ED20}" emma:medium="tactile" emma:mode="ink">
                <msink:context xmlns:msink="http://schemas.microsoft.com/ink/2010/main" type="inkWord" rotatedBoundingBox="18310,2045 19654,1992 19680,2652 18336,2705"/>
              </emma:interpretation>
              <emma:one-of disjunction-type="recognition" id="oneOf0">
                <emma:interpretation id="interp0" emma:lang="en-GB" emma:confidence="0">
                  <emma:literal>tour</emma:literal>
                </emma:interpretation>
                <emma:interpretation id="interp1" emma:lang="en-GB" emma:confidence="0">
                  <emma:literal>low</emma:literal>
                </emma:interpretation>
                <emma:interpretation id="interp2" emma:lang="en-GB" emma:confidence="0">
                  <emma:literal>Car</emma:literal>
                </emma:interpretation>
                <emma:interpretation id="interp3" emma:lang="en-GB" emma:confidence="0">
                  <emma:literal>ton</emma:literal>
                </emma:interpretation>
                <emma:interpretation id="interp4" emma:lang="en-GB" emma:confidence="0">
                  <emma:literal>Cow</emma:literal>
                </emma:interpretation>
              </emma:one-of>
            </emma:emma>
          </inkml:annotationXML>
          <inkml:trace contextRef="#ctx0" brushRef="#br0">18628 4841 14240,'0'0'704,"0"0"0,0 0-192,-16 0-288,16 0-129,0 0-158,-16 16-33,16 0-32,-16 16 96,0 16 0,16 0 32,0 16-96,0-16 0,0 0 64,16 0 0,-16 15 32,16-15 64,0-16-96,0 16 0,16-16-320,-16-16-160,0 0-448,16 0-192,16 0-320,-16-32-128,-16 0-160,16 0-1376,0 0 352</inkml:trace>
          <inkml:trace contextRef="#ctx0" brushRef="#br0" timeOffset="-254">18628 4857 7040,'0'0'2720,"0"0"-1472,0 0-1312,0 0 544,0 0 288,0 0 288</inkml:trace>
          <inkml:trace contextRef="#ctx0" brushRef="#br0" timeOffset="1149">19059 5256 4992,'0'0'1920,"0"0"-1024,0 0-480,0 0 608,0 0-160,0 0 32,0-16-192,0 16-128,0 0-320,-16-15 128,16-1 320,0 0-96,-16 0-96,16 16 0,-16-16-224,16 32-32,-16-16-192,16 16-128,-16 0-64,0 15 96,16-15-64,0 16 32,0 0 64,0-16 0,0 16 0,16-16 0,0 16 0,0-16 0,16 0-96,-16 0 64,16 0 96,-16-16 96,0 0 128,0 0 160,0-16 287,-16-16-287,0 16-96,0 0-224,0-16-32,-16 0-32,0 16-64,0-16 96,0 16 0,16 0-320,-16 0-160,0-15-32,16 31-543,-16 0 95,16 0 0,16 16 352,0-16 224,0 15 128,16 1 96,-16 0 32,0-16 32,16 0 0,-16 0 64,-1 0 32,1 16 32,0-16 128,0 0 96,0 0 160,-16 0 64,0-16-160,16 16-96,-16 0-161,0 0-63,0 0-32,0-16-64,0 16 32,0 0 32,0 0-192,0 0-31,16 16-33,0-16 64,-16 16 64,16 0 96,0-16 0,-16 16-32,32-16 32,-16 16 32,0-16-32,16 0-32,-16 0 96,0 0 0,0-16 95,0 0 33,0 0-96,0 0-32,0 0-32,0-15-64,0 15-64,-16 0 32,0 0 32,16 16 0,-16-16 64,0 16 32,0 0-192,0 0 0,16 0 32,-16 16 32,16 0 32,0-16-96,-16 0 64,16 16 32,-16-16 64,16 0-32,-16 0 64,16 0 0,0 0 32,-16 0 0,0 0 0,16 0-64,0 0 32,-16 0-64,16 0-32,-16 0-64,0 0 32,0 0 32,0 0 64,16-16 32,-16 16-32,0-16-64,0 16 32,16-16-32,-16 16 0,16 0 0,-16-16-224,16 0 0,-16 0-320,0 0-63,16 16-193,-16-16-32,0 16-480,16 0-192,-16-16-704,16 16-192,0 0-192</inkml:trace>
        </inkml:traceGroup>
        <inkml:traceGroup>
          <inkml:annotationXML>
            <emma:emma xmlns:emma="http://www.w3.org/2003/04/emma" version="1.0">
              <emma:interpretation id="{57D19A27-0BE1-4B3E-995A-F854A11C0F49}" emma:medium="tactile" emma:mode="ink">
                <msink:context xmlns:msink="http://schemas.microsoft.com/ink/2010/main" type="inkWord" rotatedBoundingBox="19602,1928 21023,1035 21467,1741 20045,2634"/>
              </emma:interpretation>
              <emma:one-of disjunction-type="recognition" id="oneOf1">
                <emma:interpretation id="interp5" emma:lang="en-GB" emma:confidence="0">
                  <emma:literal>rots</emma:literal>
                </emma:interpretation>
                <emma:interpretation id="interp6" emma:lang="en-GB" emma:confidence="0">
                  <emma:literal>ruts,</emma:literal>
                </emma:interpretation>
                <emma:interpretation id="interp7" emma:lang="en-GB" emma:confidence="0">
                  <emma:literal>rots,</emma:literal>
                </emma:interpretation>
                <emma:interpretation id="interp8" emma:lang="en-GB" emma:confidence="0">
                  <emma:literal>pots,</emma:literal>
                </emma:interpretation>
                <emma:interpretation id="interp9" emma:lang="en-GB" emma:confidence="0">
                  <emma:literal>ports,</emma:literal>
                </emma:interpretation>
              </emma:one-of>
            </emma:emma>
          </inkml:annotationXML>
          <inkml:trace contextRef="#ctx0" brushRef="#br0" timeOffset="1935">20272 5017 7296,'0'0'2720,"16"0"-1472,-16 16-1472,0 0 448,0 0-224,0 16 0,0 0-96,0 0 64,0 0 32,16 0 0,-16-1 64,0 17-32,0-16 64,0 0-64,0-16-32,0 0 384,0 0 192,0-16 480,-16 16 288,16-16-352,0-16-193,0 0-447,-32 0-160,16-16-128,0 0 32,-16-32-128,16 1-64,1 15 64,-1 0 0,0 0 32,16 0 64,-16 16-192,16 16 32,0-15 32,0 15 32,0 0-64,16-16 0,0 32-95,0-16 31,15 16 96,-15 0 32,0-16-64,0 16 64,0 16 96,-16-16 32,16 0-128,-16 0 32,16 16 128,-16-16 63,0 0 1,0 0 32,0 0-128,0 0 0,0 0-32,0 0-64,0 0 32,0 0 32,16 0-32,-16-16 64,16 16 64,0-32 128,0 16-192,0 0-64,16 0 32,-16 0 96,16 0 0,0 0 0,0 0-32,16 0 64,-16 16-32,0-16 0,0 16-32,16 0 0,0-16-64,-16 16-64,16 0 32,-16 0 32,0 0-32,0 0-32,-16 0 96,16 0 64,-32 0-64,16 0 0,0-16 32,-16 16 0,0 0-992,0-16-448,-16 0-1247,16-16-545,-16-16-1088</inkml:trace>
          <inkml:trace contextRef="#ctx0" brushRef="#br0" timeOffset="2303">21008 3995 8448,'0'0'3168,"0"16"-1728,16-16-1600,-16 16 480,0 0-128,0 16 96,0-16 160,0 32 32,16-16-256,-16 16-192,0 0-64,16 16 32,0-16 0,-16 0 0,16 0 0,-16-16 0,16 0 0,-16-16 192,32 0 128,-32 0 96,16 0 96,0-1 63,-32 1 385,16-16-160,0 0-352,0 0-128,-16 0-256,16 0-128,0 0-608,0-16-288,-16 16-479,16-15-225,0-1-448,0 0-128,0 0-128,16-32-1024,0 16 800</inkml:trace>
          <inkml:trace contextRef="#ctx0" brushRef="#br0" timeOffset="2689">21439 4267 4736,'32'-16'1760,"-32"16"-960,16 0-672,0 16 416,0-16 96,0 16 128,-16-16-96,16 32-32,0-32-352,-16 32-96,16 0-64,-16 0 128,0 0 160,-16 0 128,16 0 64,-16 0 160,0-16 64,16 16 64,-16-16-1,0-1-223,16 1 0,-16 0-384,16-16-96,-16 16-768,16-16-320,-16-16-2719,0 0-2497,16-31 1984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33.92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5EDAB03-237C-4DA6-ADDF-EF84D383D5BD}" emma:medium="tactile" emma:mode="ink">
          <msink:context xmlns:msink="http://schemas.microsoft.com/ink/2010/main" type="writingRegion" rotatedBoundingBox="3018,7410 7286,7423 7283,8699 3014,8686">
            <msink:destinationLink direction="with" ref="{54BBD2F8-0C44-49DA-BDD8-558E4157CA33}"/>
          </msink:context>
        </emma:interpretation>
      </emma:emma>
    </inkml:annotationXML>
    <inkml:traceGroup>
      <inkml:annotationXML>
        <emma:emma xmlns:emma="http://www.w3.org/2003/04/emma" version="1.0">
          <emma:interpretation id="{2FD04D31-98F7-4261-9464-AFFB63448DC1}" emma:medium="tactile" emma:mode="ink">
            <msink:context xmlns:msink="http://schemas.microsoft.com/ink/2010/main" type="paragraph" rotatedBoundingBox="3018,7410 7286,7423 7283,8699 3014,8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7D3947-A4C5-4302-A9AA-466564C2FD41}" emma:medium="tactile" emma:mode="ink">
              <msink:context xmlns:msink="http://schemas.microsoft.com/ink/2010/main" type="line" rotatedBoundingBox="3018,7410 7286,7423 7283,8699 3014,8686"/>
            </emma:interpretation>
          </emma:emma>
        </inkml:annotationXML>
        <inkml:traceGroup>
          <inkml:annotationXML>
            <emma:emma xmlns:emma="http://www.w3.org/2003/04/emma" version="1.0">
              <emma:interpretation id="{2A7E91DB-EC24-4A76-8CED-F3E0ED3A9353}" emma:medium="tactile" emma:mode="ink">
                <msink:context xmlns:msink="http://schemas.microsoft.com/ink/2010/main" type="inkWord" rotatedBoundingBox="3018,7410 7286,7423 7283,8699 3014,8686"/>
              </emma:interpretation>
              <emma:one-of disjunction-type="recognition" id="oneOf0">
                <emma:interpretation id="interp0" emma:lang="en-GB" emma:confidence="0">
                  <emma:literal>Actor</emma:literal>
                </emma:interpretation>
                <emma:interpretation id="interp1" emma:lang="en-GB" emma:confidence="0">
                  <emma:literal>Aeron</emma:literal>
                </emma:interpretation>
                <emma:interpretation id="interp2" emma:lang="en-GB" emma:confidence="0">
                  <emma:literal>Aaron</emma:literal>
                </emma:interpretation>
                <emma:interpretation id="interp3" emma:lang="en-GB" emma:confidence="0">
                  <emma:literal>Acton</emma:literal>
                </emma:interpretation>
                <emma:interpretation id="interp4" emma:lang="en-GB" emma:confidence="0">
                  <emma:literal>boron</emma:literal>
                </emma:interpretation>
              </emma:one-of>
            </emma:emma>
          </inkml:annotationXML>
          <inkml:trace contextRef="#ctx0" brushRef="#br0">3308 10225 6272,'0'-16'2368,"0"16"-1280,0 16-1344,0-16 320,0 0-96,0 0 64,0 0-64,0 0-64,0 0 64,0 0-64,0 0 32,16 16 64,-16-16 0,0 16 64,16-16 32,-16 16 96,16 0 32,-16 0-32,16 0 32,-16 16 0,32 0 96,-16 32-32,0 0 64,16 16-64,-16-17 0,0 17-160,0 0-32,0 0 256,0-16 64,0 16 0,-16-16 0,0 16-96,16-32 32,-16-1-128,0-15 160,0 0-64,0 0 32,0-16 96,0 0-129,0 1 65,0-17-32,-16-17-384,0-15-192,0-16-351,0 0-33,-16 1-32,16-17 64,-16-32 96,0 32 64,16-32 256,0 0 128,-16 16 64,16 16-32,0 1 288,0 15 192,0 0-160,16 16-96,-16 16-64,16-16-32,0 16-288,0 0-128,0 16 64,0 0 64,16 0 0,0 16 128,16 0 0,0 16 96,16 16 32,0 16 32,0-1 0,0 1 0,16 16 0,-17-16 0,17 0-64,-16 0 32,0 16-64,0 0 64,0-32-64,0 0 64,-17-16-64,17-1 64,-16 1-64,0-16 64,-16 0 0,16-16 32,-32 16 64,16-16 96,-32 0-1,0 0-862,0 0-321,-16-16-544,0 0-160,0 0 96,0 0 32,1 16 256,-33-16 128,16 16 320,0-16 224,16 16 384,-16 16 320,0-16 224,-15 16 160,15-32 128,16 16 128,0 0 416,0 0-288,0 0-512,16 16-160,16-16-128,-16 0 0,16 16 64,16-32 96,0 16-64,0-16 32,16 0-96,0 1 64,0-1-64,0 0 64,0-16 0,15 16 96,-15-16-160,16 16-96,-16-16 32,16 0 0,-16 16-128,0 0 32,0 0 64,-16 0 96,0 0-128,0 16-96,-1-16-64,1 16 0,-16 0-256,0 0-160,0 0-1056,0 0-832,0 0-1408,0 0 1120</inkml:trace>
          <inkml:trace contextRef="#ctx0" brushRef="#br0" timeOffset="970">4666 10625 4224,'0'-32'1568,"0"32"-832,0-16-512,0 16 480,0 0-224,0-16 64,0 16 32,0-16 96,0 16-352,0-16-32,-16 16-64,16-16-96,-16 16-32,0-16-32,1 16 32,-1 0-64,0 0 64,-16 0-64,0 32-32,0 0-64,0 0 32,0 0 32,0 15 64,0-15-32,0 32 64,0-16-64,0 16 64,0-16 0,0 32 32,16-16-64,0 0 32,16 0-64,0 0-32,16-16 32,0-16 32,16 16 32,-16-16 96,16 0-32,0-32 64,0 16 0,0 0 32,16-16-640,-16-16-192,0 0-608,0 16-128,0-32-1120,0-16-1024,0 0 1344</inkml:trace>
          <inkml:trace contextRef="#ctx0" brushRef="#br0" timeOffset="1909">5114 10577 4736,'16'0'1824,"0"0"-960,0 32-512,0-16 480,0-1-96,0 17-64,0 0-352,-1 16-128,1 16-128,-16 0-64,16 0 96,0 32 0,-16-16 32,0-16-160,16 0-32,-16-16-192,0 0-64,16-32-128,-16 16-32,-16-32-192,16 0 32,-16-16-160,0-32 32,0 0 416,-15-16 256,-1 0 288,0-16 160,0 16 416,0 16 320,0 0-96,0 0 64,-16 16-416,16 16-64,0-16-256,16 32-64,-16-16-192,16 0-128,0 16-128,16-16 32,16 16 32,0-16 64,0 0 96,16-16-160,0 0-32,16 1-96,0-17 0,0 16 64,16-16 64,-16 16-160,15 0-32,-15 0-64,16 16 64,0-16 32,-16 32 32,0-16 160,-17 16 32,1 0-32,0 0 64,-16 0 96,0 0 96,0 16 128,0 0 64,0 16 192,0-16 32,-16 48-224,0 0-64,16-16-96,-16 15 32,0 1-128,0 16-64,0-16 0,0 0 32,16 0 32,-16 0 32,32 0 0,-16 16 0,16-32-64,0 0 32,0-16-64,16 0 64,0-16 0,-16 0 96,16-16 192,0 0 64,0-32 32,0-16 32,-16 0 0,0-16 96,-16-16-160,0 0 63,0 16-223,-16-32-96,0 0-192,-32 16 0,16 17 128,-16 15 64,0 0-64,0 16-32,0 32-256,0 0-128,-16 48-128,0 0 1,16-1-193,-16 33-96,0-16-416,16 16-160,16-16-352,0 0-192,0-16-1216</inkml:trace>
          <inkml:trace contextRef="#ctx0" brushRef="#br0" timeOffset="2440">6759 10816 6784,'16'16'2528,"0"48"-1344,16-16-1376,-17-32 448,1 16-224,16 16 64,-16 16-64,16 0-32,-16 0 32,16-16-32,-32 0 64,16 0-192,-16-16-32,0-16 416,-16 0 192,0-16-128,-16 0-96,0-16 128,0-32 160,0-16 32,1 16-32,-1-16 0,0-16 0,16 0-256,0 16-96,16-16-96,-16 0 32,32 0-128,-16 16-64,16 17-160,0-1 0,0 0-448,0 16-160,0 16-64,0 16 0,0 0 448,-16 16 224,15 16 416,-15 16 224,16 0 384,-16 15 160,0 1-64,0 0-64,16 0-288,0 0-160,0 0-192,0 0-128,16 0 0,16 0-32,0-32 0,16 0 0,0-16-512,16-16-128,0-16-1024,16-32-384,0 16-1376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37.91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4BBD2F8-0C44-49DA-BDD8-558E4157CA33}" emma:medium="tactile" emma:mode="ink">
          <msink:context xmlns:msink="http://schemas.microsoft.com/ink/2010/main" type="inkDrawing" rotatedBoundingBox="2366,5671 8973,7175 7994,11479 1387,9976" hotPoints="2140,7014 6795,6524 8192,9632 3389,10521 2769,10108" semanticType="enclosure" shapeName="Pentagon">
            <msink:sourceLink direction="with" ref="{85EDAB03-237C-4DA6-ADDF-EF84D383D5BD}"/>
            <msink:destinationLink direction="with" ref="{9E87F9F7-2B49-427C-ABA9-5DBF7368FAA0}"/>
          </msink:context>
        </emma:interpretation>
      </emma:emma>
    </inkml:annotationXML>
    <inkml:trace contextRef="#ctx0" brushRef="#br0">2908 9713 10112,'-16'0'3872,"16"0"-2112,32 0-2400,-16 0 416,32 0 32,32 0 224,48 0-32,0 0 0,47-16 0,16 1 0,33-17 0,32-16-96,16 0 0,-17 16-96,0-16 32,1 0 96,-16 0 32,0 16 32,-17 0 0,1 32 64,-17 16 96,-15 16 128,0 32 64,-32 32 192,0 32 32,-1 31-97,-15 48-31,-17 1-192,-31 32 0,16 16-160,-16-1-64,-16 17-224,16-33-128,-16 1-2079,16 0-961,-16-48-672</inkml:trace>
    <inkml:trace contextRef="#ctx0" brushRef="#br0" timeOffset="-500">2413 9778 11392,'-64'-16'4224,"48"0"-2305,0 16-2303,16 0 576,0 0-384,0 0-32,16 0-32,-16 32 1,32 16 159,0 16 32,0 32 64,16 16 0,0 48 0,0 15-160,16 32 32,-16 17-96,-1-16 64,-15 32 96,0-32 32,-16-1 32,16-16 0,-16-15 0,16 0 64,-16-32-32,16 0-32,0-32 32,16 0-32,0-33 128,16 1 64,16 0 64,16-16 63,-1 0-95,17-17 32,0-15-96,48-16 0,0-16-32,15-16 64,17-16 32,32 1 32,-1-17-128,33 0-32,-1-16-32,17 0-64,0-16 96,-17 1 0,1 15 96,-1 0 32,-15 16-96,0 16-32,-17 0-96,-15 0-32,-16 16 32,31 0 64,-31 0-256,-32 16-32,-32-16-800,-17 16-352,-15-16-1279,-32 0-481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39.92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5C2286D-6FC9-48D5-BA68-892001E22D75}" emma:medium="tactile" emma:mode="ink">
          <msink:context xmlns:msink="http://schemas.microsoft.com/ink/2010/main" type="inkDrawing" rotatedBoundingBox="22537,4758 28565,6664 27329,10572 21302,8665" hotPoints="27096,5819 27509,8998 22929,9335 22516,6156" semanticType="enclosure" shapeName="Parallelogram">
            <msink:sourceLink direction="with" ref="{DFD96692-8234-4697-9814-6742D3DF346A}"/>
            <msink:destinationLink direction="from" ref="{F267D742-C5E8-4DE5-BE34-A7A3CB14FC9D}"/>
          </msink:context>
        </emma:interpretation>
      </emma:emma>
    </inkml:annotationXML>
    <inkml:trace contextRef="#ctx0" brushRef="#br0">22398 8947 12032,'-48'-16'4479,"48"0"-2431,0 16-3168,16 0 320,0 0 257,16 0 255,32 16 224,16-16 64,32-16 0,31 16 0,33-16 0,16 0-96,31 0 64,33-16 32,0 16 0,15-16 0,1 0 64,15 0-96,1 16 0,-17 0 96,-15 0 32,0 16-32,-33 16 32,-15 0-128,-16 0-64,-17 32 64,-15 0 64,-32 16-64,-16 32-64,0 15 64,-1 17 0,-31 16 96,0 32 96,-16 31 128,0 17 63,-16 16 97,0-1 64,0 1-224,0 0-96,-16-17-96,0-15 0,-1 0-64,1-33-32,0-15-1184,-16-48-479,0 0-1281,0-32-480,-16-33 64</inkml:trace>
    <inkml:trace contextRef="#ctx0" brushRef="#br0" timeOffset="-581">22989 9155 11776,'-48'-48'4480,"48"32"-2433,0 16-2527,0 0 608,0 0-224,0 0-256,0 16-64,0 16 224,0 16 0,0 32 64,0 16-63,0 15 31,0 33 32,0 0 64,0 16 96,0 32 64,0-16-128,0-1 32,0 0 64,0 1 96,0-16 127,16 0 161,0-32 96,-16 0 64,32-16-320,-16 15-96,16-31-64,0-16 0,32 0-64,0-17-64,16-15 96,15 0 0,17-16-32,32 0 32,-16-16-128,48-16 0,-17 0 32,17 0 64,16-16-32,-1 0 64,1 0-64,16-16-32,0 0-64,16-16 32,-33 16 96,17 16 32,0 1-128,-1-1 32,-15 0-288,-16 0-128,-1 16-704,-15-16-255,32 16-833,-48-16-288,-17 0-1344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50.48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5785D61-AC59-4415-9333-6B855326453F}" emma:medium="tactile" emma:mode="ink">
          <msink:context xmlns:msink="http://schemas.microsoft.com/ink/2010/main" type="inkDrawing" rotatedBoundingBox="12956,6120 19223,6947 18742,10590 12475,9762" hotPoints="17895,6636 18425,9596 13354,9769 12824,6810" semanticType="enclosure" shapeName="Parallelogram">
            <msink:sourceLink direction="with" ref="{1F791C2A-4CF2-4FCC-8376-71E515A8F7F3}"/>
            <msink:destinationLink direction="to" ref="{F267D742-C5E8-4DE5-BE34-A7A3CB14FC9D}"/>
            <msink:destinationLink direction="with" ref="{9E87F9F7-2B49-427C-ABA9-5DBF7368FAA0}"/>
          </msink:context>
        </emma:interpretation>
      </emma:emma>
    </inkml:annotationXML>
    <inkml:trace contextRef="#ctx0" brushRef="#br0">13323 9985 9472,'0'0'3584,"-16"0"-1920,16 16-2080,0-1 544,0 1-256,0 16-32,0 16 128,0 16 64,0 0 0,0 32 64,0 16 0,0 0-192,0 16 0,0 16 32,16-1 96,-16 17 0,0-32-32,0 15 224,0 1 96,16 0-32,-16-16 64,0 0-64,16-16 64,-16-16-128,16-1-64,0 1-1,0-16-31,16-16 64,16-1 32,-1-15 32,1-16 0,16 0 0,16-16 0,0 0-64,16 0 32,16-16-64,0-32 64,16 0-64,16 0 64,-1 0-64,17 0 64,-1-15-64,17 15 0,0 0-32,0 0 0,0 0-64,15 0-64,-15 16 32,15 0-32,-15 0 0,0 16 64,0-16-96,0 32 0,-16-16-32,-1 0 0,1 16 64,-1 0 64,17-16 32,-16 0 32,-16 0-160,32 0 32,-17 0-64,1 0 0,-32 0-704,-17-16-384,-31 0-1247,0 16-449,-48-32-1568</inkml:trace>
    <inkml:trace contextRef="#ctx0" brushRef="#br0" timeOffset="781">13322 9442 10752,'-64'-16'4032,"0"16"-2177,33-16-2174,31 16 638,-16 0-415,0 0 64,16 0-319,0 0-161,0 0 256,32 0-32,-1 16 64,17 0 192,32 16 64,0-16 32,32 16 32,16-16-64,16 0 64,0 0 64,32 0 64,-1-16 32,0 0 0,17 0 64,16-32 31,0 16-95,0-16-96,15 16-64,-15 0 0,-1-16-128,1 16-64,-16 16 64,16-16 64,-33 16 0,1 16 64,-17-16-128,-15 16 0,-16 16-32,0-16 0,-16 16 64,-16-16 0,0 16 64,-16 0 32,-16 0-128,-1 16 32,1 16 0,-16 0 64,0 0-32,-16 16-32,0-1 32,0 33 32,0 0 96,-1 48 64,17 0-96,0-17-32,0 49-96,0-32-32,16 16 96,-16-17 32,32 17-128,-16 0-32,16-17-128,-32 1 32,16-16-832,16 0-351,-16-32-1025,-16-17-352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39:51.95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F791C2A-4CF2-4FCC-8376-71E515A8F7F3}" emma:medium="tactile" emma:mode="ink">
          <msink:context xmlns:msink="http://schemas.microsoft.com/ink/2010/main" type="writingRegion" rotatedBoundingBox="13398,8478 18875,6339 19376,7622 13899,9761">
            <msink:destinationLink direction="with" ref="{25785D61-AC59-4415-9333-6B855326453F}"/>
          </msink:context>
        </emma:interpretation>
      </emma:emma>
    </inkml:annotationXML>
    <inkml:traceGroup>
      <inkml:annotationXML>
        <emma:emma xmlns:emma="http://www.w3.org/2003/04/emma" version="1.0">
          <emma:interpretation id="{74987559-DAA0-4241-9403-E01869AC0E4A}" emma:medium="tactile" emma:mode="ink">
            <msink:context xmlns:msink="http://schemas.microsoft.com/ink/2010/main" type="paragraph" rotatedBoundingBox="13398,8478 18875,6339 19376,7622 13899,9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D23E2A-6819-47EE-B224-14BA3F338FA9}" emma:medium="tactile" emma:mode="ink">
              <msink:context xmlns:msink="http://schemas.microsoft.com/ink/2010/main" type="line" rotatedBoundingBox="13398,8478 18875,6339 19376,7622 13899,9761"/>
            </emma:interpretation>
          </emma:emma>
        </inkml:annotationXML>
        <inkml:traceGroup>
          <inkml:annotationXML>
            <emma:emma xmlns:emma="http://www.w3.org/2003/04/emma" version="1.0">
              <emma:interpretation id="{AB55CDAE-ABAC-43A7-A190-0E28498C7378}" emma:medium="tactile" emma:mode="ink">
                <msink:context xmlns:msink="http://schemas.microsoft.com/ink/2010/main" type="inkWord" rotatedBoundingBox="13398,8478 18875,6339 19376,7622 13899,9761"/>
              </emma:interpretation>
              <emma:one-of disjunction-type="recognition" id="oneOf0">
                <emma:interpretation id="interp0" emma:lang="en-GB" emma:confidence="0">
                  <emma:literal>Controller</emma:literal>
                </emma:interpretation>
                <emma:interpretation id="interp1" emma:lang="en-GB" emma:confidence="0">
                  <emma:literal>Concoctor</emma:literal>
                </emma:interpretation>
                <emma:interpretation id="interp2" emma:lang="en-GB" emma:confidence="0">
                  <emma:literal>Connoting</emma:literal>
                </emma:interpretation>
                <emma:interpretation id="interp3" emma:lang="en-GB" emma:confidence="0">
                  <emma:literal>Connote</emma:literal>
                </emma:interpretation>
                <emma:interpretation id="interp4" emma:lang="en-GB" emma:confidence="0">
                  <emma:literal>ConinoixR</emma:literal>
                </emma:interpretation>
              </emma:one-of>
            </emma:emma>
          </inkml:annotationXML>
          <inkml:trace contextRef="#ctx0" brushRef="#br0">14106 11454 3072,'0'0'1216,"0"-16"-640,0 0-192,0 16 512,0 0-32,0-16 128,0 0-64,0-16 64,0 0-544,0 0 32,0 1 32,-16-1 96,16 16 32,0-16 0,-16 16 0,16 0-96,0 0 64,-16 16-192,16-16-96,-16 16-320,16 16-64,-16 16 0,0 16 32,-16 0 32,16 31 0,-16-15-96,16 16 64,0 0 32,0 16 0,16 0 0,0-16 0,16-16-96,0 16 64,16-32 32,0-16 0,16 16-224,0-32-96,16 0-160,-16-16-128,16 0-224,0-16-32,0 0-416,0-16-128,-1-32-800,-15 32-1056,0-32 1056</inkml:trace>
          <inkml:trace contextRef="#ctx0" brushRef="#br0" timeOffset="519">14792 11599 7040,'0'0'2624,"0"-16"-1408,0 16-928,0 0 608,0 0-160,0 0-64,0 0 0,0-16-32,-16 16-352,16 0-96,0 0 0,-15-16 32,15 16 32,0 0-64,-16 16-32,0 0-192,16-16-32,-16 32 32,0-16 64,16 32-64,0-16-64,-16 16-32,32 0 96,-16 0 0,16 0 32,0-1-96,16-15 64,-17 0 32,17-16 64,0 16-32,0-32 64,-16 16 0,16 0 32,-16-16 287,0 0 193,-16-16-32,0-16 32,0 0-320,0-32-96,-16 17-192,0-1-32,-16-16 32,16 0 0,-16 16 0,16 0 64,-16 16-96,1 0 0,15 16-32,0 0-64,-16 0-256,16 16-160,0 32-288,-16-16-127,32 16-737,0 16-288,16 0-704,0-16-1440,16 0 1024</inkml:trace>
          <inkml:trace contextRef="#ctx0" brushRef="#br0" timeOffset="1017">15080 11807 7296,'0'0'2816,"0"0"-1536,0 16-1216,0-16 544,0 0-384,0 0-64,16 0-96,-16 16-64,16-16 32,0 16-32,0 0 64,0 0-96,0 0 0,-16-16 96,16 15 32,-16-15 32,0 0 416,0 0 192,-16-15-352,16-1-224,-16 0 32,16-16 0,-16 16 0,0-32-32,16 16-192,0-16 32,0 0-64,16 16 0,0 1 0,0-1 0,-16 0 0,32 16 0,0 16 64,0 0 0,16 0-160,-16 16-32,0 16 160,15-16 160,1 15-64,0 1-32,0-16 0,0 0-32,-16 0 0,16 0 0,-17-16 256,1 0 160,0 0 160,0-16 95,-16-16 1,0 0 64,0-15-416,0-17-96,-16 0-160,0-16-64,0 16-64,0 0-32,0 0-512,-16 16-224,16 0-639,-16 16-289,16 0-1024,-16 16-480,0 16 256</inkml:trace>
          <inkml:trace contextRef="#ctx0" brushRef="#br0" timeOffset="1239">16151 11168 8064,'16'16'2976,"0"16"-1600,0 16-1664,-16-16 448,16-16-96,16 16 32,0 0-128,0 0 32,-16 0 0,31 16 0,-15-16 0,0 0-800,-16 0-320,16-17-480,-16 1-160,0 0-1504,-16-32 1056</inkml:trace>
          <inkml:trace contextRef="#ctx0" brushRef="#br0" timeOffset="2320">16247 11136 6656,'-64'-32'2528,"48"16"-1344,-16 0-672,32 0 704,-16 16-352,16-16-96,-16 0-384,0 0-160,16 0-128,16-16-160,-16 0-32,16-16-160,16 0-64,0-16 0,16 0 32,0 0-160,-16 17-64,15-1-64,-15 0 32,0 32-128,0 0 0,0 16 320,0 0 160,-16 32 160,0 0 96,0 16 160,16 15 128,-16 1-192,16 0-32,0 0-64,-16 0-64,0 0 32,16 0 32,-16 0 32,16 0 32,-16-16 0,0-16 0,0 15 0,0-31 64,0 16-32,-16-16 0,16 0 32,-16 0 32,0-16 608,0-16 288,0 0-544,-16-16-320,0 0-160,0-31-96,0 15 0,-16-32 0,16 0 0,0-16 0,-16 0 64,32 16 96,-16 0 0,16 1 64,0 15-128,16 16 0,-16 0-96,16 0-96,-16 32-96,16-16 32,0 16-64,0 16 64,0 0 96,0 16 32,-16 0 96,16 16 32,-16 0-32,0 32-64,0 0 96,-16-16 64,16 15-64,0 1-64,0 0 0,0-16-32,16 16 0,-16-16 64,16-16-320,0 0-64,16 0-480,0-16-128,16 0-448,-17-16-96,17-16-64,0 0 64,-16-16 192,16-16 128,-16 0 736,16-16 1152,-16 0 640,-16 0 448,0 0 160,0 17-448,-16 15-192,-16 0-768,16 0-64,0 16-64,-16 0-320,0 16-128,0 16-96,0 32-32,-16-16 0,32 16 96,-16-17-64,16 17-32,0 0-64,0 0 32,16-16 32,0 16-32,32-32-160,-16 0-64,0 0 160,0-16 96,16-16 288,-16 0 160,0-16 96,0 0 96,-16-32-32,16 16 32,-32-16-128,16 1-64,-32 15-192,16-16-96,-16 32-160,0 0-64,-16 0-256,0 32-128,0 0-480,-16 16-128,16 0-224,-16 32-64,16 0-352,16-16-1152,0 16 544</inkml:trace>
          <inkml:trace contextRef="#ctx0" brushRef="#br0" timeOffset="2658">17652 10225 11808,'16'32'128,"16"0"0,-16 16 0,0 16 64,0 0-96,0 0-64,-16 0 64,16 0 0,-16 0 160,16 0 160,0-16-224,-16-16-96,16 16-64,0-32-32,0 15 0,0-15 64,16-16 160,0 0 192,16-16-160,16-15 0,-16-1-288,0 0-32,0-16-416,-16-16-96,-1 0-352,1 0-128,0 16-352,-16 0-96,-16-16-1280</inkml:trace>
          <inkml:trace contextRef="#ctx0" brushRef="#br0" timeOffset="2456">17572 10209 6656,'16'-32'2528,"0"48"-1344,-16-32-1248,0 16 544,16 0-160,-16 16 64</inkml:trace>
          <inkml:trace contextRef="#ctx0" brushRef="#br0" timeOffset="3305">18195 10033 4608,'-32'16'1760,"16"-16"-960,16 16-800,0-16 320,0 0-128,0 0-32,16-16 384,0 16 192,0 0-352,0-16 0,16-15 32,16-17-224,0 16-96,16-16-64,-16 0 32,0 16-32,16-16-32,-17 0-320,17 16-192,-16-16-256,-16 16-64,0 16-896,0 0-1184,-16 0 832</inkml:trace>
          <inkml:trace contextRef="#ctx0" brushRef="#br0" timeOffset="3058">18243 10258 3968,'16'-32'1568,"-16"32"-832,0 16-384,0-16 576,0 0-64,0 0 64,0 0-512,0 16-256,0-16 32,16 16 96,-16 16 32,16-16 64,-16 16-64,16 16 32,-16 16-192,16-16-32,0 0-64,0-16 32,16 0-64,-16-17 64,0 17-64,16-32-32,-16 0 160,16-16 128,-16-15-160,16-1 0,-16-16-224,15 0-64,-15-32-448,0 16-96,0 0-480,0-16-192,-16-16-1472</inkml:trace>
          <inkml:trace contextRef="#ctx0" brushRef="#br0" timeOffset="3789">17716 10146 9984,'0'16'3680,"0"-16"-1984,32 0-2400,-32 0 352,16 16-32,-16-16 224,16 32 96,0-16 128,16 16-32,-16 0-32,0 0 32,16 0-128,-16 16 64,16 16 32,-16 0 64,16-16-32,0 0 64,0-17-128,-16 1 0,16-16-256,0 0-64,0-16-384,16-16-160,-16-16-800,31-31-352,1 15-608</inkml:trace>
          <inkml:trace contextRef="#ctx0" brushRef="#br0" timeOffset="4427">18962 9778 7808,'0'0'2976,"0"16"-1600,16-16-1760,0 32 480,-16-16-160,16 32 96,-16-16-224,16 16-96,0-16 160,0 16-160,0 0-64,-16 0-64,16-16-64,-16 0 160,16-16 128,-16 0 544,0 0 224,-16-16-256,0 0-192,0-32 128,0 16 128,0-16 0,-16-16 32,0-16-160,16 0 0,0 0-96,0 0 0,0 0-96,16 0-64,0 1-64,16 15 32,16 0-32,-16 0-64,16 16-128,16 16 0,-16 0-96,16 0 0,-16 16 96,0 32 96,-16 0 160,0 16 64,0 0 192,-16 31 96,0 1-192,16 0-32,-16 16-128,0-16-32,32-16-608,-16-16-224,48 0-1664,0-32-1248,32-48 1408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0:14.4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97A0991-AA40-49D9-900B-8181A003BD9D}" emma:medium="tactile" emma:mode="ink">
          <msink:context xmlns:msink="http://schemas.microsoft.com/ink/2010/main" type="writingRegion" rotatedBoundingBox="5887,13323 26721,1163 35570,16323 14736,28483"/>
        </emma:interpretation>
      </emma:emma>
    </inkml:annotationXML>
    <inkml:traceGroup>
      <inkml:annotationXML>
        <emma:emma xmlns:emma="http://www.w3.org/2003/04/emma" version="1.0">
          <emma:interpretation id="{FE3CD8C9-7A91-4912-A1E2-584F4F81A0DC}" emma:medium="tactile" emma:mode="ink">
            <msink:context xmlns:msink="http://schemas.microsoft.com/ink/2010/main" type="paragraph" rotatedBoundingBox="5879,13296 10124,10888 10741,11976 6496,143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538AC1-561B-497A-8B1D-293C8BEEEE54}" emma:medium="tactile" emma:mode="ink">
              <msink:context xmlns:msink="http://schemas.microsoft.com/ink/2010/main" type="line" rotatedBoundingBox="5879,13296 10124,10888 10741,11976 6496,14384"/>
            </emma:interpretation>
          </emma:emma>
        </inkml:annotationXML>
        <inkml:traceGroup>
          <inkml:annotationXML>
            <emma:emma xmlns:emma="http://www.w3.org/2003/04/emma" version="1.0">
              <emma:interpretation id="{26C03251-CBBB-4EE8-95FD-DEFA51D0C7B4}" emma:medium="tactile" emma:mode="ink">
                <msink:context xmlns:msink="http://schemas.microsoft.com/ink/2010/main" type="inkWord" rotatedBoundingBox="6097,13682 7011,13163 7288,13652 6374,14170"/>
              </emma:interpretation>
              <emma:one-of disjunction-type="recognition" id="oneOf0">
                <emma:interpretation id="interp0" emma:lang="en-GB" emma:confidence="0">
                  <emma:literal>in</emma:literal>
                </emma:interpretation>
                <emma:interpretation id="interp1" emma:lang="en-GB" emma:confidence="0">
                  <emma:literal>a</emma:literal>
                </emma:interpretation>
                <emma:interpretation id="interp2" emma:lang="en-GB" emma:confidence="0">
                  <emma:literal>is</emma:literal>
                </emma:interpretation>
                <emma:interpretation id="interp3" emma:lang="en-GB" emma:confidence="0">
                  <emma:literal>un</emma:literal>
                </emma:interpretation>
                <emma:interpretation id="interp4" emma:lang="en-GB" emma:confidence="0">
                  <emma:literal>.9</emma:literal>
                </emma:interpretation>
              </emma:one-of>
            </emma:emma>
          </inkml:annotationXML>
          <inkml:trace contextRef="#ctx0" brushRef="#br0">6343 16487 11648,'0'0'4384,"0"0"-2369,0 0-2271,0 0 672</inkml:trace>
          <inkml:trace contextRef="#ctx0" brushRef="#br0" timeOffset="518">6359 16503 17919,'32'32'-160,"-16"0"96,32 0 96,0 16 128,-16-17-128,16 17-32,-16-16-64,0 0 0,0-16 64,-16 0 64,0 0-32,16 0-32,-16-16 32,0 16-32,0-16 128,0-16 64,15 0 0,17-16 32,-16 0-128,16 0-64,0-16-224,-16 1-32,0-1-544,0 16-224,-16 0 33,0 0 31,-16 16-192,0-16-32,-16 0-416,-16 16-224,-32 16 704,16 0 288,-16 0 928,-16 16 448,1 0 1088,15 0 448,0-16-480,16 16-224,16 0-448,0-16-161,16 0-319,-16 16-64,32-16-288,0-16-96,0 16-96,0-16 0,32 0 64,0-16 0,0 0 64,0-16 32,16 16 32,0 0 0,16 0-160,0 0 32,-1 16 64,1 0 96,0 16-64,0 0 0,0 0-192,0 16 0,0 0-256,0 0-96,-16 32-1727,0 0-801,-1-16-1152</inkml:trace>
        </inkml:traceGroup>
        <inkml:traceGroup>
          <inkml:annotationXML>
            <emma:emma xmlns:emma="http://www.w3.org/2003/04/emma" version="1.0">
              <emma:interpretation id="{39EBC587-4815-4A52-BA2F-FF1E18EA216C}" emma:medium="tactile" emma:mode="ink">
                <msink:context xmlns:msink="http://schemas.microsoft.com/ink/2010/main" type="inkWord" rotatedBoundingBox="7764,12227 10124,10888 10741,11976 8381,13314"/>
              </emma:interpretation>
              <emma:one-of disjunction-type="recognition" id="oneOf1">
                <emma:interpretation id="interp5" emma:lang="en-GB" emma:confidence="0">
                  <emma:literal>Do ty</emma:literal>
                </emma:interpretation>
                <emma:interpretation id="interp6" emma:lang="en-GB" emma:confidence="0">
                  <emma:literal>Dots</emma:literal>
                </emma:interpretation>
                <emma:interpretation id="interp7" emma:lang="en-GB" emma:confidence="0">
                  <emma:literal>Does</emma:literal>
                </emma:interpretation>
                <emma:interpretation id="interp8" emma:lang="en-GB" emma:confidence="0">
                  <emma:literal>Doors</emma:literal>
                </emma:interpretation>
                <emma:interpretation id="interp9" emma:lang="en-GB" emma:confidence="0">
                  <emma:literal>Dotes</emma:literal>
                </emma:interpretation>
              </emma:one-of>
            </emma:emma>
          </inkml:annotationXML>
          <inkml:trace contextRef="#ctx0" brushRef="#br0" timeOffset="-12442">9809 14489 8064,'0'0'2976,"0"0"-1600,0 0-1120,0 0 672</inkml:trace>
          <inkml:trace contextRef="#ctx0" brushRef="#br0" timeOffset="-12003">9282 14506 9984,'0'16'3776,"0"-16"-2048,0 0-2304,0 0 448,0 0-64,16 0 160,16-16-32,16 0-32,0-16 64,0-16-352,32 0-128,-16 0-736,0 0-256,-17 16-896,1 0-1312,-16 0 1056</inkml:trace>
          <inkml:trace contextRef="#ctx0" brushRef="#br0" timeOffset="-11525">9681 14649 6656,'-64'128'2464,"48"-96"-1344,0 0-832,0-16 608,16-16-512,0 16-160,0-16-128,16 16-96,-16-16 32,32-16 96,0 16 64,0-32-160,16 0 0,0-32-96,0 16 0,16-16 0,0 0 0,-16-16 64,-1 1 0,1 31 64,0-16 96,-16 32 0,-16 0 0,0 0 160,0 16 128,0 0-160,-16 16-32,0 0-128,0 0-32,0 16-96,-16 16-32,16 0 32,-16 16 0,16 0 0,-16 0 0,16-16 0,0 31 0,0-15-96,16-16 0,0 0-32,0-16 96,48 0 0,-16-32 96,16 0 96,-16 0 64,32 0 32,-16 0 0,-1 0-64,-15 0-32,0 0-32,-16 16 64,0 16 320,-16 0 159,0 16-95,-16 32 0,-32-16-416,0 0-64,0 32-672,-16-32-160,0 16-991,-15 0-321,-17-16-2112</inkml:trace>
          <inkml:trace contextRef="#ctx0" brushRef="#br0" timeOffset="-12208">9809 14506 13984,'-16'16'160,"16"32"-96,-16 16-64,0-16 0,16 16-96,0 0 0,0 0 64,16 0 0,0-16 32,-16-16 64,16 0-192,0 0 32,16-17 32,-16-15 96,32 0 0,-16-15-32,16-33 32,-17 0-32,17-16-512,-16-16-192,-16 0-352,0 0-160,0-16-736,-32 0-1504,-16 16 672</inkml:trace>
          <inkml:trace contextRef="#ctx0" brushRef="#br0" timeOffset="-12574">9106 15161 9600,'-16'-16'3584,"16"32"-1920,0-16-1952,0 0 576,0 0-512,16 0-96,-16 0 32,16 16 0,16 0 192,-16 16-320,16 16-32,16-16-64,0 0 0,-16 0 0,15-16 0,1-1 288,-16-15 192,0 0 384,0-31 256,-16-1 224,0 0 160,0-16-128,-16-16-64,-16 0-224,16 0-32,-32 0-256,0-16-33,-16 16-191,0 16-64,17 16-351,-33 16-97,16 16-352,-16 16-128,-16 16 352,32 0 256,-16 16-224,32 0-128,0 0-544,0 0-256,32-16-1504</inkml:trace>
          <inkml:trace contextRef="#ctx0" brushRef="#br0" timeOffset="-13111">8132 15064 10240,'-48'-32'3872,"32"16"-2112,0 0-2112,16 16 576,0 0-512,0 16-128,16-16-224,0-16 0,16 16 352,16 0 0,16 0 128,0 0-64,0 16 64,0 0 32,16 0-32,-16 16-32,-16 0-32,0 0 256,-16 32 128,0 0 352,-17 0 224,-15 15-96,-15 1 0,-17 0-224,16 0-96,-16-1-160,0-15-64,0-16-32,16-16 32,0 0-640,-16-16-256,32-16-2560,-16-32-512</inkml:trace>
          <inkml:trace contextRef="#ctx0" brushRef="#br0" timeOffset="-13461">8371 15496 12800,'-48'-16'4831,"16"0"-2623,16 16-2784,16 0 608,0 0-672,0 0-512,32 16 352,0 0 385,16 0-97,-17 16 64,33 16-896,-16 0-352,0 0-800,0 0-1632,0 0 896</inkml:trace>
        </inkml:traceGroup>
      </inkml:traceGroup>
    </inkml:traceGroup>
    <inkml:traceGroup>
      <inkml:annotationXML>
        <emma:emma xmlns:emma="http://www.w3.org/2003/04/emma" version="1.0">
          <emma:interpretation id="{CF8E7777-22EB-4892-A9CE-FBA9C7DBB768}" emma:medium="tactile" emma:mode="ink">
            <msink:context xmlns:msink="http://schemas.microsoft.com/ink/2010/main" type="paragraph" rotatedBoundingBox="8605,13428 10926,12377 11508,13665 9187,147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B6A846-5E80-4357-ACBD-499739AD4988}" emma:medium="tactile" emma:mode="ink">
              <msink:context xmlns:msink="http://schemas.microsoft.com/ink/2010/main" type="line" rotatedBoundingBox="8605,13428 10926,12378 11508,13665 9187,14715"/>
            </emma:interpretation>
          </emma:emma>
        </inkml:annotationXML>
        <inkml:traceGroup>
          <inkml:annotationXML>
            <emma:emma xmlns:emma="http://www.w3.org/2003/04/emma" version="1.0">
              <emma:interpretation id="{115655A5-9189-4844-ABEC-5C616D14D2DD}" emma:medium="tactile" emma:mode="ink">
                <msink:context xmlns:msink="http://schemas.microsoft.com/ink/2010/main" type="inkWord" rotatedBoundingBox="8605,13428 10926,12378 11508,13665 9187,14715"/>
              </emma:interpretation>
              <emma:one-of disjunction-type="recognition" id="oneOf2">
                <emma:interpretation id="interp10" emma:lang="en-GB" emma:confidence="0">
                  <emma:literal>worst</emma:literal>
                </emma:interpretation>
                <emma:interpretation id="interp11" emma:lang="en-GB" emma:confidence="0">
                  <emma:literal>wrist</emma:literal>
                </emma:interpretation>
                <emma:interpretation id="interp12" emma:lang="en-GB" emma:confidence="0">
                  <emma:literal>Worst</emma:literal>
                </emma:interpretation>
                <emma:interpretation id="interp13" emma:lang="en-GB" emma:confidence="0">
                  <emma:literal>want</emma:literal>
                </emma:interpretation>
                <emma:interpretation id="interp14" emma:lang="en-GB" emma:confidence="0">
                  <emma:literal>wrest</emma:literal>
                </emma:interpretation>
              </emma:one-of>
            </emma:emma>
          </inkml:annotationXML>
          <inkml:trace contextRef="#ctx0" brushRef="#br0" timeOffset="-10870">9026 16439 12928,'-16'0'4831,"32"0"-2623,-16 0-2848,0 0 576,0 0-480,16 0 0,0 32 128,16 0 128,-16 32 160,16 16-288,0 0-95,-16 16-193,16-16 32,-16 0 320,0-17 160,0-15 96,0 0 32,-16-32 64,0 16 64,16-15 160,-16-17 128,16-17-128,0-15-64,16-16 0,-17 16 32,1 0-160,0 0-96,0 16 32,16-15 0,-16 31 32,16-16 0,-16 0 0,16 16 0,0 16 0,16-16 64,-16 16-32,-1-16-32,1 0 32,-16 0-32,16-16 64,-16 0 32,0 0 320,0-16 191,-16-16-191,0-16 0,0 16-96,0-16-32,-16 16-160,-16 0-96,16 0-288,-16 16-160,16 0-576,-15 16-223,15 0-577,0 16-224,0 0-416,0 0-1472,16 16 768</inkml:trace>
          <inkml:trace contextRef="#ctx0" brushRef="#br0" timeOffset="-9384">9649 16391 6144,'16'-32'2368,"0"32"-1280,0 0-576,0 0 1312,0 16-448,0-16-352,16 16-224,0 16-480,0-16-192,16 16-96,0 0-128,0 32 64,-1-16 32,1 16 64,-16 0-96,0-16 0,0 16-32,-16 0-64,0-32-128,0 0 0,0-1 64,-16-15 96,0 1 128,0-34 64,0-15-192,-16 1-64,0-1 256,0 0 160,0-16 256,16 16 64,-32-16-224,16 16-128,0 0-129,16 16-95,-16 0-63,16 0-33,0 0-32,16 0 96,-16 0 0,16-16-64,0 0 64,16 0 32,-16 0 0,0 0 0,0-16 0,0 16 0,0-15 64,0 31-32,0-16 64,-16 16-64,16 0-32,-16 0 223,0 16 161,16 0-256,-16 0-64,16 16-64,0 16 64,16 16-32,0 15 64,0 1-128,-16 16-64,16-16-32,0 16 96,-16-16-352,16 0-127,-16-16-449,0 0-192,0-16-960,-16-16 448,15 0 224,-15-32 416,0 0 160,0 0 288,-15-16 192,15-16 992,0 16 544,-16-16 544,16 16 320,-16 0-448,16 0-160,0 0-512,0 16-192,0 0-384,0 0-192,0 0-256,16 16 0,-16 0-160,16 0 32,-1 0-96,-15 0 64,16 0 160,-16 16 64,16-16-32,-16 16 64,0-16 32,0 0 64,0 0 160,0-16 128,0 0-128,-16-16-64,16-16 64,0 0 0,0 0-32,-16-15-32,16-17 95,0 16 161,0 16-160,16 0-64,-16 16-192,0 16 0,32-16-64,0 32 0,0 32 128,0 0 32,16 0-128,-16 16 32,16 16-64,0 0 0,0-16-96,0-1-32,-16-15 96,0 0 32,-16 0-32,0-16 64,0 0 32,-16 0 0,0-16-160,-32 0-31,0 0-129,0-16 32,-16 0 0,16 0 96,-16 0 480,0-16 256,0 16 31,16 0-31,0 0-384,16 0-352,0 16-224,16-15-63,16-1-33,0 16 288,0-32 192,16 16 32,0-16 96,0 0-64,0 0-32,16-16 32,0 0 32,-16 16 32,0 0 32,0 0-64,-16 16-64,16 16 32,-16-16 32,16 32 96,-16 16 127,16-16-127,-17 16-96,17 0-128,0 0-32,-16 0-96,0-16-31,16 0 127,-32 0 96,16-16 160,0 16 63,-32-16 33,0-16-352,-16 0-160,0 0-95,-16-32 31,-15 0 192,-1 0 64,0 0 256,16 16 192,-16 0-1,16 0 97,0 16-128,0-16-32,32 16-416,16-32-224,0 16-64,32-31-223,0-1-97,0-16-608,32-16-224,0 16-1152,-16-16-1696,16 16 1120</inkml:trace>
        </inkml:traceGroup>
      </inkml:traceGroup>
    </inkml:traceGroup>
    <inkml:traceGroup>
      <inkml:annotationXML>
        <emma:emma xmlns:emma="http://www.w3.org/2003/04/emma" version="1.0">
          <emma:interpretation id="{66150AA7-73A0-41DE-B835-BB5C3FE75049}" emma:medium="tactile" emma:mode="ink">
            <msink:context xmlns:msink="http://schemas.microsoft.com/ink/2010/main" type="paragraph" rotatedBoundingBox="9584,15182 11277,13716 11958,14502 10265,159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44476D-3024-41A8-882A-86A072171AD2}" emma:medium="tactile" emma:mode="ink">
              <msink:context xmlns:msink="http://schemas.microsoft.com/ink/2010/main" type="line" rotatedBoundingBox="9584,15182 11277,13716 11958,14502 10265,15968"/>
            </emma:interpretation>
          </emma:emma>
        </inkml:annotationXML>
        <inkml:traceGroup>
          <inkml:annotationXML>
            <emma:emma xmlns:emma="http://www.w3.org/2003/04/emma" version="1.0">
              <emma:interpretation id="{4A64439D-3924-46AD-9B01-BA584C8F59AD}" emma:medium="tactile" emma:mode="ink">
                <msink:context xmlns:msink="http://schemas.microsoft.com/ink/2010/main" type="inkWord" rotatedBoundingBox="9584,15182 11277,13716 11958,14502 10265,15968"/>
              </emma:interpretation>
              <emma:one-of disjunction-type="recognition" id="oneOf3">
                <emma:interpretation id="interp15" emma:lang="en-GB" emma:confidence="0">
                  <emma:literal>ME</emma:literal>
                </emma:interpretation>
                <emma:interpretation id="interp16" emma:lang="en-GB" emma:confidence="0">
                  <emma:literal>Me</emma:literal>
                </emma:interpretation>
                <emma:interpretation id="interp17" emma:lang="en-GB" emma:confidence="0">
                  <emma:literal>rate</emma:literal>
                </emma:interpretation>
                <emma:interpretation id="interp18" emma:lang="en-GB" emma:confidence="0">
                  <emma:literal>Tote</emma:literal>
                </emma:interpretation>
                <emma:interpretation id="interp19" emma:lang="en-GB" emma:confidence="0">
                  <emma:literal>rote</emma:literal>
                </emma:interpretation>
              </emma:one-of>
            </emma:emma>
          </inkml:annotationXML>
          <inkml:trace contextRef="#ctx0" brushRef="#br0" timeOffset="-8079">10273 18164 12800,'0'0'4735,"0"0"-2559,0 0-2752,0 0 704,16 0-320,0 16 32,16 0-416,16 16-96,0 0 352,0 16-256,0 0-95,0 0-193,-16-16-96,-1 16-416,1-16-96,-16-16 96,0 16 96,-16-17 224,-16-15-96,-16 16-288,1-32 576,-1 1 1376,-32-1 768,0-16 384,0 0 96,0-16-32,0 16 32,16 0-960,0 16 32,16-16 64,0 16-512,0-16-128,32 16-160,16-48-96,0 16-64,0-32 32,16 16-32,16-31 0,0 15 64,0 0 64,16-16-96,-16 16-64,0 0 64,-16 32 64,0 0-288,0 0-128,-16 32-160,0 0-96,16 16 448,-17 16 160,1 16-32,16 0 64,-16 16 64,0 32 32,16-16-32,-16 0-64,16 0 32,-16 16-32,0 0 0,16-17 0,-16 1-96,0-16 0,16 0-96,-32-16 32,16 0-128,0-16 32,-16 0 64,0 0 32,0 0 96,-16-16-384,0 0-192,-16 0 192,-16-16 160,0 0 736,16 16 416,0-16 416,16 0 192,0 16-320,0-16-129,0 16-671,0-16-256,16 0-256,0-16 0,0 0-64,16 0 64,0-16-128,16-15 33,0-17 63,0 16 96,0-16 0,-16 0-32,16 0 96,-16 16 64,0 16 0,-16 16-32,16 0 96,-16 16 64,16 0-128,-16 16-32,0 32 0,16 0 0,0 16-96,-16 0 0,32 16 64,-16 0 0,32 0-64,-16 0 64,0-16-608,0 16-224,16-16-416,-32-16-160,16-1-704,-16-15-1632,-1-16 672</inkml:trace>
          <inkml:trace contextRef="#ctx0" brushRef="#br0" timeOffset="-7800">11279 17493 9088,'0'-16'3424,"-16"0"-1856,32 32-1536,-16-16 672,0 0-608,0 0-160,0 0-96,16 0 96,0 16 32,0 16 32,0-16 0,16 32 0,0-1 0,0-15 0,0 0 0,16 0-96,-16-16 64,0 0-32,15-16 0,-15-16 0,16-16-64,0 0-416,-16-16-192,-16-15-480,16-17-192,-32 0-1344,-16-16-1056,-16 16 1632</inkml:trace>
          <inkml:trace contextRef="#ctx0" brushRef="#br0" timeOffset="-7617">11055 17381 9216,'0'0'3520,"16"32"-1920,0-16-1856,16-32 416,-16 0-32,32-16-224,-16 0-96,16-15 128,15-33-704,-15 16-256,16 0-992,-32 16-384,16-16-352</inkml:trace>
          <inkml:trace contextRef="#ctx0" brushRef="#br0" timeOffset="-7416">11439 17222 8064,'-80'64'3072,"64"16"-1664,16-32-928,0-16 768,0-16-608,0 0-192,0 0-256,32-16-96,0 16-32,16-32-192,0-16-64,48-32-1056,-16-16-416,0-16-1984,16 0-1088,-1-16 2272</inkml:trace>
        </inkml:traceGroup>
      </inkml:traceGroup>
    </inkml:traceGroup>
    <inkml:traceGroup>
      <inkml:annotationXML>
        <emma:emma xmlns:emma="http://www.w3.org/2003/04/emma" version="1.0">
          <emma:interpretation id="{C9718191-C500-4F96-B77C-A520C210C76B}" emma:medium="tactile" emma:mode="ink">
            <msink:context xmlns:msink="http://schemas.microsoft.com/ink/2010/main" type="paragraph" rotatedBoundingBox="10739,16517 14317,12685 15034,13354 11455,171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694758-4C83-4DEB-AA0A-DAB5D710A670}" emma:medium="tactile" emma:mode="ink">
              <msink:context xmlns:msink="http://schemas.microsoft.com/ink/2010/main" type="line" rotatedBoundingBox="10739,16517 14317,12685 15034,13354 11455,17186"/>
            </emma:interpretation>
          </emma:emma>
        </inkml:annotationXML>
        <inkml:traceGroup>
          <inkml:annotationXML>
            <emma:emma xmlns:emma="http://www.w3.org/2003/04/emma" version="1.0">
              <emma:interpretation id="{3BFCF478-2242-47E8-8900-9CEB05EC3122}" emma:medium="tactile" emma:mode="ink">
                <msink:context xmlns:msink="http://schemas.microsoft.com/ink/2010/main" type="inkWord" rotatedBoundingBox="10739,16517 14317,12685 15034,13354 11455,17186"/>
              </emma:interpretation>
              <emma:one-of disjunction-type="recognition" id="oneOf4">
                <emma:interpretation id="interp20" emma:lang="en-GB" emma:confidence="0">
                  <emma:literal>controvert</emma:literal>
                </emma:interpretation>
                <emma:interpretation id="interp21" emma:lang="en-GB" emma:confidence="0">
                  <emma:literal>controller</emma:literal>
                </emma:interpretation>
                <emma:interpretation id="interp22" emma:lang="en-GB" emma:confidence="0">
                  <emma:literal>contractor</emma:literal>
                </emma:interpretation>
                <emma:interpretation id="interp23" emma:lang="en-GB" emma:confidence="0">
                  <emma:literal>contravene</emma:literal>
                </emma:interpretation>
                <emma:interpretation id="interp24" emma:lang="en-GB" emma:confidence="0">
                  <emma:literal>Controller</emma:literal>
                </emma:interpretation>
              </emma:one-of>
            </emma:emma>
          </inkml:annotationXML>
          <inkml:trace contextRef="#ctx0" brushRef="#br0" timeOffset="-6514">11662 19075 11648,'-16'0'4384,"16"0"-2369,-16-32-2271,16 32 672,-16-16-352,16 16-64,0-16-192,-16 16-32,16-16 96,-15 16-160,-1 0 64,0 0-64,-16 0 32,0 48 1,0-16 63,0 16 128,0 32 32,16-16 32,-16 16 64,32 0 32,-16 0 32,16-17-160,16 1 32,16-16-64,16 0-64,0-16-256,0-16-96,31-16-448,1-16-128,0-16-576,-16-16-192,-16 0-1344</inkml:trace>
          <inkml:trace contextRef="#ctx0" brushRef="#br0" timeOffset="-5660">11870 18867 16703,'-16'16'-287,"16"0"127,-16 16-160,32 16 64,-16 0 128,16 16 64,0-16 64,0 16 0,0-17-96,0 1 64,16-16-128,0 0 32,0-15 0,16-17-32,-16-17 128,16-15 0,-16 0 96,0 0 96,-1-31 0,1 15 0,-16 0-32,0-16 64,-16 32-96,-16-32-64,0 16 0,-16 0-32,1 16 0,-17 16 0,0 16 0,16 32 0,0-16-96,0 16 0,0 0-224,16 16-64,0 0-288,0-16-32,16 0-224,0-16 32,16 0 192,-16 0 192,32-16 128,-16 0 192,16-32 32,0 16 96,0 0 32,0 0 32,0 0-96,0 0 64,-1 0 32,-15 0 64,16 16 320,0 0 224,-16 0 32,0 16 96,0 0-352,0 0-64,0 0 224,-16 16 192,0-16 160,0-16-96,0 0-96,-16 0-321,0-16-159,0-16-224,0 0-64,0 0 32,0-16 0,0 0 96,16 0 96,0 0-128,0 0-32,0 16-64,16 0-64,0 0-64,0 0-31,32 16-33,0 0 0,0 1-64,0 15 32,-17-16 96,17 16 32,-16-16 0,16 0 128,-16 16 64,0-16 128,-16 0 416,16-16 256,-32 16 63,-16-16 33,16 0-512,-16 0-192,-16 0-480,16 0-160,0 0-736,-16 0-223,0 16-961,0-16-352,-16 32-928</inkml:trace>
          <inkml:trace contextRef="#ctx0" brushRef="#br0" timeOffset="-6277">11934 18883 10112,'-32'-16'3776,"32"0"-2048,-16 16-1600,16 0 831</inkml:trace>
          <inkml:trace contextRef="#ctx0" brushRef="#br0" timeOffset="-5275">12349 18052 10752,'-16'0'4032,"16"-16"-2177,0 16-2366,0 0 479,16 0-320,0-16 32,0-16-96,16-16 32,0 1 192,16-33-608,0 16-224,-17-16-640,17 0-224,0 0-1088</inkml:trace>
          <inkml:trace contextRef="#ctx0" brushRef="#br0" timeOffset="-5477">12701 18164 7296,'16'16'2720,"16"0"-1472,16 16-896,-32-16 736,16 0-640,-1 32-224,1-16-448,16 0-128,-16 0 192,-16 0-704,16-16-224,-16 16-704,0-16-224,0-16-416</inkml:trace>
          <inkml:trace contextRef="#ctx0" brushRef="#br0" timeOffset="-4442">12940 17524 5888,'0'48'2272,"0"-16"-1216,0 16-800,0-16 576,16 16-288,0 0-64,0 0-256,16 16-96,-16 0-64,16-16-128,-16 0 32,16 0 96,-16 0 32,0-32-32,0 16-64,0-16 160,-16 0 32,16-16 416,-32 16 224,0-32-416,0 0-160,0-16 32,-16-16 64,16 0 64,0-16 160,-16 0-192,32-16-65,-16 16-95,0-16 0,16 16 0,0-16 32,0 16-224,16 0 0,-16 16-320,16 16-64,-16 0-160,16 16-95,0 0 191,0 32 160,0 16 160,0 16 128,0 0 0,0 16 64,0 16-64,0-16 64,0 0-128,16-16-64,-16 16-512,0-32-224,16-16-576,-16 0-224,16-16 64,-16 0 160,0-32-256,16-16-128,0 0 1024,0 0 1664,-16 0 896,-1 0-32,-15 0-64,-15-16-256,15 16-128,0 16-704,-16 0 64,16 16 0,0-16-448,0 32-160,-16-16-224,16 16-64,0 16-32,0 0 64,0 16 192,16 0 64,0 0-160,15 0-64,-15-16-224,16 0 0,-16 0 192,16-16 160,-16 0 64,0 0-32,0-16 224,-16-16 96,16-16 96,-16 0 96,-16 16-288,0-16-64,-32 17-256,16-17-64,0 32-96,0-16 64,1 32 128,-1 0 32,0 0-64,16 32 0,0 16-384,0-1-64,16 1-512,0 0-160,16-16-384,-16 0-192,16 0-608</inkml:trace>
          <inkml:trace contextRef="#ctx0" brushRef="#br0" timeOffset="-4126">13659 17030 6656,'0'-64'2528,"0"48"-1344,0 16-480,0 0 832,0 0-672,0 0-224,0 0-384,0 0-192,0 32-128,16 0 32,0 0 96,0 0 32,0 0-128,0 16-32,0 0 96,16 0 32,0 0-96,-16-1 32,16-15 0,-16 0 0,16-16-96,-16 0 64,0 0-128,16-16-32,-16-48-192,16 0 0,0-15-512,0-33-160,0 16 0,15-32 64,-15 0-704,-16 16-1376,0 0 576</inkml:trace>
          <inkml:trace contextRef="#ctx0" brushRef="#br0" timeOffset="-3872">14186 16391 5888,'-48'32'2176,"48"-16"-1152,0 16-704,0-16 640,0 16-384,0 0 0,0 16-128,16 0-32,16 15-224,0-15-64,0 0 0,0 0-64,0 0-64,0-16-192,-16-16-32,16-16-64,0 0 96,0-16-96,16 0-32,0-32-288,-16-16 0,-16 0-192,16 0 32,-32-15-224,0-1-32,-32 0-1056</inkml:trace>
          <inkml:trace contextRef="#ctx0" brushRef="#br0" timeOffset="-3088">13994 16487 6144,'-16'48'2368,"16"-48"-1280,0 16-992,0-16 480,0 0-160,16-16 0,0 16 32,0-16 64,16-32-288,16 0-64,16-16 32,0-32-256,-16 16-96,16-16-352,-16 17-128,0 15-256,-17 0-64,1 32 0,-32 32-96,0 16 448,-16 32 256,0 16 224,-15 15 224,-17 17 96,0 0 544,0 16 256,16-16-96,0 0-64,16-32-384,0-1-128,0-31-192,16 0-96,16 0 256,0-32 128,16-16 160,0-16 32,16-31-64,-16-1 64,32-16 32,-17 0 0,17 0-224,-16 16-96,-16-16-160,16 32-64,-32 0-96,16 16-96,-16 32 415,0 0-127,0 16 64,16 16-128,-32 0-96,16 16 64,0 0 0,0-16-128,0 0-32,0 16 96,0-32 32,-16 0-224,16 0-64,0 0 64,-16 0 0,0-16 160,-16 0 64,0-32-96,0 0 32,-16-16 0,16 0 64,0-32 96,0 16 128,0 0 160,0-15-128,16 31 64,-16-16-224,16 16-96,0 0-192,16 16-64,-16 0-192,0 16-96,0 0 64,16 0 64,-16 16 288,16 32 96,-16-16 224,16 16 160,-16 16-160,16 16 0,0-16-64,0 32-32,16-33-256,0 1 0,0 0-544,16-16-128,0-16-895,-1-16-353,34-16-2048</inkml:trace>
        </inkml:traceGroup>
      </inkml:traceGroup>
    </inkml:traceGroup>
    <inkml:traceGroup>
      <inkml:annotationXML>
        <emma:emma xmlns:emma="http://www.w3.org/2003/04/emma" version="1.0">
          <emma:interpretation id="{72607671-88C2-4432-A773-E650D19B20F3}" emma:medium="tactile" emma:mode="ink">
            <msink:context xmlns:msink="http://schemas.microsoft.com/ink/2010/main" type="paragraph" rotatedBoundingBox="12532,16793 14515,15295 15110,16083 13127,1758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019D300-DF84-4964-B420-564F252EE4C8}" emma:medium="tactile" emma:mode="ink">
              <msink:context xmlns:msink="http://schemas.microsoft.com/ink/2010/main" type="line" rotatedBoundingBox="12532,16793 14515,15295 15111,16084 13127,17581"/>
            </emma:interpretation>
          </emma:emma>
        </inkml:annotationXML>
        <inkml:traceGroup>
          <inkml:annotationXML>
            <emma:emma xmlns:emma="http://www.w3.org/2003/04/emma" version="1.0">
              <emma:interpretation id="{82DD9B80-DBBF-4996-AA1B-AF5FFC376863}" emma:medium="tactile" emma:mode="ink">
                <msink:context xmlns:msink="http://schemas.microsoft.com/ink/2010/main" type="inkWord" rotatedBoundingBox="12532,16793 14515,15295 15111,16084 13127,17581"/>
              </emma:interpretation>
              <emma:one-of disjunction-type="recognition" id="oneOf5">
                <emma:interpretation id="interp25" emma:lang="en-GB" emma:confidence="0">
                  <emma:literal>souls</emma:literal>
                </emma:interpretation>
                <emma:interpretation id="interp26" emma:lang="en-GB" emma:confidence="0">
                  <emma:literal>frons</emma:literal>
                </emma:interpretation>
                <emma:interpretation id="interp27" emma:lang="en-GB" emma:confidence="0">
                  <emma:literal>sours</emma:literal>
                </emma:interpretation>
                <emma:interpretation id="interp28" emma:lang="en-GB" emma:confidence="0">
                  <emma:literal>spurs</emma:literal>
                </emma:interpretation>
                <emma:interpretation id="interp29" emma:lang="en-GB" emma:confidence="0">
                  <emma:literal>sus</emma:literal>
                </emma:interpretation>
              </emma:one-of>
            </emma:emma>
          </inkml:annotationXML>
          <inkml:trace contextRef="#ctx0" brushRef="#br0" timeOffset="-934">12940 19649 10624,'-16'-16'4032,"0"16"-2177,-16-16-2078,32 16 670,0 0-223,-32 0 32,32 0-64,-16 0-32,0 0-96,16 0-128,0 0 32,-16 0-128,32 16-96,0 16 32,16 0 64,-16 0 96,16 0-32,0 0-32,0 0 1,16 0-1,0-16 96,16 16 64,-17-16-64,17 0 0,-16 16 96,0 0 32,16-16-32,-16 32-64,-16-16 32,0 0 31,-16 0-31,-16-17 64,-16 17 0,0-16 32,0 16-160,-16-15-32,0-17-543,0 0-161,-16-49-672,16 1-288,-16-15 576,32-17 256,-16 0 736,16 16 352,0-16 128,16 32 128,-15-16 64,30 16 64,1 16-192,0 0-64,0 0 32,16 1 0,0 15-32,0 16 32,16 16-192,16-16-32,-16 31-64,0 1 32,0 16-128,0 0 0,-16 0-32,0 0 0,0-16 64,-16 0 0,0 0 64,-16-16 32,16 0 160,-16 0 160,-16-16-224,0-16-32,0 0-256,-16-32-64,-16 0 128,0-16 64,0-16 96,0 0 64,16 17 96,0-1 160,0 0-129,16 16 1,0 0-128,16 0-32,-16 16-192,32 16 32,0 0 0,16 16 64,16 0-32,16 16-32,0 0-64,16 0-32,-16 0-288,15 0-159,-15-16-161,-16 16-32,0 0-32,-16-16 0,0 16 0,-16-16 96,0 16 416,-32-16 288,0 16-320,-16 16-192,0-16 160,-32 16 96,0-16 512,1 16 256,-17-16 224,16 0 160,16 0 0,0 0 0,16-1-256,16 1 0,0-16-672,0-16-224,16 1 32,16-17 64,16-16 96,16 0 32,-16 0-96,16-32 64,0 16 96,-16 0 32,16 0-32,-1-32-64,-15 32 32,-16 17 32,0-17 256,0 32 159,0 16 129,0 0 96,-16 0-384,16 0-96,-16 16-224,16 0-96,0 32-96,0 0 32,0 0 96,16 16 96,0-16-64,0-1-64,16 1-32,0-16 0,-16 0-64,0 0-32,-16-16 32,16 0 64,-16 0 64,0-16 96,0-16 128,0 0 64,-16-31-32,0 15-32,-16-16-96,16 0 32,0 16 0,-16 0 32,16 16-160,0 0 32,0 0 64,0 32 96,0 0-224,16 0 128,0 32 96,16 0-160,-16 16-64,31 0 96,-15 16 32,16-16 0,0 0-64,-16 0-320,-16-16-192,16-1-320,-16-15-127,-16 16-449,16-16-224,0-16-640,-16 0-224,0 0-288</inkml:trace>
          <inkml:trace contextRef="#ctx0" brushRef="#br0" timeOffset="-564">14697 18260 10240,'16'0'3872,"-16"0"-2112,-16-16-2048,16 16 576,16-16-288,-16 16 64,0 0-96,0-16-64,0 16 64,0 0-352,0 0-128,0 0 96,0 16 160,16 0 288,-16 32 160,0 0 32,16 0 32,0 0-128,0 0-32,16 16-96,16-17-32,0 1 32,0 0 64,16-16-32,-16 0 64,15-16 0,1 16 32,-16-32 0,-16 16 0,0 0 192,-16 0 127,0 0 193,0 0 64,-48-1-640,0 1-320,-16 32-1759,-16 0-673,-31 0-1600</inkml:trace>
        </inkml:traceGroup>
      </inkml:traceGroup>
    </inkml:traceGroup>
    <inkml:traceGroup>
      <inkml:annotationXML>
        <emma:emma xmlns:emma="http://www.w3.org/2003/04/emma" version="1.0">
          <emma:interpretation id="{B4BDE1EA-BAEA-4DC4-A5DB-1650E6E87081}" emma:medium="tactile" emma:mode="ink">
            <msink:context xmlns:msink="http://schemas.microsoft.com/ink/2010/main" type="paragraph" rotatedBoundingBox="12926,16953 30090,6935 31341,9078 14178,1909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DB69A41-9902-4615-AE22-DE3BAC9A4340}" emma:medium="tactile" emma:mode="ink">
              <msink:context xmlns:msink="http://schemas.microsoft.com/ink/2010/main" type="line" rotatedBoundingBox="12926,16953 30090,6935 31341,9078 14178,19096"/>
            </emma:interpretation>
          </emma:emma>
        </inkml:annotationXML>
        <inkml:traceGroup>
          <inkml:annotationXML>
            <emma:emma xmlns:emma="http://www.w3.org/2003/04/emma" version="1.0">
              <emma:interpretation id="{66745A33-4733-4B1B-B0CD-FAB89EC56CAE}" emma:medium="tactile" emma:mode="ink">
                <msink:context xmlns:msink="http://schemas.microsoft.com/ink/2010/main" type="inkWord" rotatedBoundingBox="13373,17717 18044,14991 18849,16370 14178,19096"/>
              </emma:interpretation>
              <emma:one-of disjunction-type="recognition" id="oneOf6">
                <emma:interpretation id="interp30" emma:lang="en-GB" emma:confidence="0">
                  <emma:literal>Andi ante,</emma:literal>
                </emma:interpretation>
                <emma:interpretation id="interp31" emma:lang="en-GB" emma:confidence="0">
                  <emma:literal>Andi ante.</emma:literal>
                </emma:interpretation>
                <emma:interpretation id="interp32" emma:lang="en-GB" emma:confidence="0">
                  <emma:literal>indianite.</emma:literal>
                </emma:interpretation>
                <emma:interpretation id="interp33" emma:lang="en-GB" emma:confidence="0">
                  <emma:literal>indianite,</emma:literal>
                </emma:interpretation>
                <emma:interpretation id="interp34" emma:lang="en-GB" emma:confidence="0">
                  <emma:literal>ordinances</emma:literal>
                </emma:interpretation>
              </emma:one-of>
            </emma:emma>
          </inkml:annotationXML>
          <inkml:trace contextRef="#ctx0" brushRef="#br0" timeOffset="3500">15720 19921 8064,'-32'0'2976,"32"0"-1600,0 0-1248,0 0 672</inkml:trace>
          <inkml:trace contextRef="#ctx0" brushRef="#br0" timeOffset="4216">15673 19905 13984,'-16'0'288,"-16"-16"-128,16 16-128,-16-16 32,16 16 160,-16 0 192,0 16-96,-32 16 0,16 16-192,0 16-96,16 0 0,0 15 32,0 17-32,0-16 64,32-16-128,0 16-64,0 0 64,32-16 0,16 0-64,-16-16 0,16-16-32,16 0 96,-16-16-160,0-32 64,0 0-96,0-16 0,0-16-96,-1-32 32,-15 0-128,-16 0-64,0-16 0,0-16-32,-16 1-64,-16-1-64,0-16 96,0 17 0,0 15 160,-15 0 160,-1 16 768,16 16 416,0 32 160,0 0 96,0 0-352,0 16-224,16 32-512,0 16-224,16 16-64,16 16 96,-16 16 160,16 0 96,-1 16 0,1-1-32,16 1-192,16-16 32,-16 0 0,0-33 0,0 1 0,0 0 64,-16-32-32,0 0-32,0-16 160,0-16 128,0 0-32,-16-16 96,16-32-129,-16 1-63,0-1-160,-16-16 0,16 16 0,-16 1 0,0 15 0,0 16 64,0 0 96,0 16 64,0-16-96,0 32-32,16 0-192,-16 16 0,16 16-32,-1-16 64,1 16 96,0-16 64,16 16-128,-16-16-32,16 15-767,0-15-225,-16 0-832,16 0-256,-16 0-1472</inkml:trace>
          <inkml:trace contextRef="#ctx0" brushRef="#br0" timeOffset="5335">16806 19458 6784,'-16'-32'2528,"16"16"-1344,-16-16-896,16 16 704,-32 16-128,16-32 128,0 32-256,-16-16-128,17 0-352,-1 16-160,-16 0 0,16 16-224,-16 32-32,16 0 64,0 0 96,0 0-128,0 16 32,0 0-32,16-16 64,16 0 32,-16-16 32,16 0 0,0-16 0,0 0-160,16 0 32,0-32 128,0 0 128,-1 0-32,1-16 0,-16 0 96,0-16 32,0 0-192,-16-16 0,16 16-96,-16 16 0,-16 0 128,16 0 32,0 16 160,0 0 96,0 0-352,0 16-64,0 0-32,0 32-64,16-16 128,-16 16 64,16 0-64,0-16-64,0 16 64,0-16 0,0 0-64,0 0 0,0-16 64,-16 0 64,16 0 64,0-16 32,-16-16 64,32 0 96,-32-16-192,16 16-64,0-16-96,-16 0-64,16 0 0,-16 16 96,0 16-160,16-15 64,-16 15-224,0 16-32,0 0 160,16 0 96,0 16 96,0-1 32,0 1 0,0-16 0,0 16 0,16-16 0,-32 16 0,16-16 0,0 0 64,0-16 32,0 16 32,-16-16 192,16-15 128,0-17-224,-16 0-128,16 16-64,-16-16-32,16 16 0,-16 0 64,0 16 32,0 0 32,0 0 0,0 16 0,16 16-160,0 0 32,0 0 0,0 0-96,16 16 64,-16 0-384,16 0-224,-16-16-576,0 0-256,0-16-992,16-16-1632,-16-32 928</inkml:trace>
          <inkml:trace contextRef="#ctx0" brushRef="#br0" timeOffset="5887">17653 18308 10368,'0'32'3936,"0"-16"-2112,0 32-2208,16-16 576,0 0-96,16 32 160,0-1-65,0 17-31,16 0-64,0 16-160,15 15 32,1-15 32,-16 0 0,0 0 64,0 0 32,-16-16 32,-16-16 0,0-16 192,0 0 192,0-16 160,-16 0 64,-16-16-320,0 0-160,-16-32-320,-16 0-32,0 0-128,0-32 64,0 0-64,16-16 64,1 0-64,-1-32 0,16 0-160,0 16-96,16-32 64,16 0 0,0 1 96,0 15 33,0 0 191,-1 1 32,-15 15 128,16 32 96,-16 0 287,0 0 97,0 16 0,0 16 64,-16 0-384,1 32-224,-1 0-96,0 16-32,16 16 0,-16 0 0,0 0 0,16 0 0,0-16-544,0 0-223,16-16-577,0-1-224,0 1-288,15-32-32,17 1-960,-16-33-480,16-16 1760</inkml:trace>
          <inkml:trace contextRef="#ctx0" brushRef="#br0" timeOffset="6156">18308 17828 9472,'-16'0'3584,"16"0"-1920,0 0-1728,0 0 640,0 0-512,0 16-64,16-16-128,-16 16 96,0 0 0,16 16-64,0-16 0,0 16 64,16 0 64,-16 16 0,0-16-32,0 0 224,0 0 96,0 0 320,-16 0 223,0-16-31,0 16 64,-32-1-384,16-15-128,-16 16-448,16-16-128,-16 0-1536,0-16-671,0-16-2465</inkml:trace>
          <inkml:trace contextRef="#ctx0" brushRef="#br0" timeOffset="1841">14075 21295 11008,'-16'-16'4128,"16"16"-2241,0 0-2207,0 0 640,16 0-416,-16-16 0,16-16 64,0 0 64,32-32 0,-16 17-32,16-33 32,-16 0-128,16 0 0,-16 16-32,0 16 96,0 0 0,0 16 32,-1 0 0,-15 16 0,32 0 256,-16 32 96,16-16 32,0 32 0,-16 0-288,16 16-32,16 0 0,-16-16 32,0 16-256,0-16-128,0 0-544,0 0-223,-1 0-641,17 0-256,-16-16-1184,0 0-1152,0-16 1472</inkml:trace>
          <inkml:trace contextRef="#ctx0" brushRef="#br0" timeOffset="1440">14187 21134 10368,'-16'0'3936,"32"0"-2112,0 16-2272,-16 0 608,16-16-288,0 16 64,0 0 32,16-16 32,-16 32 0,16-16-96,0 0 64,0 16-32,0-16 0,15 0 64,-15 0 64,0-16-32,16 16-32,-16-16 160,0 0 32,0 0 288,16 0 63,-16-16-191,16 0-64,0 0-160,0-16-32,0 0-608,-16-16-224,0 16-1087,-16 0-513,-16-15-1696</inkml:trace>
        </inkml:traceGroup>
        <inkml:traceGroup>
          <inkml:annotationXML>
            <emma:emma xmlns:emma="http://www.w3.org/2003/04/emma" version="1.0">
              <emma:interpretation id="{C99896CC-DACE-4815-9F54-494547B3C181}" emma:medium="tactile" emma:mode="ink">
                <msink:context xmlns:msink="http://schemas.microsoft.com/ink/2010/main" type="inkWord" rotatedBoundingBox="18161,13897 22140,11575 22859,12807 18880,15129"/>
              </emma:interpretation>
              <emma:one-of disjunction-type="recognition" id="oneOf7">
                <emma:interpretation id="interp35" emma:lang="en-GB" emma:confidence="0">
                  <emma:literal>the steak</emma:literal>
                </emma:interpretation>
                <emma:interpretation id="interp36" emma:lang="en-GB" emma:confidence="0">
                  <emma:literal>the state</emma:literal>
                </emma:interpretation>
                <emma:interpretation id="interp37" emma:lang="en-GB" emma:confidence="0">
                  <emma:literal>this late</emma:literal>
                </emma:interpretation>
                <emma:interpretation id="interp38" emma:lang="en-GB" emma:confidence="0">
                  <emma:literal>this lack</emma:literal>
                </emma:interpretation>
                <emma:interpretation id="interp39" emma:lang="en-GB" emma:confidence="0">
                  <emma:literal>The steak</emma:literal>
                </emma:interpretation>
              </emma:one-of>
            </emma:emma>
          </inkml:annotationXML>
          <inkml:trace contextRef="#ctx0" brushRef="#br0" timeOffset="12123">20736 15335 9216,'-16'16'3424,"16"-16"-1856,16 32-1888,-16-17 448,16 1-96,0 16 32,16 0 0,0 16 32,16 16-64,-16 0-32,16 0 96,16 16-64,-16 0-32,-1 0 32,1-32-32,0 16 64,-16-16 32,0 0-32,-16-16 32,0-16-64,0 16 64,0-16 480,-16-16 352,0 0-289,0 0-31,-16 0-512,0 0-128,0-16-224,0 0-64,-16-16-703,16 16-193,-16-16-1024,16-16-320,0 16-928</inkml:trace>
          <inkml:trace contextRef="#ctx0" brushRef="#br0" timeOffset="13209">21487 15863 7040,'0'0'2624,"32"0"-1408,-16 0-640,0-16 736,0 16-320,0-16-32,0 16-352,-16-16-32,0 0-352,0 0-64,0 0-32,-16 0-65,0 16 33,16 0 0,-16 0 32,0 0-160,-16 16-32,16 0-64,0 16 96,16 0 0,-16 0 96,16 0-96,0 16 0,0-16 32,16-16 64,0 15-32,0-15 64,16-16 0,-16 0 96,16-16 32,-16-15 96,16-1-160,-16 0-32,0 0 64,0 0 32,0 16-96,0-16-96,0 16 0,-16 0-32,16 16-160,-16-16 32,15 16 64,-15 0 32,16 16 32,0 16 0,16-16 0,-16 16 0,16 0-160,0-16-32,-16 0-192,16 16-96,-16-32-159,0 0-1,0 0 64,0-32 32,-16 0 160,0 0 96,0-32 64,-16 0 160,-16 0 32,0-32 32,-16 0-160,16 0 32,-16 1 128,16-1 128,-15 32 384,15 16 224,16 0 160,0 16 96,16 0-673,-16 32-255,16 0-64,16 16-32,-16 16 32,16 16 0,16 16 64,0 16 32,15-16 96,1 16 32,0-1-96,0-15-32,0 0-32,0-16-64,0-16 32,0 0 32,-16 0 32,0 0 576,-16-32 768,-16 0-256,-16 0-640,0 0-352,0-32-160,0 0 32,-16 16-96,16 0 0,0 0-128,0 0-32,0 16-128,0-16 32,16 16-192,0-16-96,16 16 224,0-16 192,0 0 128,16 0 32,32-16 0,-32-16 0,16 0 0,0 1 0,-16 15 64,0-16 32,-16 32 96,0 0 96,0 0 160,-16 0 96,0 16-352,0 16-128,-16 32-96,16-16-32,-16 16 0,16-1 0,16 1 0,0 0 0,0-16-96,32 16-32,0-16-608,16-32-224,32 0-928,-17-16-447,17-16-2049,0 0-960,-17-16 2688</inkml:trace>
          <inkml:trace contextRef="#ctx0" brushRef="#br0" timeOffset="9384">18804 16805 10368,'-32'0'3872,"0"-16"-2112,16 16-2112,16 0 576,0 0-160,0 0 96,0 0-224,0 16 0,32 0 0,0 16 96,16 16 64,-16 16 96,16 15-96,0 17 0,0 0-33,0 0-63,0 0 32,-16-16 32,0 0-32,0-16-32,-17-16 32,1-16-32,0 0 256,-16 0 224,16-16 192,-16-16 64,16 16-32,-32 0 32,16-16-416,-16-16-96,0 0-96,-31 0 64,15-16-256,0 0 0,0 0 64,0 16 64,0-16-160,0 16 0,0 0 32,32 16 32,-16-16-192,0 16 0,16-16-128,0 16 64,0-16 96,0-16 32,16-16 0,0 0 128,0-16 0,0 0 32,0 0 0,0-16 64,0 16-32,-16 0-32,16 16 32,-16 1-32,0-1 64,0 16 96,-16 16 0,16 0 0,0 0-96,0 16-64,0-16-128,0 48-64,16 0 0,0 32 64,16-16 64,-16-1-32,16 17 32,0 0 64,-1 0 0,1-16 0,0 0 0,-16 0 0,16-16 64,0-16-96,0 0 0,16 0 96,-32-16 32,16-16 96,-16-16-32,0 0 64,-1 0-128,1-16 0,0 0-192,0 16 0,-16-16 32,16 16 96,-16 0-64,16 16-128,-16 16 0,16 16 32,0 0-32,0 16 128,16-16 0,-16 16 96,16-16 32,0 0-128,-16 0-32,16-16-64,0 0 96,-16 0 64,16-32 64,0 16 32,-16-16 0,0-32-64,0 16 32,0 0-64,-16 17 64,0-17 0,-16 0 32,16 16 64,0 16 96,-16 16 64,16 0-320,0 16-96,0 16 32,0 0 0,0 16-128,16-16 32,0 15-576,0-15-256,16-16-544,16 0-287,-16 0-577,16-16-192,0-32-960</inkml:trace>
          <inkml:trace contextRef="#ctx0" brushRef="#br0" timeOffset="11776">20848 16294 6016,'0'0'2272,"0"0"-1216,0 0-672,0 0 608,0 0-32,0 0 64,-16-16-64,0 16 32,16 0-544,-16-16-32,16 16 0,-15 0-96,-1 0 63,0 0-223,0 0-96,0 16-128,-16 0 32,0 16 32,-16 0 0,16 0 0,-16 16 0,16 0 64,-16 0 32,16 0-128,0 0-32,16-32-128,0 15 32,32-15-127,0 0 159,0-16 64,32-16 64,0-15 64,0 15-96,16-16 0,16 0 32,-16 16 0,-1-16 0,-15 32 0,0-16-96,-16 16 64,0 0 96,-16 0 32,0 16 224,-16 0 127,0 16-159,-16 16-96,-16-1-32,0-15 32,-16 16-160,0-16-32,16 0-64,-15 0-64,15-32-768,0 16-351,0-32-1217,0-16-416,16-32-608</inkml:trace>
        </inkml:traceGroup>
        <inkml:traceGroup>
          <inkml:annotationXML>
            <emma:emma xmlns:emma="http://www.w3.org/2003/04/emma" version="1.0">
              <emma:interpretation id="{B0C30B96-05AC-4E2B-B05B-11C031CED5D4}" emma:medium="tactile" emma:mode="ink">
                <msink:context xmlns:msink="http://schemas.microsoft.com/ink/2010/main" type="inkWord" rotatedBoundingBox="23334,11683 24189,11184 24460,11649 23605,12148"/>
              </emma:interpretation>
              <emma:one-of disjunction-type="recognition" id="oneOf8">
                <emma:interpretation id="interp40" emma:lang="en-GB" emma:confidence="0">
                  <emma:literal>on</emma:literal>
                </emma:interpretation>
                <emma:interpretation id="interp41" emma:lang="en-GB" emma:confidence="0">
                  <emma:literal>of</emma:literal>
                </emma:interpretation>
                <emma:interpretation id="interp42" emma:lang="en-GB" emma:confidence="0">
                  <emma:literal>or</emma:literal>
                </emma:interpretation>
                <emma:interpretation id="interp43" emma:lang="en-GB" emma:confidence="0">
                  <emma:literal>o</emma:literal>
                </emma:interpretation>
                <emma:interpretation id="interp44" emma:lang="en-GB" emma:confidence="0">
                  <emma:literal>an</emma:literal>
                </emma:interpretation>
              </emma:one-of>
            </emma:emma>
          </inkml:annotationXML>
          <inkml:trace contextRef="#ctx0" brushRef="#br0" timeOffset="41354">23820 14571 10368,'-16'16'3872,"16"-16"-2112,-16 0-1984,16 0 608,0 16-320,0-16-64,0 16-64,0 16 32,0 0 32,-16 0 0,16 0 0,0-1-96,0 1 64,16-16 32,-16 0 0,16 0 0,-16 0 0,16 0 192,0-16 191,32 0 1,-16-16 96,16 0-192,16 0-32,-16-32-64,32 1-32,-16-1-96,0 16 32,-1-16-64,-15 16 64,-16 0-928,-16 16-352,0 0-831,-16 0-353,0 0-1472,-48 16-800,0 0 2368</inkml:trace>
          <inkml:trace contextRef="#ctx0" brushRef="#br0" timeOffset="41656">23836 14459 7040,'-16'-15'2624,"16"15"-1408,-16 0-704,16 0 704,0 0-448,0 0-32,0 0-416,0 0-128,16 0-128,0-16 160,0 0 160,16-16 0,16-16 32,0 0-33,16 16 1,0-16-128,0 0 0,0 0-96,-1 0 0,-15 32-192,0 0 32,-16 16 192,0 16 192,-16 0-64,0 16 64,0 32-160,0-16-64,-16 0-704,16 16-288,-16-16-2975,16-16-2657,-16 0 2016</inkml:trace>
        </inkml:traceGroup>
        <inkml:traceGroup>
          <inkml:annotationXML>
            <emma:emma xmlns:emma="http://www.w3.org/2003/04/emma" version="1.0">
              <emma:interpretation id="{D97A7978-FFE2-4D56-BD76-384DAA1945FE}" emma:medium="tactile" emma:mode="ink">
                <msink:context xmlns:msink="http://schemas.microsoft.com/ink/2010/main" type="inkWord" rotatedBoundingBox="24684,10717 27948,8812 28589,9911 25325,11816"/>
              </emma:interpretation>
              <emma:one-of disjunction-type="recognition" id="oneOf9">
                <emma:interpretation id="interp45" emma:lang="en-GB" emma:confidence="0">
                  <emma:literal>Provides</emma:literal>
                </emma:interpretation>
                <emma:interpretation id="interp46" emma:lang="en-GB" emma:confidence="0">
                  <emma:literal>provides</emma:literal>
                </emma:interpretation>
                <emma:interpretation id="interp47" emma:lang="en-GB" emma:confidence="0">
                  <emma:literal>Rondos</emma:literal>
                </emma:interpretation>
                <emma:interpretation id="interp48" emma:lang="en-GB" emma:confidence="0">
                  <emma:literal>Ronal's</emma:literal>
                </emma:interpretation>
                <emma:interpretation id="interp49" emma:lang="en-GB" emma:confidence="0">
                  <emma:literal>Ronan's</emma:literal>
                </emma:interpretation>
              </emma:one-of>
            </emma:emma>
          </inkml:annotationXML>
          <inkml:trace contextRef="#ctx0" brushRef="#br0" timeOffset="25116">25050 13691 11136,'-32'-16'4128,"32"16"-2241,0-32-1791,0 16 896,0 0-352,16 0-64,0-16-320,16-16-160,0 1-64,32-1-32,-16-16 0,0 32-96,16-16 0,0 16-32,0 16 96,0 0 0,-17 32 96,1 16-32,-16 0 64,-16 16-64,-16 32-32,-16-1-64,0 1-32,-16-16 64,0 32 64,16-16 0,-15-32-32,15 0 96,0 0 0,16-32-32,-16 0-64,16-16-64,16-16-32,-16-16-32,16 0 0,0 0-192,0 0-128,-1 16-448,-15-16-160,16 16-319,0 0-65,0 16-224,-16-16 0,16 16 544,-16 16 320,32 0 288,-32 0 160,16 0 64,0 16 32,0 16 64,0-16 64,0 0 128,0 0 128,-16-16 448,16 16 192,0-16 224,-16 0 192,0 0-288,0 0-64,16 0 0,-16-16 96,0 0 224,0 0 127,0 0-319,-16-16-96,0 16-320,0-32 0,0 0-192,0 0 32,16-16-160,-16 16-64,32-16-160,-16 0-64,16 16 32,0 0 0,0 0-64,0 0 0,16 16 64,-16-16 0,0 16-64,0 0 64,0 16-32,0 0-64,0 16 160,0-16 32,-16 32 0,0-16-64,0 16 32,0 0 32,0 0-32,0 0-32,-16 0 32,16 0-32,0 0-96,-16 0 64,16-16-32,0 0 0,16 0-160,0-16-96,-16 0-384,32-16-128,16 0-320,-16-16-159,16 0-449,-16 0-64,16 0-512,-17 0-1568,18 16 800</inkml:trace>
          <inkml:trace contextRef="#ctx0" brushRef="#br0" timeOffset="24199">25465 13644 13696,'-32'16'5183,"32"0"-2815,-16-16-3264,16 0 576,0 0-192,0 0 128,16 16 256,-16 0 64,0 16 64,16 16-96,0 16 64,16 0 32,-16 0 64,16 0-32,-17 0-32,17-1 32,-16-15 32,0-16-1376,-16 0-543,16 0-1601,-16-16-640,-16-16 768</inkml:trace>
          <inkml:trace contextRef="#ctx0" brushRef="#br0" timeOffset="25833">26488 13724 5760,'0'-16'2176,"0"16"-1152,0-16-640,0 0 672,16 0 224,-16 0 256,0 0-192,0 16-32,-16-16-737,16 0 97,-16 0 0,0 16-352,0 0-192,-16 0-64,16 16-64,-16 0-96,16 0 0,0 16-32,0-16 96,0 0-64,0 16 32,16-16 0,0 0 0,0 0 64,16 0 0,0-16 64,0 0 32,16 0 96,0-16 32,0 0 32,0 0 64,-16 0-32,16 0 64,-16-16 0,-16 0 32,16 16-128,-16-16 0,0 16-96,-16 0 0,0 0-32,0 0 0,-16 0-224,16 16-64,0 0-512,-16 0-192,16 0-768,0 0-223,0 0-1569,0 0-608,0 0 640</inkml:trace>
          <inkml:trace contextRef="#ctx0" brushRef="#br0" timeOffset="27270">26679 13500 7168,'-16'-16'2720,"0"16"-1472,16-16-480,0 16 928,0 0-160,0 0-33,0 0-415,0 0-192,0 0-512,0 0-320,0 0-128,0 0-128,0 0 32,0 16 32,16 0-32,0-16 192,16 32 32,-16 0-96,16-16 32,0 16 0,0-16 0,-16 0 0,0 0 64,0-16-32,0 16 64,0-16 352,-16 0 192,16 0 160,-16-16 224,0-16-512,-16 0-256,16 0-192,0 0-32,0 0-32,-16 0-96,16 0 64,0 0-32,0 0 0,0 0 0,0 16-64,16 0 0,-16 0 96,0 16-64,16-16-32,0 16 0,0 0 96,0 16 0,0 0 96,0 0-32,0 16 64,16-16-128,0 16 0,-16 0 32,16-16 64,-1 16-96,-15 0-64,16-16-992,-16 0-416,0-16-704,0 0-319,0 0-321,0-16-160,0-16-32</inkml:trace>
          <inkml:trace contextRef="#ctx0" brushRef="#br0" timeOffset="27422">27238 13021 8960,'-32'-16'3424,"16"16"-1856,-16 0-1280,16 0 800,0 0-672,16 0-160,-16 0-576,0 0-224,16 0 288,-16 16-1152,16-16-384,0 16-512,0 0-128,16 0-64</inkml:trace>
          <inkml:trace contextRef="#ctx0" brushRef="#br0" timeOffset="28191">27350 13293 4736,'16'0'1760,"0"0"-960,16 0-320,-16 0 928,0-16-352,0 0-256,0 16-128,0-16-384,0-16 32,-16 16 32,16 0 160,-16-16 64,0 16 128,0 16 96,0-16 0,0 16-1,0-16-543,0 32-192,-16-16-160,0 16 64,16 16-64,-16 16 32,16 0 64,0-16 0,0 0 0,16 0 64,-16 0-32,16-16-32,0 0 32,-16 0-32,16 0 0,0-16 64,0-16 32,0 0 96,-16-16-32,16-16 0,-16 0-96,16-16 32,-16-16-64,-16 16 64,16-16-128,-16-16 0,16 17 32,-16 15 64,16 0-96,-16 16 0,16 16-32,0 16 0,0 0 0,-16 32-64,16 16 96,16 0 0,-16 16-64,16 0 64,0 0 32,16-1 0,0 1 64,16-16 32,0 16 32,-1-16 0,1 0 0,-16 0 64,16-16-32,-16-16 64,0 0 64,0 0 160,-16-16-128,16 0 64,-1-16-224,-15 0-32,-16 0-64,16 0-64,-32 0 32,16 0 32,-16 16-96,16 1 0,0 15-192,0-16-96,-15 32 96,15-16 128,0 31 0,0-15-32,15 16 0,17-16 96,-16 16 0,0-32-64,16 16 0,-16 0-512,0-16-224,16 0-735,0 0-193,0-32-768,0 16-256,0-16-320</inkml:trace>
          <inkml:trace contextRef="#ctx0" brushRef="#br0" timeOffset="28522">28612 12335 10624,'-16'-16'4032,"16"16"-2177,-16 0-1950,16 0 766,-16 16-479,16-16-32,-16 0-96,0 0-64,16 16 32,-16 0-192,16-16-32,16 16 0,-16 0 128,32 0 32,-16 16 96,0-16 32,16 16 96,-16 16-32,0-1 0,16-15 32,-32 0 32,16 0 32,-16 0 0,0-16 0,-16 16 64,0-16-160,-16 16-32,0-32-224,0 16 0,0-16-1184,0 0-479,0-16-2017,16-16-1984,0-16 1920</inkml:trace>
        </inkml:traceGroup>
        <inkml:traceGroup>
          <inkml:annotationXML>
            <emma:emma xmlns:emma="http://www.w3.org/2003/04/emma" version="1.0">
              <emma:interpretation id="{5DE5E6F2-2036-4155-83B8-6BD4016115E7}" emma:medium="tactile" emma:mode="ink">
                <msink:context xmlns:msink="http://schemas.microsoft.com/ink/2010/main" type="inkWord" rotatedBoundingBox="28554,8645 30444,7541 31227,8881 29336,9985"/>
              </emma:interpretation>
              <emma:one-of disjunction-type="recognition" id="oneOf10">
                <emma:interpretation id="interp50" emma:lang="en-GB" emma:confidence="0">
                  <emma:literal>in lo</emma:literal>
                </emma:interpretation>
                <emma:interpretation id="interp51" emma:lang="en-GB" emma:confidence="0">
                  <emma:literal>into</emma:literal>
                </emma:interpretation>
                <emma:interpretation id="interp52" emma:lang="en-GB" emma:confidence="0">
                  <emma:literal>info</emma:literal>
                </emma:interpretation>
                <emma:interpretation id="interp53" emma:lang="en-GB" emma:confidence="0">
                  <emma:literal>"n lo</emma:literal>
                </emma:interpretation>
                <emma:interpretation id="interp54" emma:lang="en-GB" emma:confidence="0">
                  <emma:literal>unto</emma:literal>
                </emma:interpretation>
              </emma:one-of>
            </emma:emma>
          </inkml:annotationXML>
          <inkml:trace contextRef="#ctx0" brushRef="#br0" timeOffset="29723">30225 10610 9728,'0'48'3584,"0"-32"-1920,16 16-1664,0-16 736,0 32-192,0 0-33,16 0-63,16 16-32,0 31-224,16-15-64,-16 16 0,16 0-64,-16 0-64,16-16 32,-16 0 32,0-16-32,0 16-32,-16-16 96,0-16 0,-16 0 32,0 0 64,-16-33-32,15 17 64,1-16-64,-16-16 0,-16-32-1376,1 1-448,-1-17-255,0 0-897,0 0-320,0-16-96</inkml:trace>
          <inkml:trace contextRef="#ctx0" brushRef="#br0" timeOffset="30072">30928 11249 8448,'0'0'3168,"0"-16"-1728,0 0-1184,0 16 1024,0 0-384,0 0-416,0 16-192,0 0-288,-16 0 0,16 15 0,0 1 0,0 0-96,0-16 64,16 16 32,0-16 0,0 16 0,0-16 0,16 0 0,0-16 64,0 16 160,0-16 191,0-16 65,0 0 0,16 0 256,-32 0 96,0-16-32,-16-16 64,0 0-352,-16 16-64,0 1-256,-16 15-128,-16 0-384,16 0-192,-32 16-672,32 16-192,-16 16-1407,16-16-545,0 15-1056</inkml:trace>
          <inkml:trace contextRef="#ctx0" brushRef="#br0" timeOffset="28877">29203 12143 10880,'0'0'4128,"32"0"-2241,-16 16-2207,0-16 640,0 16-320,0 0 64,0 16-32,0-17-32,16 17 32,-17-16-384,17 0-159,0 16-609,0-32-224,0 16-640,0-16-192,0-16-1024</inkml:trace>
          <inkml:trace contextRef="#ctx0" brushRef="#br0" timeOffset="29370">29171 11744 8832,'-32'0'3328,"48"0"-1792,-16 16-1728,0-16 544,16 0-288,-16 16 32,32-16-64,-16 16 64,0 16-64,16 0-160,0 0 0,0-16-352,-16 16-96,0-16 128,16 16 192,-16-16 160,16 0 128,0-16 64,-16 16 32,16-16 192,-16 16 192,0-32 160,0 16 64,-16 0-192,16 0 0,0 0-192,-16 0 32,0 0-384,0 0-128,16 0 128,0 0 128,0 16 63,0-16 65,0 16-64,15-16 32,1 16-64,-16-16 0,16 0-32,16 0 64,-16-16 96,0 16 160,16-32 32,-16 0 96,0 0-128,0 0 64,16 0-288,-16 0-64,16 0-96,-16 0 32,0 16-128,0 0 0,0 0 32,-1 0 0,-15 0 0,16 16 0,-16-16-224,0 16-96,0-16-1152,0 16-480,16-32-1119,-16 0-417,0 0-288</inkml:trace>
        </inkml:traceGroup>
      </inkml:traceGroup>
    </inkml:traceGroup>
    <inkml:traceGroup>
      <inkml:annotationXML>
        <emma:emma xmlns:emma="http://www.w3.org/2003/04/emma" version="1.0">
          <emma:interpretation id="{21FA54FA-E9EA-43E7-9114-A6F65F4DC6F8}" emma:medium="tactile" emma:mode="ink">
            <msink:context xmlns:msink="http://schemas.microsoft.com/ink/2010/main" type="paragraph" rotatedBoundingBox="16240,16892 30491,8861 31625,10873 17374,1890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B0DD0C5-FF1F-41EF-966E-5671A3934058}" emma:medium="tactile" emma:mode="ink">
              <msink:context xmlns:msink="http://schemas.microsoft.com/ink/2010/main" type="inkBullet" rotatedBoundingBox="16595,17536 17233,17168 17977,18460 17340,18827"/>
            </emma:interpretation>
            <emma:one-of disjunction-type="recognition" id="oneOf11">
              <emma:interpretation id="interp55" emma:lang="en-GB" emma:confidence="0">
                <emma:literal>of</emma:literal>
              </emma:interpretation>
              <emma:interpretation id="interp56" emma:lang="en-GB" emma:confidence="0">
                <emma:literal>Of</emma:literal>
              </emma:interpretation>
              <emma:interpretation id="interp57" emma:lang="en-GB" emma:confidence="0">
                <emma:literal>If</emma:literal>
              </emma:interpretation>
              <emma:interpretation id="interp58" emma:lang="en-GB" emma:confidence="0">
                <emma:literal>off</emma:literal>
              </emma:interpretation>
              <emma:interpretation id="interp59" emma:lang="en-GB" emma:confidence="0">
                <emma:literal>if</emma:literal>
              </emma:interpretation>
            </emma:one-of>
          </emma:emma>
        </inkml:annotationXML>
        <inkml:trace contextRef="#ctx0" brushRef="#br0" timeOffset="14510">17350 20688 11008,'-32'0'4128,"32"0"-2241,0 0-2335,0 0 544,0 0-192,-16 0 96,16 0 96,0 0 32,-16-16-64,16 16-64,-16 0 96,0 0 128,0 0 128,0 0-128,0 16 32,0 0-224,0 0-32,0 16-64,16 0-64,-16-16-64,16 16-32,0 0 32,16-16 128,0 0-32,0 0 32,0 0 64,16-16 64,0 0-32,-16 0-32,16-16 32,0 0 32,-16 0 160,16-16 128,-32 16 64,0-16 96,-16 0-224,0-16-96,0 16 32,0 0 0,-16 0 32,16 16 0,0 0 0,0 0 0,0 16-128,-16 0-32,16 0-256,0 16-64,16 0-224,-16 0-64,16 0-416,0 0-224,0 0-639,16-16-321,-16 16 352,16-32 256,0 0 576,0 0 320,0-16 384,-16-32 192,16 16 416,-16 1 224,0-1 224,0 0 160,-16-16 64,16 0 96,0 16-160,0 16 32,-16 16-288,16 0-65,16 16-543,0 16 0,0 16-32,32 0-32,0 48 32,16-16-64,16 16 64,0-1-64,-17 17-32,17 0 32,0-16 32,0 0-32,-1 0 64,-31 0 224,16-16 160,-32-17 64,0-15 32,-16 16 64,0-32 0,0 0-160,0 0-32,-16 0-256,0-16-64,-16 0-576,0-16-224,-16 0-736,0-16-320,0-16-831,0 16-385,0-15-1248</inkml:trace>
      </inkml:traceGroup>
      <inkml:traceGroup>
        <inkml:annotationXML>
          <emma:emma xmlns:emma="http://www.w3.org/2003/04/emma" version="1.0">
            <emma:interpretation id="{1CE7E0F5-BB8D-4CB1-8CC1-76C24CC93C72}" emma:medium="tactile" emma:mode="ink">
              <msink:context xmlns:msink="http://schemas.microsoft.com/ink/2010/main" type="line" rotatedBoundingBox="17509,16177 30491,8861 31625,10873 18643,18189"/>
            </emma:interpretation>
          </emma:emma>
        </inkml:annotationXML>
        <inkml:traceGroup>
          <inkml:annotationXML>
            <emma:emma xmlns:emma="http://www.w3.org/2003/04/emma" version="1.0">
              <emma:interpretation id="{0A58FA30-B762-45DD-8BF4-6306FDA2C346}" emma:medium="tactile" emma:mode="ink">
                <msink:context xmlns:msink="http://schemas.microsoft.com/ink/2010/main" type="inkWord" rotatedBoundingBox="17744,16594 19109,15825 19680,16838 18315,17607"/>
              </emma:interpretation>
              <emma:one-of disjunction-type="recognition" id="oneOf12">
                <emma:interpretation id="interp60" emma:lang="en-GB" emma:confidence="0">
                  <emma:literal>the</emma:literal>
                </emma:interpretation>
                <emma:interpretation id="interp61" emma:lang="en-GB" emma:confidence="0">
                  <emma:literal>then</emma:literal>
                </emma:interpretation>
                <emma:interpretation id="interp62" emma:lang="en-GB" emma:confidence="0">
                  <emma:literal>The</emma:literal>
                </emma:interpretation>
                <emma:interpretation id="interp63" emma:lang="en-GB" emma:confidence="0">
                  <emma:literal>them</emma:literal>
                </emma:interpretation>
                <emma:interpretation id="interp64" emma:lang="en-GB" emma:confidence="0">
                  <emma:literal>they</emma:literal>
                </emma:interpretation>
              </emma:one-of>
            </emma:emma>
          </inkml:annotationXML>
          <inkml:trace contextRef="#ctx0" brushRef="#br0" timeOffset="15812">18260 19266 11392,'-32'0'4288,"16"0"-2305,16 0-1887,0 0 896,0 0-512,0 0-32,0 0-480,0 0-128,16 32 64,0 0-96,16 32 32,16 0 160,0 15 64,0 1 0,0 16-64,0 0 32,0 0-32,-1 0 0,1-32 0,-16 0 64,-16-17 96,16-15 0,-32 0 0,16 0 32,-16-16 96,0-16-128,-16 16-96,-16-16 32,0-16 64,0 16-64,0-16-64,0 0-96,1 16 32,15-16-32,-16 0 0,16 0-96,0 16 32,-16-16-352,32-15-192,0-1 224,0 0 160,0-16-32,16 0 64,0-32 128,0 16 128,0-16 96,0-16 32,0 0-64,-16 17 32,16-1-64,-16 0 64,0 16-224,0 16-32,0 16 320,0 0 288,0 16-96,16 32-576,-16 16 96,15 0 96,1 32 32,16 0 96,-16 0-128,16 0 0,16-1-32,-16-15 0,16 0 0,-16-16 0,16 0 64,-17-16 64,1 0 32,0 0 32,0-16-64,-16 0 32,16-16 128,-16 0 128,-16 0-128,16-16-64,-16 0 0,0 16-32,0 0-64,0 0-64,0 0 32,0 0-32,0 16-224,0-16 0,32 32-128,-16-16 192,0 16 96,16-16 64,0 0 0,0 0-96,0 0 64,0 0 32,0 0 0,16-16 64,-16-16 96,-16 1 0,0-1 0,0-16-32,-16 0 64,0 0-32,0 0 0,-16 16-96,0 16 32,16 0-64,-16 0 64,16 0-128,0 16-64,0 0-32,16 0 0,0 16 0,16 0 0,0 16-256,-16-16-96,16 0-672,0 0-223,16 0-897,0-16-384,-16-16-1216</inkml:trace>
        </inkml:traceGroup>
        <inkml:traceGroup>
          <inkml:annotationXML>
            <emma:emma xmlns:emma="http://www.w3.org/2003/04/emma" version="1.0">
              <emma:interpretation id="{5B41AABA-15C0-4729-A37E-95905E0B970B}" emma:medium="tactile" emma:mode="ink">
                <msink:context xmlns:msink="http://schemas.microsoft.com/ink/2010/main" type="inkWord" rotatedBoundingBox="19906,15608 20820,15093 21620,16511 20705,17027"/>
              </emma:interpretation>
              <emma:one-of disjunction-type="recognition" id="oneOf13">
                <emma:interpretation id="interp65" emma:lang="en-GB" emma:confidence="0">
                  <emma:literal>sy</emma:literal>
                </emma:interpretation>
                <emma:interpretation id="interp66" emma:lang="en-GB" emma:confidence="0">
                  <emma:literal>by</emma:literal>
                </emma:interpretation>
                <emma:interpretation id="interp67" emma:lang="en-GB" emma:confidence="0">
                  <emma:literal>on</emma:literal>
                </emma:interpretation>
                <emma:interpretation id="interp68" emma:lang="en-GB" emma:confidence="0">
                  <emma:literal>my</emma:literal>
                </emma:interpretation>
                <emma:interpretation id="interp69" emma:lang="en-GB" emma:confidence="0">
                  <emma:literal>My</emma:literal>
                </emma:interpretation>
              </emma:one-of>
            </emma:emma>
          </inkml:annotationXML>
          <inkml:trace contextRef="#ctx0" brushRef="#br0" timeOffset="16813">20417 18324 12288,'-16'-16'4575,"16"16"-2495,-16 0-2560,16 0 672,0-16-256,-16 16 32,16 0-64,0 0 0,-16 0 64,16 16-160,-16 0 64,0 16 0,0 16-32,16-16 32,-16 16 0,16 0 0,16-1 0,-16 1 96,16-16 64,0 0-64,16 0 0,0-16-32,0 0 0,15 0 128,-15-16 32,-16 16-128,16 0 32,-16-16 64,0 0 96,0 0 64,-16 16 96,0-16 32,0 16 96,-16 0-224,0-16-64,0 16-96,-16 0-64,16 0 32,-16-16-32,17 0-224,-1 16 0,0-16-672,16 0-288,0 0-255,0-16-65,0-16 608,0-16 288,32 0 288,-17 0 224,1 0 0,16 0 32,-16-15 64,16-1 0,-16 0 128,0 16 160,0 0 256,0 16 224,0 0 64,-16 16 64,16 0-288,-16 16-32,16 0-161,-16 16 1,16 0-160,0 32-96,0-16-160,0 0 0,16 0 0,0-16 0,0 16 0,-16-16 0,16 16-96,-16-32 0,16 16 64,-16-16 64,0 0 192,0-16 192,0 0-96,-16-16 0,16 0-192,0-16-96,-16 16 64,0 0 0,0 0-128,16 0 32,-16 16-64,0 16 0,0-16 0,16 16 0,0 0 128,0 32 32,16 0 96,16 0 32,0 32-96,0 0-96,16 32 0,0-17-32,-1 1 0,1 32 64,0-16-96,0-16 0,-16 0 32,-16-16 64,-1 0-448,1-17-224,-16-15-1088,16-16-511,-32 1-705,0-17-192,-16-33-64</inkml:trace>
        </inkml:traceGroup>
        <inkml:traceGroup>
          <inkml:annotationXML>
            <emma:emma xmlns:emma="http://www.w3.org/2003/04/emma" version="1.0">
              <emma:interpretation id="{3D8C9BB4-D0CE-4044-8841-8E4815589908}" emma:medium="tactile" emma:mode="ink">
                <msink:context xmlns:msink="http://schemas.microsoft.com/ink/2010/main" type="inkWord" rotatedBoundingBox="20768,14340 22531,13347 23161,14465 21398,15458"/>
              </emma:interpretation>
              <emma:one-of disjunction-type="recognition" id="oneOf14">
                <emma:interpretation id="interp70" emma:lang="en-GB" emma:confidence="0">
                  <emma:literal>it</emma:literal>
                </emma:interpretation>
                <emma:interpretation id="interp71" emma:lang="en-GB" emma:confidence="0">
                  <emma:literal>It</emma:literal>
                </emma:interpretation>
                <emma:interpretation id="interp72" emma:lang="en-GB" emma:confidence="0">
                  <emma:literal>At</emma:literal>
                </emma:interpretation>
                <emma:interpretation id="interp73" emma:lang="en-GB" emma:confidence="0">
                  <emma:literal>oh</emma:literal>
                </emma:interpretation>
                <emma:interpretation id="interp74" emma:lang="en-GB" emma:confidence="0">
                  <emma:literal>rt</emma:literal>
                </emma:interpretation>
              </emma:one-of>
            </emma:emma>
          </inkml:annotationXML>
          <inkml:trace contextRef="#ctx0" brushRef="#br0" timeOffset="17931">21264 17286 11904,'16'0'4480,"32"-32"-2433,16-32-2591,-16 16 544,32-16-1887,16-48-705,16 0-1760,31-16-768</inkml:trace>
          <inkml:trace contextRef="#ctx0" brushRef="#br0" timeOffset="17646">21423 17845 12416,'-16'0'4639,"16"0"-2495,0 0-2720,0 0 608,16 0-320,0 0 96,0 16 32,16 0 96,16 0 32,-16 0 96,0 0 32,16 15-128,-16-15 32,0 16 0,15 0 64,-31-16-96,16 16 0,-16-16 320,-16 0 96,0 0 192,0 0 32,-16 0-192,0-16 0,0 0-192,0 0 32,-15 0-96,-1-48 0,-16 16-384,0-16-96,16-16 0,0-15 32,0-1 96,0-32 128,0 0 96,16 0 64,0-16-128,16 33-32,-16-1 32,16 32 64,-16 0 64,16 32 32,0 0 0,0 0 64,0 48-320,32 16 96,-16 16-32,32 0 64,-16 32 64,16 0-96,0-1 0,0 1 32,0-16 64,15 0-96,-15 0 0,-16-16 32,0-16 64,0 0 32,-16-16 32,16 0 64,-16 0 32,0-16 32,0 0 64,16-16 32,-16 0 32,16-16-128,32 0 0,-16 0-160,0-16-64,16-16-96,-16 0 32,15 0 32,1 16 0,0 1 128,-16-1 160,16 0-96,-16 0 64,16 16-96,-16 0 0,0 0-96,0 0-64,-16 16 32,16-16-32,-17 32 0,1-32 64,0 32-32,0-16-32,0 0-256,-16 16-96,0-16-384,-16 16-160,0-16-576,0 16-224,-16-16-1695,-32 0-673,-16 16-224</inkml:trace>
        </inkml:traceGroup>
        <inkml:traceGroup>
          <inkml:annotationXML>
            <emma:emma xmlns:emma="http://www.w3.org/2003/04/emma" version="1.0">
              <emma:interpretation id="{3D52D1CC-5405-42A3-9631-225A9C3B1CEC}" emma:medium="tactile" emma:mode="ink">
                <msink:context xmlns:msink="http://schemas.microsoft.com/ink/2010/main" type="inkWord" rotatedBoundingBox="25429,11950 28467,10239 29054,11280 26016,12992"/>
              </emma:interpretation>
              <emma:one-of disjunction-type="recognition" id="oneOf15">
                <emma:interpretation id="interp75" emma:lang="en-GB" emma:confidence="0">
                  <emma:literal>a soul</emma:literal>
                </emma:interpretation>
                <emma:interpretation id="interp76" emma:lang="en-GB" emma:confidence="0">
                  <emma:literal>a bowl</emma:literal>
                </emma:interpretation>
                <emma:interpretation id="interp77" emma:lang="en-GB" emma:confidence="0">
                  <emma:literal>about</emma:literal>
                </emma:interpretation>
                <emma:interpretation id="interp78" emma:lang="en-GB" emma:confidence="0">
                  <emma:literal>aboard</emma:literal>
                </emma:interpretation>
                <emma:interpretation id="interp79" emma:lang="en-GB" emma:confidence="0">
                  <emma:literal>ahead</emma:literal>
                </emma:interpretation>
              </emma:one-of>
            </emma:emma>
          </inkml:annotationXML>
          <inkml:trace contextRef="#ctx0" brushRef="#br0" timeOffset="30877">26711 15291 11392,'-32'-48'4288,"32"32"-2305,0-16-2303,0 16 640,0 0-320,-16 0 0,0 0-288,0 0-128,0 16 224,-16 0-64,-16 16 33,1 0 127,-17 48 32,16 0 64,0 0 64,16-1-32,0 1-32,0 0 32,16-32-32,0 16-96,16-32 64,-16 16 96,32-16 96,-16 0 287,16-32 97,0 0-64,16-16 32,-16 0-96,16 0 64,-16 0-128,0 0-32,0-16-64,0 32 0,0 0-64,-16 0 32,16 1-288,-16 15 0,16-16 0,0 47 32,0-15 32,0 16-96,0-16 64,15 16 32,-15-16 0,16 0-576,-16 0-160,16 0-1056,-16-32-447,16 0-865,0-16-320,0-16 160</inkml:trace>
          <inkml:trace contextRef="#ctx0" brushRef="#br0" timeOffset="32284">26663 14429 9856,'-16'-32'3680,"0"32"-1984,16 0-1408,0 0 799,0 0-607,0 0-96,0 16-320,0 0-128,-16 15 32,16 33 128,0 0 192,0 0-96,16 0 64,-16 0-224,16-16-32,16 0 64,-16-16 32,16 0 96,0-32 32,0 16 160,-16-16 96,16-16-128,0 0-32,16 0-192,-16 0-32,16 0-96,-16-16-32,16 32 32,0-16 0,-17 0 0,1 16 64,0 0-96,0 16-64,0 0-32,0 0 96,-16 0 0,0 16 96,-16 0-32,-16 0 64,0 0-64,0 0-32,-16 0 96,0-1 64,-16 1-128,1-32-32,15 16 0,0-16 64,0-16-448,0 16-224,16-32-608,16 1-256,0-17-575,16 16-225,0 0-64,16-16 0,16 32 256,-1-16-288,-15 16 896,16 0 1152,16 0 608,-16 16 1184,0 0 512,-16 0-192,0 0-32,0-16-352,-16 16-96,0 0-736,0-16 288,0 16 192,0 0-64,-16 0-33,16 0-383,-16-32-128,0 32-128,-16-16-32,16 0-32,0 16 64,-16 0-96,16 16-192,0 0-96,0 16-64,0-16 0,0 0 0,0 16 96,16 0 0,0 0 96,0-16-32,16 0 64,0-16-64,16 0 64,0 0 128,-17-16 128,1-16 0,-16 16 32,0-16 0,0-16 64,-32 0-224,0 0-64,-16 16-160,1 0-96,-17 0-96,0 16 32,16 0-128,-16 16 32,0 0-160,16 16 32,0 16 32,0 0 64,32-16 32,0 16 64,0-16 128,32 0 32,-16 0-64,16-16 64,0 16 32,16-32 64,-16 0-32,16 0-32,0 0 96,-16-16 64,-1 16-64,1-16 0,0 16-32,-16-16 32,0 16-64,16-16 64,-16 16-64,0 0-32,0-16-128,0 32-64,-16-15 96,16 15 32,0 0-32,16 15 64,-16-15 96,16 16 32,0 0-128,-16 0-32,16 0 96,0-16 32,0 0 0,0 0 32,0-16 128,0 0 128,0 16 64,-16-16 160,15 0-192,1-15 32,0 15-128,0-16 64,0 16-128,-16-16-64,16 16-64,-16 0 0,16-16-64,-16 16-32,16 0 32,16 0-32,-16-16 0,0 16 0,0 0 0,16 0 0,-16 16 0,0 0 0,16-16 0,-16 16 0,-17-16 0,17 16 0,-16 0-576,0 0-160,0 0-512,-16-16-96,0 0-1375,0-16-641,-16-16-352,-16 16-704,16-16 1856</inkml:trace>
          <inkml:trace contextRef="#ctx0" brushRef="#br0" timeOffset="32531">28708 13038 9728,'0'0'3680,"0"0"-1984,0 16-2112,16 0 544,-16 0 160,0 16 256,32 16 96,0 16-1,0 0-319,0 16-64,16 0 64,-16 15-192,16-15-64,-16 16 96,0-16 32,-1-17 0,1 1-32,-16-16-96,0-16-64,0-16 96,0 16 64,-16-32-224,-16 16 0,16-16-1920,-16-32-799,0-16-1857</inkml:trace>
        </inkml:traceGroup>
        <inkml:traceGroup>
          <inkml:annotationXML>
            <emma:emma xmlns:emma="http://www.w3.org/2003/04/emma" version="1.0">
              <emma:interpretation id="{C8CFEB65-726B-47FE-957E-88044DBC588D}" emma:medium="tactile" emma:mode="ink">
                <msink:context xmlns:msink="http://schemas.microsoft.com/ink/2010/main" type="inkWord" rotatedBoundingBox="29150,9958 30637,9120 31151,10031 29664,10869"/>
              </emma:interpretation>
              <emma:one-of disjunction-type="recognition" id="oneOf16">
                <emma:interpretation id="interp80" emma:lang="en-GB" emma:confidence="0">
                  <emma:literal>the</emma:literal>
                </emma:interpretation>
                <emma:interpretation id="interp81" emma:lang="en-GB" emma:confidence="0">
                  <emma:literal>The</emma:literal>
                </emma:interpretation>
                <emma:interpretation id="interp82" emma:lang="en-GB" emma:confidence="0">
                  <emma:literal>ten</emma:literal>
                </emma:interpretation>
                <emma:interpretation id="interp83" emma:lang="en-GB" emma:confidence="0">
                  <emma:literal>She</emma:literal>
                </emma:interpretation>
                <emma:interpretation id="interp84" emma:lang="en-GB" emma:confidence="0">
                  <emma:literal>th</emma:literal>
                </emma:interpretation>
              </emma:one-of>
            </emma:emma>
          </inkml:annotationXML>
          <inkml:trace contextRef="#ctx0" brushRef="#br0" timeOffset="33532">29475 12719 12288,'-16'0'4575,"16"0"-2495,16 16-2560,-16-16 608,16 32-224,0-16 32,0 32 64,0 15 0,16 1 0,0 16-96,0 0 64,16 0-128,-16 0 32,0-16 192,16 16 128,-16-32-256,0 0-96,0-16 160,-16 0 128,16 0 64,-32-16 64,16-16 224,-32 0 128,-16-16-224,16 0-288,-16-16-128,16 0-96,-16 0 96,16-16 0,0 0 32,0 16-96,0 0 0,16 0-32,0 16 96,16-16 0,-16 0 32,32 0-96,-16 0 64,32 16 32,-16-16 0,16 0 0,-16-16 0,15 16 0,-15-16 64,16 0 160,-16-15 128,-16-1-128,0 16 32,0 0-32,-16 16 32,0 0 0,0 0 0,0 16-224,-16 0-128,16 48-64,-16 0-64,16 16 64,-16 0 96,16 16 96,16 0-64,-16 15-64,16-15 128,16 0 32,0 0 0,0 0-64,-16-16 32,16-16-32,0 0 64,0-16 96,0-16 64,0-16 32,-16 0-64,16 0 32,0-16-64,-16 0 0,0 16-192,0-16 32,0 16 0,-16 0 64,0 0-32,16 16-32,-16-16-128,0 16 0,0 0 0,16 0-32,-16 0 128,16 0 0,-1 0-64,1 16 64,0-16 32,16 16 64,0-32-32,16 16-32,0-16 32,0 0 32,-16 0-32,16 0 64,-16-16 0,16 0 32,-16 0-64,0 16-64,-16-16 32,16 16-32,-16 0-96,0 16 0,16-15-576,0 15-224,-1 0-1280,1 0-543,0 0-2145,0-16-1120,-16 16 3008</inkml:trace>
        </inkml:traceGroup>
      </inkml:traceGroup>
    </inkml:traceGroup>
    <inkml:traceGroup>
      <inkml:annotationXML>
        <emma:emma xmlns:emma="http://www.w3.org/2003/04/emma" version="1.0">
          <emma:interpretation id="{4D4A5DA6-7903-422A-AABB-107F06FF7C68}" emma:medium="tactile" emma:mode="ink">
            <msink:context xmlns:msink="http://schemas.microsoft.com/ink/2010/main" type="paragraph" rotatedBoundingBox="26192,13416 31806,10314 32588,11729 26974,14831" alignmentLevel="6"/>
          </emma:interpretation>
        </emma:emma>
      </inkml:annotationXML>
      <inkml:traceGroup>
        <inkml:annotationXML>
          <emma:emma xmlns:emma="http://www.w3.org/2003/04/emma" version="1.0">
            <emma:interpretation id="{22318507-F16A-4350-AA38-2B00311512C2}" emma:medium="tactile" emma:mode="ink">
              <msink:context xmlns:msink="http://schemas.microsoft.com/ink/2010/main" type="line" rotatedBoundingBox="26192,13416 31806,10314 32588,11729 26974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8520018E-5D0C-4137-B065-B318C708759E}" emma:medium="tactile" emma:mode="ink">
                <msink:context xmlns:msink="http://schemas.microsoft.com/ink/2010/main" type="inkWord" rotatedBoundingBox="26212,13452 28087,12416 28689,13505 26814,14541"/>
              </emma:interpretation>
              <emma:one-of disjunction-type="recognition" id="oneOf17">
                <emma:interpretation id="interp85" emma:lang="en-GB" emma:confidence="0">
                  <emma:literal>Mark</emma:literal>
                </emma:interpretation>
                <emma:interpretation id="interp86" emma:lang="en-GB" emma:confidence="0">
                  <emma:literal>Mock</emma:literal>
                </emma:interpretation>
                <emma:interpretation id="interp87" emma:lang="en-GB" emma:confidence="0">
                  <emma:literal>Mack</emma:literal>
                </emma:interpretation>
                <emma:interpretation id="interp88" emma:lang="en-GB" emma:confidence="0">
                  <emma:literal>shack</emma:literal>
                </emma:interpretation>
                <emma:interpretation id="interp89" emma:lang="en-GB" emma:confidence="0">
                  <emma:literal>mock</emma:literal>
                </emma:interpretation>
              </emma:one-of>
            </emma:emma>
          </inkml:annotationXML>
          <inkml:trace contextRef="#ctx0" brushRef="#br0" timeOffset="35486">26934 16744 10368,'-16'-32'3872,"0"32"-2112,0-16-1568,16 16 895,-16 16-575,0 0-96,0 0-352,1 0-32,15 16-32,0-16-96,0 16 0,0 0 64,0 16 64,31 0-64,-15-16 0,16 16-32,-16-16 0,16 16 192,0-16 160,0 0-96,-16 16 64,0-16-32,0-16 32,0 0 224,0-1 64,-16-15 0,-16 0 0,16 0-288,-16-15-160,0-17-416,-16 0-128,16-32-416,-16-16-160,0 0-160,0-32-96,0 16 513,16-16 287,-15 17 224,-1-1 160,16 16 192,0 16 96,0 16 544,0 16 255,16 0-159,0 0-96,-16 16-576,32 32-96,0 0 0,0 16 32,16 16 32,0 16 0,15-16 0,1 32-160,16 0 32,-16-16 0,16-1 0,-16-15 64,0 0 96,-16-16-64,0 0-64,0-16 64,-16 16 0,0-16 448,-16-16 192,16 0-96,-16 0-32,0-32-352,-16 0-160,16-16-160,0 0 32,-16-16-192,0 17 0,16-1-480,0 0-96,0 16-640,0 0-224,0 16-223,0 0-65,16 0 448,0 16 256,16 0 96,0 0 96,0 0 416,0 16 320,16-16 128,-16 16 32,0-16 384,-16 0 256,16 16 384,-16-16 224,0 0 224,0 0 128,-16 0 64,0 0 96,0-16-673,0 0-287,0 16-256,-16-16-96,0 0 96,16 0 160,-16 16-160,0-16-64,16 16-96,-16 0-64,16 0-256,-16 16-64,16 0-32,0-16 128,0 16-32,0 0 32,16 0 128,-16 0 32,16-16-128,-16 16 32,16-16 128,-16 0 64,16 0 64,-16 0 0,0 0 0,0 0 64,0 0-160,0 0-32,0 0-128,0 0-96,16 16 64,0-16 64,-16 0-64,32 16-64,-16-16 64,0 16 64,16-16 0,0 16 64,-1-16-224,1 16 32,-16-16-480,16-16-160,-16 16-544,0-16-224,0-16-479,0-16-193,-16 0 192,-16-16 96,16-16-288,-32 0-832,0-16 832,0-15 6848,-16-17-1184,17 32-96,-1 16-1504,16 16-800,0 32-641,16 0-319,0 16-64,0 16 0,32 32 96,0 0 64,-1 0 96,17 32 128,0-16 32,0 16-64,0 0 0,0 0-32,0-16 0,-17-1-128,-15-15 0,16-16-32,-16 16 96,0-16 192,-16-16 128,16 16-128,-16-16 32,0 16-256,0-16-96,0 0-192,0 0-64,0 0 32,0 0 0,0 0-256,0 0-64,0 0 32,16 0 128,16-16 96,0-16 64,0 0 32,0-16 64,16 1-32,0-1 64,-16 0-64,0 0-32,-16 16 32,0 0 96,0 16 0,-16 0-128,0 16-64,0 16-64,-16 0 96,0 16-64,16 16 32,0-16-160,16 16 0,0 0-544,16-17-224,-16 1-1024,16 0-447,32-16-1409,-16-16-1696,16-16 1824</inkml:trace>
        </inkml:traceGroup>
        <inkml:traceGroup>
          <inkml:annotationXML>
            <emma:emma xmlns:emma="http://www.w3.org/2003/04/emma" version="1.0">
              <emma:interpretation id="{5F18661F-F624-4928-8ECE-07978B7FBCF5}" emma:medium="tactile" emma:mode="ink">
                <msink:context xmlns:msink="http://schemas.microsoft.com/ink/2010/main" type="inkWord" rotatedBoundingBox="29029,12020 29703,11648 30412,12931 29738,13303"/>
              </emma:interpretation>
              <emma:one-of disjunction-type="recognition" id="oneOf18">
                <emma:interpretation id="interp90" emma:lang="en-GB" emma:confidence="0">
                  <emma:literal>of</emma:literal>
                </emma:interpretation>
                <emma:interpretation id="interp91" emma:lang="en-GB" emma:confidence="0">
                  <emma:literal>Of</emma:literal>
                </emma:interpretation>
                <emma:interpretation id="interp92" emma:lang="en-GB" emma:confidence="0">
                  <emma:literal>If</emma:literal>
                </emma:interpretation>
                <emma:interpretation id="interp93" emma:lang="en-GB" emma:confidence="0">
                  <emma:literal>o</emma:literal>
                </emma:interpretation>
                <emma:interpretation id="interp94" emma:lang="en-GB" emma:confidence="0">
                  <emma:literal>oy</emma:literal>
                </emma:interpretation>
              </emma:one-of>
            </emma:emma>
          </inkml:annotationXML>
          <inkml:trace contextRef="#ctx0" brushRef="#br0" timeOffset="36254">29730 15259 10624,'0'-16'4032,"0"0"-2177,0 0-1887,0 16 736,0 0-224,0 0 128,0-16-416,-16 16-128,0 0-32,0 16-128,0 0 64,0 0 32,0 32 0,-16-16-96,32 0 0,0 0-32,0 0 96,16-16 0,0 16 96,0-32 96,16 16 128,0-16 0,0 0 64,0-16-64,0 0 64,-16 0 96,0-16 96,-16 0-96,0 0 64,0 0-288,-16 0-128,0 0-64,0 16 32,-16 0-96,0 16-64,0-16-32,0 32 0,16-16-128,0 0 0,-16 16-96,32-16 0,0 0-256,0 0-64,16 0 192,16-16 128,0 0 64,0-16 32,16 0 64,0-15 64,-16-1 64,0 0 32,0-32 96,-16 0 96,0 0 64,-16 16 96,0 0 32,0 16 96,0 0 128,-16 16 32,16 16-480,0 0-128,16 16-96,0 32 32,0 16 32,16 32 32,-1 0 128,1 16 160,32 0-160,0 32 0,0-17-128,0-15-96,0 0 256,0 0 192,-16-16-160,0-16-32,-16-16-96,0 0-64,-16-16 160,-1-16 128,-15-1-576,0 1-256,-15-16-2144,-1-16-895,-16-15-1537</inkml:trace>
        </inkml:traceGroup>
        <inkml:traceGroup>
          <inkml:annotationXML>
            <emma:emma xmlns:emma="http://www.w3.org/2003/04/emma" version="1.0">
              <emma:interpretation id="{9ACE79D6-E201-475C-92E9-5F5B7C8FEFC3}" emma:medium="tactile" emma:mode="ink">
                <msink:context xmlns:msink="http://schemas.microsoft.com/ink/2010/main" type="inkWord" rotatedBoundingBox="30498,11037 31806,10314 32364,11324 31056,12047"/>
              </emma:interpretation>
              <emma:one-of disjunction-type="recognition" id="oneOf19">
                <emma:interpretation id="interp95" emma:lang="en-GB" emma:confidence="0">
                  <emma:literal>the</emma:literal>
                </emma:interpretation>
                <emma:interpretation id="interp96" emma:lang="en-GB" emma:confidence="0">
                  <emma:literal>The</emma:literal>
                </emma:interpretation>
                <emma:interpretation id="interp97" emma:lang="en-GB" emma:confidence="0">
                  <emma:literal>She</emma:literal>
                </emma:interpretation>
                <emma:interpretation id="interp98" emma:lang="en-GB" emma:confidence="0">
                  <emma:literal>th</emma:literal>
                </emma:interpretation>
                <emma:interpretation id="interp99" emma:lang="en-GB" emma:confidence="0">
                  <emma:literal>a</emma:literal>
                </emma:interpretation>
              </emma:one-of>
            </emma:emma>
          </inkml:annotationXML>
          <inkml:trace contextRef="#ctx0" brushRef="#br0" timeOffset="37311">30912 13757 11776,'0'-16'4384,"0"16"-2369,0 16-2431,16 0 704,0 0-160,0 16 64,0 48-64,16-16-96,0 32 0,0-17-32,16 17 0,0 16 0,0-16 64,0-16-32,-17 0 64,1-16-128,-16-32 0,0 16 96,0-32 96,0-1 288,-16 1 96,0-32-192,-16 1-128,0-17-128,-16-16-96,-16 0 32,1-16 32,15 32-96,-16-16 0,16 16 32,16 0 64,-16 16-96,16 0-64,0 0-160,16 0 0,0 16-32,0 0 192,16-16 96,16 0 96,0-16-32,0 16-64,16-16 96,0 0 0,-17 0 32,1-31 64,0 15 32,0-16 96,-16 16-160,-16 0-96,16 0 32,-16 16 0,0 0 32,0 16 64,0 0-160,0 16-32,0 16-64,-16 0-64,16 32 0,0 0 96,0 16 0,16-16 32,0 0 0,0 16 0,0-17 0,16 1 64,16 0-96,-16-16-64,0-16 64,0 0 64,-16 0 64,16 0 32,-16 0 64,0-16 32,0 0-32,0 0-32,0 0-32,-16 0 0,16 0-160,-16 0 32,16-16-64,0 16 0,0-16 64,0 16 64,0-16-96,16 0 0,-16 0 32,31-16 0,-15 16 0,0-16 0,16 0 0,-16-16 64,0 1-96,-16-1 0,16 16 32,-16 0 0,0 16 0,-16 0 64,16 0-96,-16 0-64,16 32 64,-16 16 0,32-16 32,-16 16 0,16 0-352,0-16-96,0 0-1120,16 0-416,-16-16-1663,32 0-705,-1 0 544</inkml:trace>
        </inkml:traceGroup>
      </inkml:traceGroup>
    </inkml:traceGroup>
    <inkml:traceGroup>
      <inkml:annotationXML>
        <emma:emma xmlns:emma="http://www.w3.org/2003/04/emma" version="1.0">
          <emma:interpretation id="{7E766E1A-0276-4849-ABBD-1B1FFB2BC9F0}" emma:medium="tactile" emma:mode="ink">
            <msink:context xmlns:msink="http://schemas.microsoft.com/ink/2010/main" type="paragraph" rotatedBoundingBox="27192,14941 29984,13380 30710,14678 27918,16240" alignmentLevel="6"/>
          </emma:interpretation>
        </emma:emma>
      </inkml:annotationXML>
      <inkml:traceGroup>
        <inkml:annotationXML>
          <emma:emma xmlns:emma="http://www.w3.org/2003/04/emma" version="1.0">
            <emma:interpretation id="{2B10C5F5-C565-4752-8476-D1B0B15B9FAF}" emma:medium="tactile" emma:mode="ink">
              <msink:context xmlns:msink="http://schemas.microsoft.com/ink/2010/main" type="line" rotatedBoundingBox="27192,14941 29984,13380 30710,14678 27918,16240"/>
            </emma:interpretation>
          </emma:emma>
        </inkml:annotationXML>
        <inkml:traceGroup>
          <inkml:annotationXML>
            <emma:emma xmlns:emma="http://www.w3.org/2003/04/emma" version="1.0">
              <emma:interpretation id="{F802BFE4-7C9C-4B56-B321-ABFABC1E828F}" emma:medium="tactile" emma:mode="ink">
                <msink:context xmlns:msink="http://schemas.microsoft.com/ink/2010/main" type="inkWord" rotatedBoundingBox="27192,14941 29984,13380 30710,14678 27918,16240"/>
              </emma:interpretation>
              <emma:one-of disjunction-type="recognition" id="oneOf20">
                <emma:interpretation id="interp100" emma:lang="en-GB" emma:confidence="0">
                  <emma:literal>by it</emma:literal>
                </emma:interpretation>
                <emma:interpretation id="interp101" emma:lang="en-GB" emma:confidence="0">
                  <emma:literal>system</emma:literal>
                </emma:interpretation>
                <emma:interpretation id="interp102" emma:lang="en-GB" emma:confidence="0">
                  <emma:literal>Systo</emma:literal>
                </emma:interpretation>
                <emma:interpretation id="interp103" emma:lang="en-GB" emma:confidence="0">
                  <emma:literal>syst</emma:literal>
                </emma:interpretation>
                <emma:interpretation id="interp104" emma:lang="en-GB" emma:confidence="0">
                  <emma:literal>systo</emma:literal>
                </emma:interpretation>
              </emma:one-of>
            </emma:emma>
          </inkml:annotationXML>
          <inkml:trace contextRef="#ctx0" brushRef="#br0" timeOffset="38496">27845 17943 10880,'-16'-48'4128,"0"48"-2241,16-16-2047,0 16 640,-16 0-288,0 0 32,16 0 0,-32 16 32,16 0-128,0 0-160,0 16-64,0 16 64,16-16 0,0 16-64,0-16 0,16 16 64,16-16 0,0 0 32,0-16 0,16 16 64,-16-16 96,0 0-64,0 0 0,-16-16-32,0 16 32,0 0 352,0-16 192,-16 16-128,-16-16 32,0 16-256,0 0-96,-16 0-96,0-16 0,0 0-224,16 0-32,-16-16-384,16 0-96,0-16-128,16 0 0,16-16 288,0 0 192,16 0 192,-16-16 64,16 32 32,-16 0 0,0 0 64,0 16 96,0 0 224,-16 0 64,16 16-160,-16 0-32,16 16-64,0 0 32,0 16-192,0-16-96,0 0 32,16 0 64,-1 0 0,-15 0-32,16-16 96,-16-16 64,0 0 0,16 0 0,-16 0-96,0-16-64,16 16 32,-32-16 32,16 0-32,0 0-32,-16 0 32,16 16-32,-16 0 64,0 16 96,16-16-128,-16 32-96,16-16 96,16 32 32,0 0 64,16 16 0,0 16 0,-16 0 64,32 0-96,0 16-64,-17-16 0,1-16 32,0 16-544,-16-16-128,0 0-128,-16-16-64,0 0-512,1-17-287,-17 1-1185,0-16-480,-17-16-256</inkml:trace>
          <inkml:trace contextRef="#ctx0" brushRef="#br0" timeOffset="39313">28580 17560 11136,'-16'-16'4224,"16"16"-2305,16 16-2175,-16-16 736,16 0-192,-16 16 160,32-16-192,-16 16-64,0 0-96,32 0-96,-16 16 32,16 0 32,-16-16 32,0 16-128,0-16 32,-16 0 64,0 0 96,0 0 288,0 0 160,-16-16 0,0 16 0,0 0-192,-16-16-96,-16 16-96,0-16-64,0-16-96,0 0-64,16-16-192,-16-16-128,0 0 32,16-32 0,0 0 96,0 0 128,0 0 96,16 16 64,0 0-128,0 0 32,-16 16 0,16 16 64,0 16-32,0-16 64,0 32-128,16 0 0,0 16 160,0 0 160,16 16-160,16 0 0,0 16-64,16 16 32,-16-16 0,16 0 32,-16-16-64,15 16-64,-31-16 32,16-16 32,-32 16 32,16-32 96,-16 16 192,0 0 128,0-16-128,-16 16 32,16-16-192,0 0-64,0-16 0,0 0-32,0 0-64,32-16-64,-16 0 96,16-16 0,0 16 32,32-16 0,-32 16 128,31 0 96,1 0-64,0-16 0,0 0-160,0 0-32,0 0-32,0 16 32,-16-15-64,-1 15-32,-15 0 32,0 16-32,-16-16-96,16 16 64,-32 0-384,17 16-224,-33-16-352,0 16-128,-17-16-1792,-15 0-672,-16 16-319,-16 0-961</inkml:trace>
          <inkml:trace contextRef="#ctx0" brushRef="#br0" timeOffset="39492">28596 17256 11392,'-32'0'4224,"32"0"-2305,16 0-2175,0 0 672,16-16-288,16-16 64,16 0-800,16-32-320,32 0 481,-16-15-2113,-1-1-800,17-16-352</inkml:trace>
        </inkml:traceGroup>
      </inkml:traceGroup>
    </inkml:traceGroup>
    <inkml:traceGroup>
      <inkml:annotationXML>
        <emma:emma xmlns:emma="http://www.w3.org/2003/04/emma" version="1.0">
          <emma:interpretation id="{6DD2A359-B163-4460-883F-B98C7F0B327E}" emma:medium="tactile" emma:mode="ink">
            <msink:context xmlns:msink="http://schemas.microsoft.com/ink/2010/main" type="paragraph" rotatedBoundingBox="26079,17303 32393,13146 33301,14524 26986,18681" alignmentLevel="5"/>
          </emma:interpretation>
        </emma:emma>
      </inkml:annotationXML>
      <inkml:traceGroup>
        <inkml:annotationXML>
          <emma:emma xmlns:emma="http://www.w3.org/2003/04/emma" version="1.0">
            <emma:interpretation id="{4AFCB476-C7E5-4F7C-B5DE-8E5DBDD4496F}" emma:medium="tactile" emma:mode="ink">
              <msink:context xmlns:msink="http://schemas.microsoft.com/ink/2010/main" type="line" rotatedBoundingBox="26079,17303 32393,13146 33301,14524 26986,18681"/>
            </emma:interpretation>
          </emma:emma>
        </inkml:annotationXML>
        <inkml:traceGroup>
          <inkml:annotationXML>
            <emma:emma xmlns:emma="http://www.w3.org/2003/04/emma" version="1.0">
              <emma:interpretation id="{4844D17D-06B9-4D43-A2E2-D401094108F6}" emma:medium="tactile" emma:mode="ink">
                <msink:context xmlns:msink="http://schemas.microsoft.com/ink/2010/main" type="inkWord" rotatedBoundingBox="26345,17707 26833,17385 27167,17892 26679,18214"/>
              </emma:interpretation>
              <emma:one-of disjunction-type="recognition" id="oneOf21">
                <emma:interpretation id="interp105" emma:lang="en-GB" emma:confidence="0">
                  <emma:literal>X</emma:literal>
                </emma:interpretation>
                <emma:interpretation id="interp106" emma:lang="en-GB" emma:confidence="0">
                  <emma:literal>x</emma:literal>
                </emma:interpretation>
                <emma:interpretation id="interp107" emma:lang="en-GB" emma:confidence="0">
                  <emma:literal>D</emma:literal>
                </emma:interpretation>
                <emma:interpretation id="interp108" emma:lang="en-GB" emma:confidence="0">
                  <emma:literal>O</emma:literal>
                </emma:interpretation>
                <emma:interpretation id="interp109" emma:lang="en-GB" emma:confidence="0">
                  <emma:literal>4</emma:literal>
                </emma:interpretation>
              </emma:one-of>
            </emma:emma>
          </inkml:annotationXML>
          <inkml:trace contextRef="#ctx0" brushRef="#br0" timeOffset="45623">26759 20563 10368,'-16'0'3872,"16"0"-2112,0 0-1984,0 0 608,0 0-65,0 0 193,0 0-320,0 16-128,0 0-32,16 0-128,-16 16 64,0 16 32,16-16 0,0 16-96,0-17 64,0 1-32,-16 0 0,16-16 64,0 16 0,0-32 0,0 16 0,0 0 128,-16-16 64,32 16 288,-16-16 64,0-16 0,16 16 64,16-16-320,0-16-96,-16 0-128,15 0-64,1 0-320,-16 1-128,16 15-1408,-16-16-607,0 0-2241,-32 0-1024,0 0 3040</inkml:trace>
          <inkml:trace contextRef="#ctx0" brushRef="#br0" timeOffset="46055">26727 20435 10112,'-32'0'3776,"64"0"-2048,-32 0-2016,0 0 640,0 0-320,16 0 64,0 0 0,0-16 32,0 16-64,0-16 32,0 0 64,16 16-1,0-16 65,0 0-64,0 16 0,-16-16-32,16 16 64,-16-16-32,0 32 192,16-16-32,0 32 32,-16-16 0,0 16-96,15 0 0,-15-1-224,0 17-96,16-16 32,-16 0 64,0 0-1344,0-16-543,0 16-3105</inkml:trace>
        </inkml:traceGroup>
        <inkml:traceGroup>
          <inkml:annotationXML>
            <emma:emma xmlns:emma="http://www.w3.org/2003/04/emma" version="1.0">
              <emma:interpretation id="{09F3D72D-CCAE-47E9-A2BD-61685E520D26}" emma:medium="tactile" emma:mode="ink">
                <msink:context xmlns:msink="http://schemas.microsoft.com/ink/2010/main" type="inkWord" rotatedBoundingBox="27157,16709 30750,14343 31604,15641 28011,18006"/>
              </emma:interpretation>
              <emma:one-of disjunction-type="recognition" id="oneOf22">
                <emma:interpretation id="interp110" emma:lang="en-GB" emma:confidence="0">
                  <emma:literal>Influences</emma:literal>
                </emma:interpretation>
                <emma:interpretation id="interp111" emma:lang="en-GB" emma:confidence="0">
                  <emma:literal>influences</emma:literal>
                </emma:interpretation>
                <emma:interpretation id="interp112" emma:lang="en-GB" emma:confidence="0">
                  <emma:literal>Inform us</emma:literal>
                </emma:interpretation>
                <emma:interpretation id="interp113" emma:lang="en-GB" emma:confidence="0">
                  <emma:literal>inform us</emma:literal>
                </emma:interpretation>
                <emma:interpretation id="interp114" emma:lang="en-GB" emma:confidence="0">
                  <emma:literal>Influenzas</emma:literal>
                </emma:interpretation>
              </emma:one-of>
            </emma:emma>
          </inkml:annotationXML>
          <inkml:trace contextRef="#ctx0" brushRef="#br0" timeOffset="52716">30705 18326 9984,'-16'0'3776,"16"0"-2048,0 0-1376,0 0 895,0 0-191,0 0 96,0 0-448,0 0-160,0 0-320,0 16-224,0-16-32,-16 16 32,16 0 64,0 0-96,0 0 0,0 0-32,0 0-64,0 0 0,16 0 96,-16 0 0,16-16 96,0 16-32,0 0-32,0-16 96,0 16 64,16-16-64,-16-16 0,0 16 96,16-16 32,0 0-96,-16-16-96,0 0 64,0 0 0,-1 0-32,1 0-64,-16 0 32,16 0-32,-16 17 0,0-1 0,0 16-96,0-16 0,0 16-96,0 0 32,0 16 32,0-16 64,0 16 32,0-1 32,0 1-96,16 0 0,0 0-96,0-16 32,0 16-832,0-16-352,16-16-607,0 0-225,0-16-96,0 1 32,16-1 960,-16-16 512,0-16 608,-16 16 352,16 0 640,-16 0 320,0 16 320,-16 0 224,16 0-160,-16 0-64,0 16-321,0 0 1,-16 0-544,16 0-320,-16 16-128,0 16-96,0-16 32,16 16-64,-16-16 64,32 16-128,-16 0 0,16 16 96,0-16 96,16 16 128,-16-16 64,16 16-32,0 0-32,0 0-160,-16 0-96,0-16 64,0 0 0,-16 0 160,0 0 160,0 0-96,-16-16 64,0 16-224,-16-16-96,0 0-256,0 0-32,-16 0-672,16-16-224,0 16-1184,0-32-447</inkml:trace>
          <inkml:trace contextRef="#ctx0" brushRef="#br0" timeOffset="49527">27430 19524 10368,'-32'-16'3936,"32"16"-2112,0 0-1505,0 0 961,0 0-480,0 0-160,0 0-512,0 0-160,16 16 0,0 0 0,16 16 32,-16 0 64,16 16 96,0-16-64,0 32 0,16 0-32,0-1 32,0 1-128,16 16 0,-33-16 32,17 0 64,-16-17-32,0 1 64,0 0-64,-16-16-32,0 0-672,0-16-288,0 0-800,-16-16-255,16 0-545,-16-16-224,0 0-480</inkml:trace>
          <inkml:trace contextRef="#ctx0" brushRef="#br0" timeOffset="50377">27973 19940 8192,'0'0'3072,"0"0"-1664,0 0-1632,0 0 448,0 0-32,0 0 128,16 0-32,-16 16 0,16-16-160,0 16-32,0 16 96,-16 16 96,32-16 64,-16 0-256,16 0-96,-16-16-32,16 16 64,-16-16 0,0-16-32,-16 16 96,16-16 64,0 0 288,-16 0 160,0-16-161,0-16-95,0 0-192,0-16-64,0 16-32,0-16-64,0 16-64,0 0 32,0 0-32,0 16 0,0 0-96,16 16 32,-16-16 128,16 32 128,0-16 32,16 16 0,-16 0-96,16 0-64,0 16 32,-1-16-32,1 0-224,0-16 0,-16 0-1119,16 0-385,-32 0-576,16-16-288,0-16-544</inkml:trace>
          <inkml:trace contextRef="#ctx0" brushRef="#br0" timeOffset="51062">28308 19061 9984,'-16'0'3680,"16"0"-1984,0 0-2048,0 0 1088,16 32-33,0 0-159,0 16 32,0 16-352,32 16 64,16 0 64,-16 0-192,0-1-96,16 1-32,0 0-32,-1 16 0,-15-16 0,16 0 0,-16 0 64,-16-32 32,0 0 32,0-17 64,-16 1 96,0 0 288,0-16 192,-16 0-64,0-16-32,0 0-448,-16-16-192,-16-16-192,0-16 0,-16 1 32,0-1 64,16 0-32,0-16 32,-16 0 0,16 16 0,17 0 64,-17 0 0,16 16-96,0-16 64,0 16-32,16-16-64,-16 16 0,16-15 0,0-1 0,-16 0 96,16 0-64,-16 0 32,16 16 128,0 0 32,-16 0 32,0 0 0,16 16 64,-16-16 96,16 32 0,-16 0-224,16-16-96,0 16-160,16 16-32,0 0 128,0 16 32,0 0-32,0 16 64,16 0-32,0 0 0,0 0 64,15 0 0,-15-16 64,0-1 32,0 1-128,0-16 32,0 0 0,0-16 0,0 0 0,-16 0 0,0 0 192,-16-16 128,16 0-160,-16-31-32,-16 15-64,16 0 32,0 0-64,-16 0-32,0 0-64,16 16 32,0 0 32,-16 0 64,16 16-384,0 0-192,16 16 288,0 16 96,0-16 160,0 16-64,0 0 0,0-16-32,0 0 0,16 0 64,0 0 0,0-16 64,0 0 32,-16 0-32,0-16 32,16 0 0,-32-16 96,16 16-96,0-16-64,-16-16 0,0 16 32,0 0-32,0 16 64,0-16-64,0 16 64,0 16-128,0-16-64,0 16-96,16 0 32,0 16 96,0-16 32,0 16-64,-1 0 64,1 0-128,16 0 32,0 0-640,0-16-224,0 0-1120,-16 16-415,16-16-993,0-16-1536,-16 16 1568</inkml:trace>
          <inkml:trace contextRef="#ctx0" brushRef="#br0" timeOffset="51878">29682 19253 9728,'0'0'3584,"0"-16"-1920,0 16-1664,16 0 736,-16 0-352,0-16-64,0 1-97,0-1-63,0-16-96,0-16 32,-16 16 64,16 0 64,-16-16 32,16 32 0,-16-16 224,0 16 64,16 0-128,0 0 0,0 16-416,-16 0-128,16 0-32,0 16 32,0 0-32,16 16 128,-16 0 0,16 0 32,0-16-96,0 16 64,0-16 32,0 0 64,0-16-32,16 16 64,-16-16 128,0-16 128,0 16-64,0-16 64,0-16-128,0 16-64,0-16-64,-16 16 0,16-16-64,-16 16 64,0 0-128,16 0 0,-16 0-32,0 16 0,0-16-96,16 32-32,0 0 96,0-16-32,16 16 64,-16 0 64,15 0 64,-15-16-32,0 16-32,16-16 32,-16 0 32,0 0 160,16-16 128,-16 0 64,0-32-64,16 0-192,-32 0-32,16 16-128,0-16-32,-16 16 32,16 16 64,-16 0-96,0 0-64,16 16-96,0 0 96,0 0 128,-1 16 0,1 0 64,0 16-224,16 0 32,-16-16-480,0 0-96,0 0-864,0-16-352,0-16-2751,-16 0 127</inkml:trace>
        </inkml:traceGroup>
        <inkml:traceGroup>
          <inkml:annotationXML>
            <emma:emma xmlns:emma="http://www.w3.org/2003/04/emma" version="1.0">
              <emma:interpretation id="{8FF4980E-27FF-485F-B99F-1354C41ED958}" emma:medium="tactile" emma:mode="ink">
                <msink:context xmlns:msink="http://schemas.microsoft.com/ink/2010/main" type="inkWord" rotatedBoundingBox="31288,13874 32393,13146 33067,14169 31961,14896"/>
              </emma:interpretation>
              <emma:one-of disjunction-type="recognition" id="oneOf23">
                <emma:interpretation id="interp115" emma:lang="en-GB" emma:confidence="0">
                  <emma:literal>the</emma:literal>
                </emma:interpretation>
                <emma:interpretation id="interp116" emma:lang="en-GB" emma:confidence="0">
                  <emma:literal>He</emma:literal>
                </emma:interpretation>
                <emma:interpretation id="interp117" emma:lang="en-GB" emma:confidence="0">
                  <emma:literal>The</emma:literal>
                </emma:interpretation>
                <emma:interpretation id="interp118" emma:lang="en-GB" emma:confidence="0">
                  <emma:literal>th</emma:literal>
                </emma:interpretation>
                <emma:interpretation id="interp119" emma:lang="en-GB" emma:confidence="0">
                  <emma:literal>oh</emma:literal>
                </emma:interpretation>
              </emma:one-of>
            </emma:emma>
          </inkml:annotationXML>
          <inkml:trace contextRef="#ctx0" brushRef="#br0" timeOffset="54304">31615 16633 13056,'0'-16'4831,"0"16"-2623,0 16-2560,0-16 608,16 32-288,16-1 32,-16 17 64,16 16-32,16 0-96,-16 0 32,16 0 32,0 16 64,-1 0-32,1-16 64,0 0-128,-16 0 0,0-16 160,0-16 160,-16 0-32,0-16 32,0 0 192,0 0 128,-16 0 0,-16-16-64,16-16-384,-16 16-64,0-16-96,-16 0 64,0-16-96,0 0 0,16 16-32,0 0 0,0 0-224,0 0-128,0 0 0,16 0 0,0-16 160,16 16 96,0-16 0,0 0 128,16-16 64,-16 0 64,0 0 32,0-16 0,0 0 0,-16 0 64,0 0 32,0 16 96,0 0 32,0 1 32,-16 31-128,16-16-96,0 16-224,0 16-96,0 16-32,0 0 64,16 31-32,-16-15 32,16 32 96,0-16 0,16 16 32,-16-16 0,16 0 0,0 0 0,16-16 0,-16 0 0,0-16 64,0 0 32,0 0 96,0-16 32,0 0 32,-16 0 0,0 0 0,0-16 0,-16 0-128,16 0-32,-16 0-96,-16 16-96,16-16-96,0 0 32,0 16-64,0 0 0,0 0-160,0 16 128,0 0 128,16 0 32,-16-16 32,32 16 64,-16 0 0,16-16 0,0 0 64,0 0 32,16 0 32,-16-16 0,0-16 64,0 0-32,-16 0 0,-1-16-32,1 16 0,0 0-160,-16 16 32,0-16 0,0 16 64,0 16-96,0-16-64,0 16-96,16 16 32,-16-16 32,32 16 64,-16 0 32,16 0 32,16 0-576,-16 0-256,16 0-1248,0 0-512,-1-16-1631,1 16-1857,-16-16 2048</inkml:trace>
        </inkml:traceGroup>
      </inkml:traceGroup>
    </inkml:traceGroup>
    <inkml:traceGroup>
      <inkml:annotationXML>
        <emma:emma xmlns:emma="http://www.w3.org/2003/04/emma" version="1.0">
          <emma:interpretation id="{314D2B1A-E2C4-4666-BF21-D6A4B40B8E75}" emma:medium="tactile" emma:mode="ink">
            <msink:context xmlns:msink="http://schemas.microsoft.com/ink/2010/main" type="paragraph" rotatedBoundingBox="28223,17647 32050,15178 33489,17409 29663,19878" alignmentLevel="6"/>
          </emma:interpretation>
        </emma:emma>
      </inkml:annotationXML>
      <inkml:traceGroup>
        <inkml:annotationXML>
          <emma:emma xmlns:emma="http://www.w3.org/2003/04/emma" version="1.0">
            <emma:interpretation id="{5F8DFF26-F489-444F-B82D-ED50EABB784D}" emma:medium="tactile" emma:mode="ink">
              <msink:context xmlns:msink="http://schemas.microsoft.com/ink/2010/main" type="line" rotatedBoundingBox="28223,17647 32042,15183 32816,16382 28997,18846"/>
            </emma:interpretation>
          </emma:emma>
        </inkml:annotationXML>
        <inkml:traceGroup>
          <inkml:annotationXML>
            <emma:emma xmlns:emma="http://www.w3.org/2003/04/emma" version="1.0">
              <emma:interpretation id="{5A74A041-49D5-4A78-AD10-8CB8145D9FB9}" emma:medium="tactile" emma:mode="ink">
                <msink:context xmlns:msink="http://schemas.microsoft.com/ink/2010/main" type="inkWord" rotatedBoundingBox="28307,17776 29695,16880 30193,17652 28804,18547"/>
              </emma:interpretation>
              <emma:one-of disjunction-type="recognition" id="oneOf24">
                <emma:interpretation id="interp120" emma:lang="en-GB" emma:confidence="0">
                  <emma:literal>shake</emma:literal>
                </emma:interpretation>
                <emma:interpretation id="interp121" emma:lang="en-GB" emma:confidence="0">
                  <emma:literal>stele</emma:literal>
                </emma:interpretation>
                <emma:interpretation id="interp122" emma:lang="en-GB" emma:confidence="0">
                  <emma:literal>stile</emma:literal>
                </emma:interpretation>
                <emma:interpretation id="interp123" emma:lang="en-GB" emma:confidence="0">
                  <emma:literal>stole</emma:literal>
                </emma:interpretation>
                <emma:interpretation id="interp124" emma:lang="en-GB" emma:confidence="0">
                  <emma:literal>trek</emma:literal>
                </emma:interpretation>
              </emma:one-of>
            </emma:emma>
          </inkml:annotationXML>
          <inkml:trace contextRef="#ctx0" brushRef="#br0" timeOffset="56355">28916 20978 12032,'0'-16'4575,"0"16"-2495,0 0-2208,0 0 832,0 0-448,0-16 0,-16 16-64,16 0 32,-16 0-128,16 0-64,-16 0 64,16 16-224,0-16 32,0 16 32,16-16 32,0 16-128,0 0 32,16 0 64,0-16 96,0 16 0,0 0-32,0 0 32,16 0-32,-16 0 0,0-1 64,-16 1 160,16 0 128,-32 0 288,0-16 160,-16 32-288,-16-32-128,16 16-224,-32 0-64,16-16 32,0 0 0,0-16-512,-16 0-128,16-16-320,-16-16-32,16-15-192,16-17 32,0-16 320,0 32 192,16-16 320,-16 0 96,32 16 0,-16 16 64,0 0 160,0 17 160,16 15 192,-16-16 96,16 32 64,16 16-96,-16 16 0,16-1-288,0 1-96,16 16-32,-16 0 64,32 16-160,-16-16-32,0 0-64,0 0 0,0 0 128,-16-16 32,0-16-32,-17 16 32,1-16-64,0 0-32,0-16 384,0 16 192,-16-16 0,0-16 32,-16 16-320,0-16-160,0 0-96,0 0 32,1-16-32,-1 16 64,-16 0-128,16-16-64,0 0-448,0 16-128,16-16-576,0 16-224,16-16-384,0 16-95,-16-16 127,32 16 160,-16 0 576,0 16 256,-1-16 416,1 16 192,0 0 160,0-16 96,0 16 352,0 0 832,0 0 96,0 0 96,-16 0 640,0-16-513,0 16-575,0 0-288,-16 0-64,16-16 64,0 16-288,0 0-64,-16 16-192,16-16-96,-16 0-160,16 16 0,-16 0 0,16 0 64,0 0 32,0 0 96,0 0-96,0-16-64,16 16 64,-16-16 64,0 0 128,0 0 64,0 0 96,16 0 32,-16 0-96,0 0 0,16 0-96,-16 0 0,0 0-96,16 0-128,-16 0-32,32 0-32,-16 16 96,16 0 64,0 0-64,16 0-64,-16-16 64,-1 32 64,17-32-288,-16 0-64,0-16-416,-16 16-160,0-16 32,-16-16 128,-16 0 0,16 0-32,-32-16 288,0-16 128,0 0 1,-16 1 63,1-1 96,-1-16 32,0 0 224,0 32 128,16 0 256,16 0 159,0 32 65,0-16 64,0 32-416,16 0-192,16 16 128,0 16 64,16 0 32,0 16 32,16-16 0,0 16 0,0 0-64,-1 0-32,17 0-32,-16 0 0,-16-16 64,16-16 128,-32 15-128,16-15 64,-16-16 192,0 16 96,-16-16-64,0 0 32,0 0-352,-16 0-96,0 0-128,16-16-64,-16 16-128,0 0 0,16 0-160,0-16-128,16 16 32,0 0 192,0-16 96,16 1 96,0-1 0,0-16 0,0 16 0,0-16-96,-16 0 64,16 16 96,-16 0 96,0-16 0,-16 16 64,0 16-192,-16-16-32,0 16-160,0 16-32,0-16-64,16 32 0,-16-16 64,16 16 64,0 0 64,0 0 32,32 0-128,0-16-32,0 15-544,0-31-160,0 16-896,16-16-288,-16-16-1439,16 1-577,-16-1 128</inkml:trace>
        </inkml:traceGroup>
        <inkml:traceGroup>
          <inkml:annotationXML>
            <emma:emma xmlns:emma="http://www.w3.org/2003/04/emma" version="1.0">
              <emma:interpretation id="{07C8077F-CA8A-47F3-98DA-903A92805428}" emma:medium="tactile" emma:mode="ink">
                <msink:context xmlns:msink="http://schemas.microsoft.com/ink/2010/main" type="inkWord" rotatedBoundingBox="30304,16605 30664,16373 31300,17360 30940,17592"/>
              </emma:interpretation>
              <emma:one-of disjunction-type="recognition" id="oneOf25">
                <emma:interpretation id="interp125" emma:lang="en-GB" emma:confidence="0">
                  <emma:literal>of</emma:literal>
                </emma:interpretation>
                <emma:interpretation id="interp126" emma:lang="en-GB" emma:confidence="0">
                  <emma:literal>Of</emma:literal>
                </emma:interpretation>
                <emma:interpretation id="interp127" emma:lang="en-GB" emma:confidence="0">
                  <emma:literal>or</emma:literal>
                </emma:interpretation>
                <emma:interpretation id="interp128" emma:lang="en-GB" emma:confidence="0">
                  <emma:literal>if</emma:literal>
                </emma:interpretation>
                <emma:interpretation id="interp129" emma:lang="en-GB" emma:confidence="0">
                  <emma:literal>off</emma:literal>
                </emma:interpretation>
              </emma:one-of>
            </emma:emma>
          </inkml:annotationXML>
          <inkml:trace contextRef="#ctx0" brushRef="#br0" timeOffset="57155">31056 19844 11136,'-16'0'4128,"16"0"-2241,-16-16-1631,16 16 864,0 0-640,0 0-96,-16 0-128,16 0 0,-16 0-128,-16 0-160,16 16 0,0-16-32,0 16 0,0 0-96,0 0 32,16 0 0,0 0-32,16 0 32,0-16 96,0 16 0,0 0 32,0-16 64,16 0 96,-16 0 128,0-16 160,0 16 32,0-16 0,-16 0-96,0 0-64,0 0-128,-16 0-32,16 0-192,-32 0 32,0-16 0,16 16 0,-16 0 0,16 0 0,0 0-224,0 16 0,0 0-128,16 0 0,-16 0-512,16 0-192,0 0-192,16 0-127,0-16-161,0 16-64,16-16-64,0-16 0,-16 0 704,0 0 320,0-16 960,0 0 512,-16 0 352,-16 0 160,16 0-160,-16 0-64,-16 0-384,16 16-32,-16 0-64,16 17 63,0-1-319,16 16-128,0 0-384,0 16-96,32 15 320,-16 1 160,16 32 96,16 16 32,0 0-128,16 0 0,0 0 32,0 0 64,-1 0 96,-15-16 64,-16 0 64,0 0 32,0-16 32,0-16 0,-16-16-224,0 16 0,-16-16-192,16 0 32,-16-16-224,-16-16-1312,16 0-480,-32-16-1536,16 16-543,0-16-1089</inkml:trace>
        </inkml:traceGroup>
        <inkml:traceGroup>
          <inkml:annotationXML>
            <emma:emma xmlns:emma="http://www.w3.org/2003/04/emma" version="1.0">
              <emma:interpretation id="{405E9C5A-1630-41E1-BBD3-2A37D9C0B5BE}" emma:medium="tactile" emma:mode="ink">
                <msink:context xmlns:msink="http://schemas.microsoft.com/ink/2010/main" type="inkWord" rotatedBoundingBox="31002,15854 32042,15183 32605,16055 31564,16726"/>
              </emma:interpretation>
              <emma:one-of disjunction-type="recognition" id="oneOf26">
                <emma:interpretation id="interp130" emma:lang="en-GB" emma:confidence="0">
                  <emma:literal>the</emma:literal>
                </emma:interpretation>
                <emma:interpretation id="interp131" emma:lang="en-GB" emma:confidence="0">
                  <emma:literal>this</emma:literal>
                </emma:interpretation>
                <emma:interpretation id="interp132" emma:lang="en-GB" emma:confidence="0">
                  <emma:literal>they</emma:literal>
                </emma:interpretation>
                <emma:interpretation id="interp133" emma:lang="en-GB" emma:confidence="0">
                  <emma:literal>then</emma:literal>
                </emma:interpretation>
                <emma:interpretation id="interp134" emma:lang="en-GB" emma:confidence="0">
                  <emma:literal>thus</emma:literal>
                </emma:interpretation>
              </emma:one-of>
            </emma:emma>
          </inkml:annotationXML>
          <inkml:trace contextRef="#ctx0" brushRef="#br0" timeOffset="58408">31280 18630 10368,'0'0'3936,"16"0"-2112,0 32-1696,0-16 767,0 16-511,16 0-128,-16 16-160,16 0 0,16 15-64,0 1-32,0-16 96,-1 16-64,1 0 64,0-16-64,0 16 64,-16-16 0,-16 0 32,16-16 288,-16 0 192,0-16 160,-16 0 96,0-16-320,0 0-96,-32-16-256,16-16-64,-16 0-224,0 16-64,-16-16-32,16 0 128,16 0 32,0 16 96,-16 0-192,32 0 32,-16 16-128,16-16 0,16 16 128,0-16 96,0 16-32,0-16-64,0-16 128,16 0 32,-16 16 0,0-16 32,0 0 0,0 0 96,0 0 32,-16-16 32,0 1-224,0-1 0,-16 0-96,16 16 0,-16 0-96,0 16 32,16 0-160,0 0-32,-16 16 64,16 48 96,16-16 96,-16 16 96,16-16-160,0 32 32,16-17 160,16 1 128,0 0-256,0 0-96,-16-16 160,16 0 32,-16-16 96,-16 0 64,16 0 192,-16-16 64,0 0 32,0-16 128,-16 0-352,16-16-128,-16 0-96,0 0-32,-16 16 0,16-16 64,0 16-32,-16 0-32,16 16-128,0-16 0,0 16-160,0 0 32,16 0 64,-16 16 96,16-16 64,-16 16 32,16 0 0,0-16 0,15 16-96,-15-16 64,16 0 32,-16-16 64,16 16-32,0-16 64,0 0 64,-16-16 128,16 0-128,-16-15-32,0-1 0,-16 0 0,16 16-64,-16 0-64,0 0 32,0 16 32,0 0-192,0 16 32,16 0 32,0 16 32,16 16-64,0 0 0,0 0-288,16 0-160,0-16-1280,-16 0-480,16 16-2495,-16-16-1825,-16-16 2752</inkml:trace>
        </inkml:traceGroup>
      </inkml:traceGroup>
      <inkml:traceGroup>
        <inkml:annotationXML>
          <emma:emma xmlns:emma="http://www.w3.org/2003/04/emma" version="1.0">
            <emma:interpretation id="{F0120F00-1C3A-42CD-BE1F-4F4D20B1BE52}" emma:medium="tactile" emma:mode="ink">
              <msink:context xmlns:msink="http://schemas.microsoft.com/ink/2010/main" type="line" rotatedBoundingBox="30102,17906 32935,16426 33562,17627 30730,19106"/>
            </emma:interpretation>
          </emma:emma>
        </inkml:annotationXML>
        <inkml:traceGroup>
          <inkml:annotationXML>
            <emma:emma xmlns:emma="http://www.w3.org/2003/04/emma" version="1.0">
              <emma:interpretation id="{4A6489CC-E367-4670-BDA2-BB78F1E3DBD7}" emma:medium="tactile" emma:mode="ink">
                <msink:context xmlns:msink="http://schemas.microsoft.com/ink/2010/main" type="inkWord" rotatedBoundingBox="30102,17906 32935,16426 33562,17627 30730,19106"/>
              </emma:interpretation>
              <emma:one-of disjunction-type="recognition" id="oneOf27">
                <emma:interpretation id="interp135" emma:lang="en-GB" emma:confidence="0">
                  <emma:literal>by the</emma:literal>
                </emma:interpretation>
                <emma:interpretation id="interp136" emma:lang="en-GB" emma:confidence="0">
                  <emma:literal>by the</emma:literal>
                </emma:interpretation>
                <emma:interpretation id="interp137" emma:lang="en-GB" emma:confidence="0">
                  <emma:literal>by she</emma:literal>
                </emma:interpretation>
                <emma:interpretation id="interp138" emma:lang="en-GB" emma:confidence="0">
                  <emma:literal>syrt</emma:literal>
                </emma:interpretation>
                <emma:interpretation id="interp139" emma:lang="en-GB" emma:confidence="0">
                  <emma:literal>by it</emma:literal>
                </emma:interpretation>
              </emma:one-of>
            </emma:emma>
          </inkml:annotationXML>
          <inkml:trace contextRef="#ctx0" brushRef="#br0" timeOffset="59546">30545 20978 12032,'-32'-16'4479,"32"16"-2431,0 0-2400,0 0 768,0 0-544,0 0 32,0 16-32,0 0 64,0 16 32,16 0-128,0 0-32,16-16 0,0 16 64,0 0 128,0-16 64,32 0 0,0 16-64,-16-32 32,-16 16-32,16 0-96,-17-16 64,1 16 320,-16-16 160,-16 16 288,0 0 96,0 0-352,-16 0-128,-16 16-224,1-16-32,-1 0-32,16-16-64,-16 0-192,16 0-32,0-16-192,0 16-64,16-32 0,-16 16 32,16 0-96,16-16 0,-16 0-32,0 0 32,16-16 225,-16 16 159,16 16 192,-16-16 64,0 16 96,0 16 95,0-16 225,16 16 128,-16-16-256,0 32-64,16-16-192,16 16-96,-16 0 0,16 0 32,-17 0-96,1 0-64,16 0 128,-16-16 32,16 0 0,-16 0-64,0-16 96,0 0 128,-16 0 32,16-16-32,-16 16 0,0-16-128,0 0 0,-16 16-32,16 0-64,0 0 160,0 0 32,0 16-64,0-16-96,0 32-96,16 0-32,0 0 64,0 16 64,32-16 0,-16 32-32,16-16 32,0 16-32,-16 0 0,16 0 64,-16 0-32,16 0-32,-16 0 32,0-16-32,0-1-96,-1 1 64,-15 0-736,0-32-384,-16 16-1151,0 0-481</inkml:trace>
          <inkml:trace contextRef="#ctx0" brushRef="#br0" timeOffset="60735">31360 20755 10368,'0'0'3936,"0"16"-2112,0 0-1505,0-16 897,16 0-384,0 15-32,0 1-320,0 0-64,16 0-224,-16 0-192,16 0-32,16 0 32,-16 0 64,-16 16-32,16-16 64,-16 0-64,0-16-32,-16 16 96,16-16 0,-16 16 96,0-16 96,0 16-64,0-16 32,-32 0-160,16 0 0,-16 0-32,16-16-64,-16 0-128,16 0-64,0 0 96,0-32 32,16 16-32,-16 0 0,16 0-32,0 1 96,0 15-64,0 0 32,0-16 64,0 16 0,0 16-96,0-16 0,16 0 64,0 16 0,-16-16 32,16 0 0,0 16 0,0 0 0,0-16 64,-16 0 96,16 16 352,-16-16 160,0 0-160,0 0 32,-16 0-320,16-32-64,-16 17-96,0-1 32,16-16-64,-16 16-32,0-16-64,0 0 32,16 16 160,-16 0 224,16 0 32,0 32-128,-16-32-160,16 32-64,0-16-96,0 16-32,0 0 64,16 16 64,-16 0 64,16 16-32,16 0 32,0 0-128,16 16-64,-16 16 64,16-16 0,0 0 32,-16-1 64,16 1-96,0 0 0,-1 0 96,-15-16 32,0 0-32,0-16-64,-16 0 224,0 0 96,0 0 96,-16-16 160,16 16-128,-16-32 0,0 16-192,-16-16-96,0 16-160,-16-16 0,32 0-64,-16 16 0,0-16 64,0 16 0,16 0-96,0 0 0,0-16-32,0 16 0,16 0 96,16-16-64,-16 0-32,16 0 160,-16 0 32,16 0 64,0 0 64,16 0-96,-1 0-64,-15 0-96,0-16-32,16 16 256,-16-15 128,16 15-224,-16 0 0,32-16-64,-16 16 0,16-16 0,16 0 0,0-16 0,16 0 64,0-16-96,16 0 0,-1 16-32,-15 0 0,-32 16-576,-16 0-224,0 0-544,-17 16-224,-15 0-704,-16 16-192,-31 0-3231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7T14:40:36.57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267D742-C5E8-4DE5-BE34-A7A3CB14FC9D}" emma:medium="tactile" emma:mode="ink">
          <msink:context xmlns:msink="http://schemas.microsoft.com/ink/2010/main" type="inkDrawing" rotatedBoundingBox="17627,8701 24697,9297 24547,11073 17478,10477" semanticType="callout" shapeName="Other">
            <msink:sourceLink direction="from" ref="{15C2286D-6FC9-48D5-BA68-892001E22D75}"/>
            <msink:sourceLink direction="to" ref="{25785D61-AC59-4415-9333-6B855326453F}"/>
          </msink:context>
        </emma:interpretation>
      </emma:emma>
    </inkml:annotationXML>
    <inkml:trace contextRef="#ctx0" brushRef="#br0">24939 12093 10112,'-16'0'3872,"0"16"-2112,16 0-2560,0-16 384,-16 16 128,16 0 192,0 32 32,-16-17 64,0 17 0,0 0 0,0 48 0,0-32 256,0 16 160,-32 0 64,16-16 32,0 16 0,0-16-1,-16-16 97,0 16 64,-16-16 0,-16 0-32,16 0 32,-31 0-32,-1-1-160,16 1-32,-32-16-64,0-16 64,0 16-96,-15-16-32,-1 16-128,-16-16-32,0 0 32,-16 0 32,1 0-96,-17 0-32,16 0 256,-31-1 64,-17 1-128,0-16-96,1 16-32,-17-16 32,0 0 96,0 0 64,0 0-32,1-16 32,-1 0-128,16-31 32,1-1-32,15-16 32,-32-16-128,17-15-32,31 15-32,16-16 32,17 0 0,15 0 96,16 0-96,16 0-64,0 0 0,32 16-32,0 0-96,1 16 64,-1 1 32,16 31 0,16-16 0,0 32 0,16 0 0,0 0 0,0 0-96,16 16 64,0 0-128,-16-16 32,16 16 0,0 0-32,0 0-160,0 0 96,0 0 96,0 0 32,0 0 32,0 16 64,0-16 0,0 0 0,16 16 64,-16-16-32,0 0-32,0 16-64,0-16 32,16 16-32,0 0 0,0 0 64,-16 16 0,16 0 0,0-1 64,0 1-32,-16 0-32,16 16 32,-16 0-32,0 0-96,-16 16 64,16-16 96,-16 0 96,0 0-128,16-16-32,-16-16-64,16 0 0,-16 0 128,16 0 32,0-16 32,0 0 64,-16 0-96,16-16 0,-16-16-32,0-16-128,0 0-32,16-16 64,-32 16 0,16-16 32,0 0 0,0 0 0,0 0 0,0 1 0,0 15 64,0 0-96,16 16-64,-16 0 64,16 16 64,0 0-160,0 0-32,0 16-96,0 16 64,16 0 64,0 0 64,16 0 32,-16 0 32,16 0 64,16 0-96,-16 16 0,16-16-192,0 0-96,-16-16-672,0 16-320,16 0-864,-17-16-384,-15 16-2015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9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1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7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F135-A921-4054-B4B0-E59DC1890AB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3F59-8C57-4C3A-A21F-AB941887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847896" y="810865"/>
              <a:ext cx="2012940" cy="8742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576" y="806546"/>
                <a:ext cx="2021579" cy="88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6596416" y="431245"/>
              <a:ext cx="1087020" cy="540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2097" y="426925"/>
                <a:ext cx="1095659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1086796" y="2668285"/>
              <a:ext cx="1536120" cy="4608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476" y="2663965"/>
                <a:ext cx="15447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747496" y="2346265"/>
              <a:ext cx="2283300" cy="14149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176" y="2341946"/>
                <a:ext cx="2291939" cy="142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7959196" y="2116225"/>
              <a:ext cx="2007180" cy="12884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4876" y="2111905"/>
                <a:ext cx="2015819" cy="12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4640896" y="2380825"/>
              <a:ext cx="2145240" cy="1190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6577" y="2376505"/>
                <a:ext cx="2153879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4911256" y="2398105"/>
              <a:ext cx="2030220" cy="9662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6937" y="2393785"/>
                <a:ext cx="2038858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2196856" y="2812105"/>
              <a:ext cx="9782460" cy="39396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2536" y="2807785"/>
                <a:ext cx="9791100" cy="394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/>
              <p14:cNvContentPartPr/>
              <p14:nvPr/>
            </p14:nvContentPartPr>
            <p14:xfrm>
              <a:off x="6331636" y="3306745"/>
              <a:ext cx="2559420" cy="5580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7317" y="3302425"/>
                <a:ext cx="2568058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8" name="Ink 147"/>
              <p14:cNvContentPartPr/>
              <p14:nvPr/>
            </p14:nvContentPartPr>
            <p14:xfrm>
              <a:off x="2616616" y="908605"/>
              <a:ext cx="1673640" cy="7995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2297" y="904285"/>
                <a:ext cx="1682278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1" name="Ink 150"/>
              <p14:cNvContentPartPr/>
              <p14:nvPr/>
            </p14:nvContentPartPr>
            <p14:xfrm>
              <a:off x="2415376" y="540505"/>
              <a:ext cx="1667880" cy="8973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1057" y="536188"/>
                <a:ext cx="1676518" cy="905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Ink 151"/>
              <p14:cNvContentPartPr/>
              <p14:nvPr/>
            </p14:nvContentPartPr>
            <p14:xfrm>
              <a:off x="2702836" y="172405"/>
              <a:ext cx="4767840" cy="117882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8516" y="168084"/>
                <a:ext cx="4776479" cy="1187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4" name="Ink 153"/>
              <p14:cNvContentPartPr/>
              <p14:nvPr/>
            </p14:nvContentPartPr>
            <p14:xfrm>
              <a:off x="2064556" y="3628765"/>
              <a:ext cx="3347280" cy="15816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60237" y="3624445"/>
                <a:ext cx="3355918" cy="159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5" name="Ink 174"/>
              <p14:cNvContentPartPr/>
              <p14:nvPr/>
            </p14:nvContentPartPr>
            <p14:xfrm>
              <a:off x="2858176" y="523225"/>
              <a:ext cx="1334340" cy="8456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53858" y="518905"/>
                <a:ext cx="1342977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8" name="Ink 177"/>
              <p14:cNvContentPartPr/>
              <p14:nvPr/>
            </p14:nvContentPartPr>
            <p14:xfrm>
              <a:off x="7890256" y="275905"/>
              <a:ext cx="1771380" cy="110448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85936" y="271585"/>
                <a:ext cx="1780019" cy="11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3" name="Ink 182"/>
              <p14:cNvContentPartPr/>
              <p14:nvPr/>
            </p14:nvContentPartPr>
            <p14:xfrm>
              <a:off x="8200756" y="494425"/>
              <a:ext cx="3399120" cy="270882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6436" y="490106"/>
                <a:ext cx="3407759" cy="271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3" name="Ink 192"/>
              <p14:cNvContentPartPr/>
              <p14:nvPr/>
            </p14:nvContentPartPr>
            <p14:xfrm>
              <a:off x="10512676" y="695845"/>
              <a:ext cx="180" cy="18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10516" y="693685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5" name="Ink 214"/>
              <p14:cNvContentPartPr/>
              <p14:nvPr/>
            </p14:nvContentPartPr>
            <p14:xfrm>
              <a:off x="2881036" y="1610425"/>
              <a:ext cx="1708200" cy="117360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6717" y="1606105"/>
                <a:ext cx="1716838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6" name="Ink 225"/>
              <p14:cNvContentPartPr/>
              <p14:nvPr/>
            </p14:nvContentPartPr>
            <p14:xfrm>
              <a:off x="5112496" y="1144045"/>
              <a:ext cx="1633140" cy="45486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8177" y="1139723"/>
                <a:ext cx="1641777" cy="463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4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3953" y="799380"/>
            <a:ext cx="22284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8452" y="790450"/>
            <a:ext cx="469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ID:	</a:t>
            </a:r>
          </a:p>
          <a:p>
            <a:r>
              <a:rPr lang="en-US" dirty="0"/>
              <a:t>Type:	&lt;actor, sensor, controller, connector&gt;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8980" y="1713780"/>
            <a:ext cx="469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getComponentInfo</a:t>
            </a:r>
            <a:r>
              <a:rPr lang="en-US" dirty="0"/>
              <a:t>()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42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Lupo Mare</dc:creator>
  <cp:lastModifiedBy>Lupo Mare</cp:lastModifiedBy>
  <cp:revision>3</cp:revision>
  <dcterms:created xsi:type="dcterms:W3CDTF">2017-04-27T14:47:37Z</dcterms:created>
  <dcterms:modified xsi:type="dcterms:W3CDTF">2017-05-01T15:46:59Z</dcterms:modified>
</cp:coreProperties>
</file>