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a7ecb4d5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a7ecb4d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a7ecb4d5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a7ecb4d5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a7ecb4d5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a7ecb4d5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a7ecb4d5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a7ecb4d5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a7ecb4d5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a7ecb4d5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a7ecb4d5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a7ecb4d5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a7ecb4d5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a7ecb4d5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a7ecb4d5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a7ecb4d5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a7ecb4d5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a7ecb4d5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a7ecb4d5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a7ecb4d5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a7ecb4d5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a7ecb4d5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a7ecb4d5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a7ecb4d5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a7ecb4d5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a7ecb4d5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a7ecb4d5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a7ecb4d5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a7ecb4d5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a7ecb4d5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a7ecb4d5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a7ecb4d5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28a98b21d7938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28a98b21d7938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28a98b21d7938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28a98b21d7938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28a98b21d7938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28a98b21d7938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ba8fd8d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ba8fd8d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5138c8e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5138c8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a7ecb4d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a7ecb4d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a7ecb4d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a7ecb4d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7ecb4d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7ecb4d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7ecb4d5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7ecb4d5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7ecb4d5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7ecb4d5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a7ecb4d5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a7ecb4d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agrittr.tidyverse.org/reference/pipe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942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Learning Objectives</a:t>
            </a:r>
            <a:endParaRPr b="1" sz="3192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P</a:t>
            </a:r>
            <a:r>
              <a:rPr lang="en" sz="305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articipate should be able to Manipulate/Reshape </a:t>
            </a:r>
            <a:r>
              <a:rPr lang="en" sz="305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Data Frame</a:t>
            </a:r>
            <a:r>
              <a:rPr lang="en" sz="305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 Using some tidyverse functions</a:t>
            </a:r>
            <a:endParaRPr sz="305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744575"/>
            <a:ext cx="8520600" cy="10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Data Manipulation and Transformation</a:t>
            </a:r>
            <a:endParaRPr b="1" sz="35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Data transformation using dplyr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For data transformation, we will be using hflights data , the dataset contains all flights departing from Houston airports IAH (George Bush Intercontinental) and HOU (Houston Hobby).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# install.packages("hflights")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library(hflights)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data(hflights)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View(hflights)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Major dplyr core functions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650450"/>
            <a:ext cx="8520600" cy="4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filter() : Subset rows using column values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arrange() : Arrange rows by column values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select() : Subset columns using their names and types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pull() : Extract a single column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mutate() : creating new variables from existing variables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summarize() : Obtaining summary of variables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group_by() : convert existing tables into a grouped table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rename() : renaming columns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distinct() : finding distinct rows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transmute() : adds new variables and drops existing ones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marR="127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Times"/>
                <a:ea typeface="Times"/>
                <a:cs typeface="Times"/>
                <a:sym typeface="Time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%&gt;%</a:t>
            </a: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 : is pipeline through which a set of function can be perform 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marR="127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  <a:highlight>
                  <a:srgbClr val="FFFFFF"/>
                </a:highlight>
                <a:latin typeface="Times"/>
                <a:ea typeface="Times"/>
                <a:cs typeface="Times"/>
                <a:sym typeface="Times"/>
              </a:rPr>
              <a:t> %in% :  operator is used for matching values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marR="1270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  <a:highlight>
                  <a:schemeClr val="lt1"/>
                </a:highlight>
                <a:latin typeface="Times"/>
                <a:ea typeface="Times"/>
                <a:cs typeface="Times"/>
                <a:sym typeface="Times"/>
              </a:rPr>
              <a:t>In dplyr functions, the first argument is always data frame and the returned value is always a data frame as well.</a:t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highlight>
                <a:schemeClr val="lt1"/>
              </a:highlight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filter() function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The filter() is used to choose rows/cases where conditions are true, basically used in subsetting a dataframe based on their row values.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Let’s select all flights of february, 2011.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library(hflights)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data("hflights")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filter(hflights, Year == 2011, Month == 2)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filter() function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572700"/>
            <a:ext cx="8520600" cy="45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Following operators work with filter() function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"/>
              <a:buChar char="●"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Comparison != (not equal)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"/>
              <a:buChar char="●"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== (equal)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"/>
              <a:buChar char="●"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&gt;(greater than)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"/>
              <a:buChar char="●"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&gt;=(greater than or equal)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"/>
              <a:buChar char="●"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&lt;(less than)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"/>
              <a:buChar char="●"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&lt;=(less than or equal to)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"/>
              <a:buChar char="●"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Boolean &amp; (“and”), | (“or”), ! ( “not”)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We can also use syntax such x %in% y, this is telling filter() to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select every row where x is part of the values of y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filter()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fil&lt;-</a:t>
            </a:r>
            <a:r>
              <a:rPr lang="en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filter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(hflights, Dest %in% c("FLL", "IAH"))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View(fil)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Using between in the filter() function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We can also use between to specify the particular range of values we are interested in. It takes the following form between (x, left, right) which is equivalent to x &gt;= left &amp; x &lt;=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right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Let’s filter all flights that covered distance between 224 and 944 miles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filter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(hflights, </a:t>
            </a:r>
            <a:r>
              <a:rPr lang="en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between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(Distance, 224,944))[,11:16]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Task 1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Find all flights that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a. Departed in April, 2011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b. Operated by AA and WN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Using the arrange() function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arrange() function is used to order a dataframe by a set of columns.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Let’s arrange the flights data by Year, Month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arr_1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 &lt;- arrange(hflights, Year, Month)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arrange() in descending order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By 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default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 arrange() sorts values in ascending order. Use desc()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to re-order by a column in descending order.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arrange(hflights, desc(ArrDelay))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Using select() function in dplyr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select() can be used to extract variables from a dataframe.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select(hflights, Year, Month, FlightNum, AirTime)[1:4,]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Packages and Data</a:t>
            </a:r>
            <a:endParaRPr b="1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We will be using the tidyverse package for this class. The data file for this class has been provided in the data folder, it’s named mbta.xlsx. It is a data on passengers boarding and alighting at all stations on all lines of the Massachusetts Bay Transportation Authority (MBTA) commuter rail system.</a:t>
            </a:r>
            <a:endParaRPr sz="20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select() helper functions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select() has various helper functions: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"/>
              <a:buChar char="●"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everything(): selects all variables.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"/>
              <a:buChar char="●"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starts_with("def"): matches names that begin with “def”.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"/>
              <a:buChar char="●"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ends_with("xyz"): matches names that end with “xyz”.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"/>
              <a:buChar char="●"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contains("ijk"): matches names that contain “ijk”.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select() function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select() can be used to rename variables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sel_2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  &lt;- select(hflights, tail_num =TailNum)[1:5,]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This will rename TailNum and drop all variables except tail_num.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For renaming, it advisable to use rename()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ren_1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 &lt;- rename(hflights, tail_num = TailNum)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select()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We can select variables that starts with Dep and Arr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select(hflights, starts_with("Dep"), starts_with("Arr"))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select() Cont’d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"/>
              <a:buChar char="●"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vars &lt;- c("Year", "Month", "DayofMonth", "DayofMonth", "ArrTime")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"/>
              <a:buChar char="●"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s_1&lt;-select(hflights, one_of(vars))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head(s_1)[1:6,]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mutate() Cont’d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mutate() adds new variables using the existing ones, it also preserves existing variables.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hflights %&gt;% 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select(ends_with("Delay"), Distance, AirTime) %&gt;% 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mutate(time_gain = ArrDelay - DepDelay, speed = Distance / AirTime * 60)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9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summarize()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777000"/>
            <a:ext cx="85206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summarize() function creates one or more scalar variables summarizing the variables of an existing table.</a:t>
            </a:r>
            <a:endParaRPr sz="1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summarise(hflights, Delay = sum(DepDelay, na.rm = TRUE))</a:t>
            </a:r>
            <a:endParaRPr sz="1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summarize() with group_by()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summarize() with group_by() will result in one row in the output for each group </a:t>
            </a:r>
            <a:endParaRPr sz="1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To summarize average delay by day</a:t>
            </a:r>
            <a:endParaRPr sz="1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hflights %&gt;%</a:t>
            </a:r>
            <a:endParaRPr sz="1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group_by(Year, Month, DayofMonth) %&gt;%</a:t>
            </a:r>
            <a:endParaRPr sz="1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summarise(delay = mean(DepDelay, na.rm = TRUE))</a:t>
            </a:r>
            <a:endParaRPr sz="1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18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summarize() count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For aggregations it is generally a good idea to include a count n(). For example, let’s look at the (not cancelled) planes that have the highest average delays: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hflights %&gt;%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group_by(Year, Month, DayofMonth) %&gt;%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summarise(DepDelay =n())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b="1" lang="en" sz="2688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useful functions for</a:t>
            </a:r>
            <a:endParaRPr b="1" sz="3688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summarize()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• Measures of location: mean(x) , sum(x) , median(x) 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• Measures of spread: sd(x) , IQR(x) , mad(x) 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• Measures of rank: min(x) , quantile(x, 0.25) , max(x) 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• Measures of position: first(x) , nth(x, 2) , last(x) 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• Counts: n() 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Task 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Do an analysis on the The AirTime, ActualElapsedTime, numbers of flight with UniqueCarrier WN, AA, and CO, plot a histogram and a barchart  and a prove to show that the dataset of 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those unique value are normally distributed. With the summary statistics and boxplot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08775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Package</a:t>
            </a:r>
            <a:endParaRPr b="1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22575"/>
            <a:ext cx="85206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For this lesson, we will be using the tidyverse package. Tidyverse is a collection of essential R packages for data science created by Hadley Wickham.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The following packages are included in the core tidyverse: ggplot2, dplyr, tidyr, readr, purrr , tibble, stringr and forcats. You can install the tidyverse package by running the following code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Reading the Data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library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(readxl)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library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(tidyverse)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dta&lt;-</a:t>
            </a:r>
            <a:r>
              <a:rPr lang="en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read_excel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("data/mbta.xlsx",skip = 1, range = cell_cols(2:60))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View(dta)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Skip: this is use to skip the first page of an excel file if at all the numbers of page in the excel is more than one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Range: this is used to select the numbers of column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Gathering the years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The gather function in tidyr package helps in gathering multiple columns and collapses the columns into key-value pairs as seen below.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	dta_tidy &lt;- dta %&gt;% </a:t>
            </a:r>
            <a:r>
              <a:rPr lang="en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gather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(`2007-01`:`2011-10`,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key = "year", value = "passengers")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View(dta_tidy)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Separating year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The separate function in tidyr turns a single character column into multiple columns as seen below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dta_tidy &lt;- dta_tidy %&gt;%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separate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(year, into = c("year", "month"))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View(dta_tidy)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Spreading mode of transportation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The pivot_wider function helps in spreading a key-value pair across multiple columns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dta_tidy &lt;- dta_tidy %&gt;% </a:t>
            </a:r>
            <a:r>
              <a:rPr lang="en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pivot_wider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(mode, passengers)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dta_tidy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Extracting the needed columns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We may be interested in certain columns, we can apply our knowledge of subsetting to select the needed columns for our analysis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dta_tidy &lt;- dta_tidy %&gt;% .[,c(1:2,6:8)]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dta_tidy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Gather rail modes</a:t>
            </a:r>
            <a:endParaRPr b="1" sz="2400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After successful selecting the columns we are interested in, then we gather columns into a single column using the gather function as seen below.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dta_tidy &lt;- dta_tidy %&gt;%</a:t>
            </a:r>
            <a:r>
              <a:rPr lang="en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 gather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(`Commuter Rail`:`Light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Rail`, </a:t>
            </a:r>
            <a:r>
              <a:rPr lang="en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key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="rail_type", </a:t>
            </a:r>
            <a:r>
              <a:rPr lang="en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value</a:t>
            </a: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 = passengers)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dta_tidy</a:t>
            </a:r>
            <a:endParaRPr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