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64" r:id="rId4"/>
    <p:sldId id="258" r:id="rId5"/>
    <p:sldId id="263" r:id="rId6"/>
    <p:sldId id="262" r:id="rId7"/>
    <p:sldId id="259" r:id="rId8"/>
  </p:sldIdLst>
  <p:sldSz cx="9906000" cy="6858000" type="A4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09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3F9D2-0C79-473B-9515-5B05E979FE50}" type="datetimeFigureOut">
              <a:rPr lang="pt-PT" smtClean="0"/>
              <a:t>21/02/2020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94D1B-1D82-4E78-B001-D790435931D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22361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3F9D2-0C79-473B-9515-5B05E979FE50}" type="datetimeFigureOut">
              <a:rPr lang="pt-PT" smtClean="0"/>
              <a:t>21/02/2020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94D1B-1D82-4E78-B001-D790435931D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48413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3F9D2-0C79-473B-9515-5B05E979FE50}" type="datetimeFigureOut">
              <a:rPr lang="pt-PT" smtClean="0"/>
              <a:t>21/02/2020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94D1B-1D82-4E78-B001-D790435931D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66912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3F9D2-0C79-473B-9515-5B05E979FE50}" type="datetimeFigureOut">
              <a:rPr lang="pt-PT" smtClean="0"/>
              <a:t>21/02/2020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94D1B-1D82-4E78-B001-D790435931D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47641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3F9D2-0C79-473B-9515-5B05E979FE50}" type="datetimeFigureOut">
              <a:rPr lang="pt-PT" smtClean="0"/>
              <a:t>21/02/2020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94D1B-1D82-4E78-B001-D790435931D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75017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3F9D2-0C79-473B-9515-5B05E979FE50}" type="datetimeFigureOut">
              <a:rPr lang="pt-PT" smtClean="0"/>
              <a:t>21/02/2020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94D1B-1D82-4E78-B001-D790435931D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62534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3F9D2-0C79-473B-9515-5B05E979FE50}" type="datetimeFigureOut">
              <a:rPr lang="pt-PT" smtClean="0"/>
              <a:t>21/02/2020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94D1B-1D82-4E78-B001-D790435931D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40491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3F9D2-0C79-473B-9515-5B05E979FE50}" type="datetimeFigureOut">
              <a:rPr lang="pt-PT" smtClean="0"/>
              <a:t>21/02/2020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94D1B-1D82-4E78-B001-D790435931D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26210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3F9D2-0C79-473B-9515-5B05E979FE50}" type="datetimeFigureOut">
              <a:rPr lang="pt-PT" smtClean="0"/>
              <a:t>21/02/2020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94D1B-1D82-4E78-B001-D790435931D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09320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3F9D2-0C79-473B-9515-5B05E979FE50}" type="datetimeFigureOut">
              <a:rPr lang="pt-PT" smtClean="0"/>
              <a:t>21/02/2020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94D1B-1D82-4E78-B001-D790435931D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97421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3F9D2-0C79-473B-9515-5B05E979FE50}" type="datetimeFigureOut">
              <a:rPr lang="pt-PT" smtClean="0"/>
              <a:t>21/02/2020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94D1B-1D82-4E78-B001-D790435931D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03514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F3F9D2-0C79-473B-9515-5B05E979FE50}" type="datetimeFigureOut">
              <a:rPr lang="pt-PT" smtClean="0"/>
              <a:t>21/02/2020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D94D1B-1D82-4E78-B001-D790435931D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05377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57263" y="1953419"/>
            <a:ext cx="7991475" cy="2951162"/>
          </a:xfrm>
        </p:spPr>
        <p:txBody>
          <a:bodyPr anchor="t">
            <a:normAutofit fontScale="90000"/>
          </a:bodyPr>
          <a:lstStyle/>
          <a:p>
            <a:pPr algn="l"/>
            <a:r>
              <a:rPr lang="en-GB" sz="4000" b="1" dirty="0" smtClean="0">
                <a:latin typeface="+mn-lt"/>
              </a:rPr>
              <a:t>Mini-Project: Week 1</a:t>
            </a:r>
            <a:br>
              <a:rPr lang="en-GB" sz="4000" b="1" dirty="0" smtClean="0">
                <a:latin typeface="+mn-lt"/>
              </a:rPr>
            </a:br>
            <a:r>
              <a:rPr lang="en-GB" sz="2700" dirty="0" smtClean="0">
                <a:latin typeface="+mn-lt"/>
              </a:rPr>
              <a:t>Message </a:t>
            </a:r>
            <a:r>
              <a:rPr lang="en-GB" sz="2700" dirty="0">
                <a:latin typeface="+mn-lt"/>
              </a:rPr>
              <a:t>Encryption &amp; Decryption</a:t>
            </a:r>
            <a:r>
              <a:rPr lang="en-GB" sz="3600" dirty="0">
                <a:latin typeface="+mn-lt"/>
              </a:rPr>
              <a:t/>
            </a:r>
            <a:br>
              <a:rPr lang="en-GB" sz="3600" dirty="0">
                <a:latin typeface="+mn-lt"/>
              </a:rPr>
            </a:br>
            <a:r>
              <a:rPr lang="en-GB" sz="3600" dirty="0" smtClean="0">
                <a:latin typeface="+mn-lt"/>
              </a:rPr>
              <a:t/>
            </a:r>
            <a:br>
              <a:rPr lang="en-GB" sz="3600" dirty="0" smtClean="0">
                <a:latin typeface="+mn-lt"/>
              </a:rPr>
            </a:br>
            <a:r>
              <a:rPr lang="en-GB" sz="3600" dirty="0" smtClean="0">
                <a:latin typeface="+mn-lt"/>
              </a:rPr>
              <a:t/>
            </a:r>
            <a:br>
              <a:rPr lang="en-GB" sz="3600" dirty="0" smtClean="0">
                <a:latin typeface="+mn-lt"/>
              </a:rPr>
            </a:br>
            <a:r>
              <a:rPr lang="en-GB" sz="3600" b="1" dirty="0">
                <a:latin typeface="+mn-lt"/>
              </a:rPr>
              <a:t>Mafalda Fragoso</a:t>
            </a:r>
            <a:r>
              <a:rPr lang="en-GB" sz="4000" dirty="0" smtClean="0">
                <a:latin typeface="+mn-lt"/>
              </a:rPr>
              <a:t/>
            </a:r>
            <a:br>
              <a:rPr lang="en-GB" sz="4000" dirty="0" smtClean="0">
                <a:latin typeface="+mn-lt"/>
              </a:rPr>
            </a:br>
            <a:r>
              <a:rPr lang="en-GB" sz="2700" dirty="0">
                <a:latin typeface="+mn-lt"/>
              </a:rPr>
              <a:t>Data Analytics </a:t>
            </a:r>
            <a:r>
              <a:rPr lang="en-GB" sz="2700" dirty="0" smtClean="0">
                <a:latin typeface="+mn-lt"/>
              </a:rPr>
              <a:t>Bootcamp</a:t>
            </a:r>
            <a:r>
              <a:rPr lang="en-GB" sz="2700" dirty="0">
                <a:latin typeface="+mn-lt"/>
              </a:rPr>
              <a:t/>
            </a:r>
            <a:br>
              <a:rPr lang="en-GB" sz="2700" dirty="0">
                <a:latin typeface="+mn-lt"/>
              </a:rPr>
            </a:br>
            <a:r>
              <a:rPr lang="en-GB" sz="2700" dirty="0" smtClean="0">
                <a:latin typeface="+mn-lt"/>
              </a:rPr>
              <a:t/>
            </a:r>
            <a:br>
              <a:rPr lang="en-GB" sz="2700" dirty="0" smtClean="0">
                <a:latin typeface="+mn-lt"/>
              </a:rPr>
            </a:br>
            <a:r>
              <a:rPr lang="en-GB" sz="2700" dirty="0">
                <a:latin typeface="+mn-lt"/>
              </a:rPr>
              <a:t/>
            </a:r>
            <a:br>
              <a:rPr lang="en-GB" sz="2700" dirty="0">
                <a:latin typeface="+mn-lt"/>
              </a:rPr>
            </a:br>
            <a:r>
              <a:rPr lang="en-GB" sz="2200" dirty="0" smtClean="0">
                <a:latin typeface="+mn-lt"/>
              </a:rPr>
              <a:t>22/02/2020</a:t>
            </a:r>
            <a:endParaRPr lang="en-GB" sz="2200" dirty="0">
              <a:latin typeface="+mn-lt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t="6950" b="17877"/>
          <a:stretch/>
        </p:blipFill>
        <p:spPr>
          <a:xfrm>
            <a:off x="7010189" y="361950"/>
            <a:ext cx="2572210" cy="193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447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681038" y="1000126"/>
            <a:ext cx="8586787" cy="163955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rIns="108000" rtlCol="0" anchor="t"/>
          <a:lstStyle/>
          <a:p>
            <a:r>
              <a:rPr lang="en-GB" sz="1600" b="1" dirty="0" smtClean="0">
                <a:solidFill>
                  <a:schemeClr val="tx1"/>
                </a:solidFill>
              </a:rPr>
              <a:t>Challenge: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 smtClean="0">
                <a:solidFill>
                  <a:schemeClr val="tx1"/>
                </a:solidFill>
              </a:rPr>
              <a:t>Cryptography with Python: </a:t>
            </a:r>
            <a:r>
              <a:rPr lang="en-US" sz="1400" dirty="0" smtClean="0">
                <a:solidFill>
                  <a:schemeClr val="tx1"/>
                </a:solidFill>
              </a:rPr>
              <a:t>communication between two users via coded messages</a:t>
            </a:r>
            <a:endParaRPr lang="en-GB" sz="1400" dirty="0" smtClean="0">
              <a:solidFill>
                <a:schemeClr val="tx1"/>
              </a:solidFill>
            </a:endParaRPr>
          </a:p>
          <a:p>
            <a:endParaRPr lang="en-GB" sz="1400" b="1" dirty="0" smtClean="0">
              <a:solidFill>
                <a:schemeClr val="tx1"/>
              </a:solidFill>
            </a:endParaRPr>
          </a:p>
          <a:p>
            <a:r>
              <a:rPr lang="en-GB" sz="1600" b="1" dirty="0" smtClean="0">
                <a:solidFill>
                  <a:schemeClr val="tx1"/>
                </a:solidFill>
              </a:rPr>
              <a:t>Method used: </a:t>
            </a:r>
            <a:r>
              <a:rPr lang="en-GB" sz="1400" dirty="0" smtClean="0">
                <a:solidFill>
                  <a:schemeClr val="tx1"/>
                </a:solidFill>
              </a:rPr>
              <a:t>Caesar Cipher method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</a:rPr>
              <a:t>Each letter of plain text is replaced by a letter with some fixed number of positions down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 smtClean="0">
                <a:solidFill>
                  <a:schemeClr val="tx1"/>
                </a:solidFill>
              </a:rPr>
              <a:t>I’ve used the complete ASCII </a:t>
            </a:r>
            <a:r>
              <a:rPr lang="en-GB" sz="1400" dirty="0">
                <a:solidFill>
                  <a:schemeClr val="tx1"/>
                </a:solidFill>
              </a:rPr>
              <a:t>printable </a:t>
            </a:r>
            <a:r>
              <a:rPr lang="en-GB" sz="1400" dirty="0" smtClean="0">
                <a:solidFill>
                  <a:schemeClr val="tx1"/>
                </a:solidFill>
              </a:rPr>
              <a:t>characters to include special characters and not just the alphabet </a:t>
            </a:r>
            <a:endParaRPr lang="en-GB" sz="1400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038" y="3466542"/>
            <a:ext cx="4650087" cy="1764792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681038" y="127003"/>
            <a:ext cx="8543925" cy="8064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400" b="1" dirty="0" smtClean="0">
                <a:latin typeface="+mn-lt"/>
              </a:rPr>
              <a:t>Message Encryption &amp; Decryption challenge</a:t>
            </a:r>
            <a:endParaRPr lang="en-GB" sz="2400" b="1" dirty="0">
              <a:latin typeface="+mn-lt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681038" y="701678"/>
            <a:ext cx="8543925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823913" y="2871478"/>
            <a:ext cx="192911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b="1" dirty="0" smtClean="0">
                <a:solidFill>
                  <a:schemeClr val="tx1"/>
                </a:solidFill>
              </a:rPr>
              <a:t>Example: Caesar Cipher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1608" y="2716207"/>
            <a:ext cx="1846732" cy="4000287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5752590" y="2871478"/>
            <a:ext cx="13290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GB" sz="1400" b="1" dirty="0" smtClean="0">
                <a:solidFill>
                  <a:schemeClr val="tx1"/>
                </a:solidFill>
              </a:rPr>
              <a:t>ASCII printable </a:t>
            </a:r>
          </a:p>
          <a:p>
            <a:pPr algn="r"/>
            <a:r>
              <a:rPr lang="en-GB" sz="1400" b="1" dirty="0" smtClean="0">
                <a:solidFill>
                  <a:schemeClr val="tx1"/>
                </a:solidFill>
              </a:rPr>
              <a:t>characters </a:t>
            </a:r>
          </a:p>
        </p:txBody>
      </p:sp>
    </p:spTree>
    <p:extLst>
      <p:ext uri="{BB962C8B-B14F-4D97-AF65-F5344CB8AC3E}">
        <p14:creationId xmlns:p14="http://schemas.microsoft.com/office/powerpoint/2010/main" val="3398894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1038" y="127003"/>
            <a:ext cx="8543925" cy="806448"/>
          </a:xfrm>
        </p:spPr>
        <p:txBody>
          <a:bodyPr>
            <a:normAutofit/>
          </a:bodyPr>
          <a:lstStyle/>
          <a:p>
            <a:r>
              <a:rPr lang="en-GB" sz="2400" b="1" dirty="0" smtClean="0">
                <a:latin typeface="+mn-lt"/>
              </a:rPr>
              <a:t>Process</a:t>
            </a:r>
            <a:endParaRPr lang="en-GB" sz="2400" b="1" dirty="0">
              <a:latin typeface="+mn-lt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681038" y="701678"/>
            <a:ext cx="8543925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681038" y="988353"/>
            <a:ext cx="1009739" cy="538608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>
                <a:solidFill>
                  <a:schemeClr val="tx1"/>
                </a:solidFill>
              </a:rPr>
              <a:t>Process</a:t>
            </a:r>
            <a:endParaRPr lang="en-GB" b="1" dirty="0">
              <a:solidFill>
                <a:schemeClr val="tx1"/>
              </a:solidFill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 rotWithShape="1">
          <a:blip r:embed="rId2"/>
          <a:srcRect r="30444"/>
          <a:stretch/>
        </p:blipFill>
        <p:spPr>
          <a:xfrm>
            <a:off x="5901129" y="1091688"/>
            <a:ext cx="3323834" cy="2336357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800333" y="1091688"/>
            <a:ext cx="362509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400" b="1" dirty="0"/>
              <a:t>Planning</a:t>
            </a:r>
            <a:r>
              <a:rPr lang="en-US" sz="1400" dirty="0"/>
              <a:t> of the project on the Trello board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800333" y="2068365"/>
            <a:ext cx="368517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lang="en-US" sz="1400" dirty="0"/>
              <a:t>Design of the game structure (</a:t>
            </a:r>
            <a:r>
              <a:rPr lang="en-US" sz="1400" b="1" dirty="0"/>
              <a:t>pseudocode</a:t>
            </a:r>
            <a:r>
              <a:rPr lang="en-US" sz="1400" dirty="0"/>
              <a:t>)</a:t>
            </a:r>
          </a:p>
        </p:txBody>
      </p:sp>
      <p:sp>
        <p:nvSpPr>
          <p:cNvPr id="30" name="Rectangle 29"/>
          <p:cNvSpPr/>
          <p:nvPr/>
        </p:nvSpPr>
        <p:spPr>
          <a:xfrm>
            <a:off x="1800333" y="3045042"/>
            <a:ext cx="362509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 startAt="3"/>
            </a:pPr>
            <a:r>
              <a:rPr lang="en-US" sz="1400" b="1" dirty="0" smtClean="0"/>
              <a:t>Coding</a:t>
            </a:r>
            <a:r>
              <a:rPr lang="en-US" sz="1400" dirty="0" smtClean="0"/>
              <a:t> of the game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Create a function that asks if users wants to encrypt </a:t>
            </a:r>
            <a:r>
              <a:rPr lang="en-US" sz="1400" dirty="0" smtClean="0"/>
              <a:t>or decrypt</a:t>
            </a:r>
            <a:endParaRPr lang="en-US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Create </a:t>
            </a:r>
            <a:r>
              <a:rPr lang="en-US" sz="1400" dirty="0"/>
              <a:t>a function that returns the message </a:t>
            </a:r>
            <a:r>
              <a:rPr lang="en-US" sz="1400" dirty="0" smtClean="0"/>
              <a:t>the user wants </a:t>
            </a:r>
            <a:r>
              <a:rPr lang="en-US" sz="1400" dirty="0"/>
              <a:t>to encrypt or decrypt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Create a </a:t>
            </a:r>
            <a:r>
              <a:rPr lang="en-US" sz="1400" dirty="0"/>
              <a:t>function that applies encryption </a:t>
            </a:r>
            <a:r>
              <a:rPr lang="en-US" sz="1400" dirty="0" smtClean="0"/>
              <a:t>or decryption methods </a:t>
            </a:r>
            <a:endParaRPr lang="en-US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Print resulting </a:t>
            </a:r>
            <a:r>
              <a:rPr lang="en-US" sz="1400" dirty="0" smtClean="0"/>
              <a:t>message</a:t>
            </a:r>
            <a:endParaRPr lang="en-US" sz="1400" dirty="0"/>
          </a:p>
        </p:txBody>
      </p:sp>
      <p:sp>
        <p:nvSpPr>
          <p:cNvPr id="31" name="Rectangle 30"/>
          <p:cNvSpPr/>
          <p:nvPr/>
        </p:nvSpPr>
        <p:spPr>
          <a:xfrm>
            <a:off x="1800333" y="5745268"/>
            <a:ext cx="293227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+mj-lt"/>
              <a:buAutoNum type="arabicPeriod" startAt="4"/>
            </a:pPr>
            <a:r>
              <a:rPr lang="en-US" sz="1400" dirty="0" smtClean="0"/>
              <a:t>Game </a:t>
            </a:r>
            <a:r>
              <a:rPr lang="en-US" sz="1400" b="1" dirty="0"/>
              <a:t>testing</a:t>
            </a:r>
            <a:r>
              <a:rPr lang="en-US" sz="1400" dirty="0"/>
              <a:t> </a:t>
            </a:r>
            <a:r>
              <a:rPr lang="en-US" sz="1400" dirty="0" smtClean="0"/>
              <a:t>and </a:t>
            </a:r>
            <a:r>
              <a:rPr lang="en-US" sz="1400" b="1" dirty="0" smtClean="0"/>
              <a:t>error handling</a:t>
            </a:r>
            <a:endParaRPr lang="en-US" sz="1400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r="11064"/>
          <a:stretch/>
        </p:blipFill>
        <p:spPr>
          <a:xfrm>
            <a:off x="5511543" y="3790119"/>
            <a:ext cx="3955269" cy="2584320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5757129" y="988354"/>
            <a:ext cx="288000" cy="2880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400" dirty="0" smtClean="0">
                <a:solidFill>
                  <a:schemeClr val="tx1"/>
                </a:solidFill>
              </a:rPr>
              <a:t>1</a:t>
            </a:r>
            <a:endParaRPr lang="pt-PT" sz="1400" dirty="0">
              <a:solidFill>
                <a:schemeClr val="tx1"/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5534984" y="3646119"/>
            <a:ext cx="288000" cy="2880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400" dirty="0" smtClean="0">
                <a:solidFill>
                  <a:schemeClr val="tx1"/>
                </a:solidFill>
              </a:rPr>
              <a:t>3</a:t>
            </a:r>
            <a:endParaRPr lang="pt-PT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1657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1038" y="127003"/>
            <a:ext cx="8543925" cy="806448"/>
          </a:xfrm>
        </p:spPr>
        <p:txBody>
          <a:bodyPr>
            <a:normAutofit/>
          </a:bodyPr>
          <a:lstStyle/>
          <a:p>
            <a:r>
              <a:rPr lang="en-GB" sz="2400" b="1" dirty="0" smtClean="0">
                <a:latin typeface="+mn-lt"/>
              </a:rPr>
              <a:t>Challenges, learnings and improvements</a:t>
            </a:r>
            <a:endParaRPr lang="en-GB" sz="2400" b="1" dirty="0">
              <a:latin typeface="+mn-lt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681038" y="701678"/>
            <a:ext cx="8543925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681038" y="1368226"/>
            <a:ext cx="8815387" cy="887017"/>
            <a:chOff x="681038" y="3161108"/>
            <a:chExt cx="8815387" cy="887017"/>
          </a:xfrm>
        </p:grpSpPr>
        <p:sp>
          <p:nvSpPr>
            <p:cNvPr id="16" name="Rounded Rectangle 15"/>
            <p:cNvSpPr/>
            <p:nvPr/>
          </p:nvSpPr>
          <p:spPr>
            <a:xfrm>
              <a:off x="3126583" y="3161108"/>
              <a:ext cx="6369842" cy="887017"/>
            </a:xfrm>
            <a:prstGeom prst="round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tx1"/>
                  </a:solidFill>
                </a:rPr>
                <a:t>Use a function inside another function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1400" dirty="0" smtClean="0">
                  <a:solidFill>
                    <a:schemeClr val="tx1"/>
                  </a:solidFill>
                </a:rPr>
                <a:t>Error checking in the code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1400" dirty="0" smtClean="0">
                  <a:solidFill>
                    <a:schemeClr val="tx1"/>
                  </a:solidFill>
                </a:rPr>
                <a:t>Verification of potential exceptions in the code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81038" y="3161108"/>
              <a:ext cx="2195512" cy="88701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 smtClean="0">
                  <a:solidFill>
                    <a:schemeClr val="tx1"/>
                  </a:solidFill>
                </a:rPr>
                <a:t>Challenges</a:t>
              </a:r>
              <a:endParaRPr lang="en-GB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8" name="Straight Connector 17"/>
          <p:cNvCxnSpPr/>
          <p:nvPr/>
        </p:nvCxnSpPr>
        <p:spPr>
          <a:xfrm>
            <a:off x="681038" y="2587306"/>
            <a:ext cx="85428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681038" y="2919369"/>
            <a:ext cx="8815387" cy="1514716"/>
            <a:chOff x="681038" y="4310060"/>
            <a:chExt cx="8815387" cy="1514716"/>
          </a:xfrm>
        </p:grpSpPr>
        <p:sp>
          <p:nvSpPr>
            <p:cNvPr id="19" name="Rounded Rectangle 18"/>
            <p:cNvSpPr/>
            <p:nvPr/>
          </p:nvSpPr>
          <p:spPr>
            <a:xfrm>
              <a:off x="3126583" y="4310060"/>
              <a:ext cx="6369842" cy="1514716"/>
            </a:xfrm>
            <a:prstGeom prst="round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400" dirty="0" smtClean="0">
                  <a:solidFill>
                    <a:schemeClr val="tx1"/>
                  </a:solidFill>
                </a:rPr>
                <a:t>How to create a game that interacts with the user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400" dirty="0" smtClean="0">
                  <a:solidFill>
                    <a:schemeClr val="tx1"/>
                  </a:solidFill>
                </a:rPr>
                <a:t>How to provide input to a Python function and receive output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400" dirty="0" smtClean="0">
                  <a:solidFill>
                    <a:schemeClr val="tx1"/>
                  </a:solidFill>
                </a:rPr>
                <a:t>Perform calculations with Python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400" dirty="0" smtClean="0">
                  <a:solidFill>
                    <a:schemeClr val="tx1"/>
                  </a:solidFill>
                </a:rPr>
                <a:t>Understanding of the components of functions and how to write them in Python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81038" y="4310060"/>
              <a:ext cx="2195512" cy="15147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 smtClean="0">
                  <a:solidFill>
                    <a:schemeClr val="tx1"/>
                  </a:solidFill>
                </a:rPr>
                <a:t>Learnings</a:t>
              </a:r>
              <a:endParaRPr lang="en-GB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1" name="Straight Connector 20"/>
          <p:cNvCxnSpPr/>
          <p:nvPr/>
        </p:nvCxnSpPr>
        <p:spPr>
          <a:xfrm>
            <a:off x="681038" y="4766148"/>
            <a:ext cx="85428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/>
          <p:cNvGrpSpPr/>
          <p:nvPr/>
        </p:nvGrpSpPr>
        <p:grpSpPr>
          <a:xfrm>
            <a:off x="681038" y="5098211"/>
            <a:ext cx="8989173" cy="836763"/>
            <a:chOff x="681038" y="5745189"/>
            <a:chExt cx="8989173" cy="836763"/>
          </a:xfrm>
        </p:grpSpPr>
        <p:sp>
          <p:nvSpPr>
            <p:cNvPr id="22" name="Rounded Rectangle 21"/>
            <p:cNvSpPr/>
            <p:nvPr/>
          </p:nvSpPr>
          <p:spPr>
            <a:xfrm>
              <a:off x="3126583" y="5745189"/>
              <a:ext cx="6543628" cy="836763"/>
            </a:xfrm>
            <a:prstGeom prst="round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400" dirty="0" smtClean="0">
                  <a:solidFill>
                    <a:schemeClr val="tx1"/>
                  </a:solidFill>
                </a:rPr>
                <a:t>Run the code with the extended ASCII characters 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400" dirty="0" smtClean="0">
                  <a:solidFill>
                    <a:schemeClr val="tx1"/>
                  </a:solidFill>
                </a:rPr>
                <a:t>Run a new code with more advance/complex methods of encryption and decryption 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681038" y="5745189"/>
              <a:ext cx="2195512" cy="83676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 smtClean="0">
                  <a:solidFill>
                    <a:schemeClr val="tx1"/>
                  </a:solidFill>
                </a:rPr>
                <a:t>Improvements</a:t>
              </a:r>
              <a:endParaRPr lang="en-GB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75654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1038" y="127003"/>
            <a:ext cx="8543925" cy="806448"/>
          </a:xfrm>
        </p:spPr>
        <p:txBody>
          <a:bodyPr>
            <a:normAutofit/>
          </a:bodyPr>
          <a:lstStyle/>
          <a:p>
            <a:r>
              <a:rPr lang="en-GB" sz="2400" b="1" dirty="0" smtClean="0">
                <a:latin typeface="+mn-lt"/>
              </a:rPr>
              <a:t>Trello template</a:t>
            </a:r>
            <a:endParaRPr lang="en-GB" sz="2400" b="1" dirty="0">
              <a:latin typeface="+mn-lt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681038" y="701678"/>
            <a:ext cx="8543925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385" y="1223191"/>
            <a:ext cx="9023230" cy="4411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7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925" y="1307205"/>
            <a:ext cx="9010650" cy="4859842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81038" y="127003"/>
            <a:ext cx="8543925" cy="806448"/>
          </a:xfrm>
        </p:spPr>
        <p:txBody>
          <a:bodyPr>
            <a:normAutofit/>
          </a:bodyPr>
          <a:lstStyle/>
          <a:p>
            <a:r>
              <a:rPr lang="en-GB" sz="2400" b="1" dirty="0" smtClean="0">
                <a:latin typeface="+mn-lt"/>
              </a:rPr>
              <a:t>Demo</a:t>
            </a:r>
            <a:endParaRPr lang="en-GB" sz="2400" b="1" dirty="0">
              <a:latin typeface="+mn-lt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681038" y="701678"/>
            <a:ext cx="8543925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8042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6827" y="935833"/>
            <a:ext cx="2712347" cy="5875334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681038" y="127003"/>
            <a:ext cx="8543925" cy="806448"/>
          </a:xfrm>
        </p:spPr>
        <p:txBody>
          <a:bodyPr>
            <a:normAutofit/>
          </a:bodyPr>
          <a:lstStyle/>
          <a:p>
            <a:r>
              <a:rPr lang="en-GB" sz="2400" b="1" dirty="0" smtClean="0">
                <a:latin typeface="+mn-lt"/>
              </a:rPr>
              <a:t>ASCII printable characters</a:t>
            </a:r>
            <a:endParaRPr lang="en-GB" sz="2400" b="1" dirty="0">
              <a:latin typeface="+mn-lt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681038" y="701678"/>
            <a:ext cx="8543925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9347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239</TotalTime>
  <Words>225</Words>
  <Application>Microsoft Office PowerPoint</Application>
  <PresentationFormat>A4 Paper (210x297 mm)</PresentationFormat>
  <Paragraphs>39</Paragraphs>
  <Slides>7</Slides>
  <Notes>0</Notes>
  <HiddenSlides>3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Mini-Project: Week 1 Message Encryption &amp; Decryption   Mafalda Fragoso Data Analytics Bootcamp   22/02/2020</vt:lpstr>
      <vt:lpstr>PowerPoint Presentation</vt:lpstr>
      <vt:lpstr>Process</vt:lpstr>
      <vt:lpstr>Challenges, learnings and improvements</vt:lpstr>
      <vt:lpstr>Trello template</vt:lpstr>
      <vt:lpstr>Demo</vt:lpstr>
      <vt:lpstr>ASCII printable characters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Mafalda Fragoso</dc:creator>
  <cp:lastModifiedBy>Mafalda Fragoso</cp:lastModifiedBy>
  <cp:revision>14</cp:revision>
  <dcterms:created xsi:type="dcterms:W3CDTF">2020-02-20T20:40:09Z</dcterms:created>
  <dcterms:modified xsi:type="dcterms:W3CDTF">2020-02-21T13:51:52Z</dcterms:modified>
</cp:coreProperties>
</file>