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762120"/>
            <a:ext cx="9140400" cy="533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70360" y="762120"/>
            <a:ext cx="2924280" cy="533304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758880"/>
            <a:ext cx="3442680" cy="53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11815920" y="758880"/>
            <a:ext cx="383040" cy="532980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069920" y="1298520"/>
            <a:ext cx="7314120" cy="325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900" b="0" strike="noStrike" spc="-9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Pervasive Fridge </a:t>
            </a:r>
            <a:r>
              <a:rPr lang="en-US" sz="5900" b="0" strike="noStrike" spc="-9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Friend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00160" y="4670280"/>
            <a:ext cx="73141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 dirty="0" err="1" smtClean="0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Mafany</a:t>
            </a:r>
            <a:r>
              <a:rPr lang="en-US" sz="2200" b="0" strike="noStrike" spc="-1" dirty="0" smtClean="0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Tande Myles </a:t>
            </a:r>
            <a:r>
              <a:rPr lang="en-US" sz="2200" b="0" strike="noStrike" spc="-1" dirty="0" err="1" smtClean="0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Bilong</a:t>
            </a:r>
            <a:r>
              <a:rPr lang="en-US" sz="2200" b="0" strike="noStrike" spc="-1" dirty="0" smtClean="0">
                <a:solidFill>
                  <a:srgbClr val="D9F1F6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| FE17A037| Software Engineering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468880" y="1316880"/>
            <a:ext cx="2102760" cy="2157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3976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Tasks</a:t>
            </a:r>
            <a:r>
              <a:rPr lang="en-US" sz="3600" b="0" strike="noStrike" spc="-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 up a SQL database to store and access scanned items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Create an API structure (directory organization, class hierarchies, etc.)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DBHelper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Tasks</a:t>
            </a:r>
            <a:r>
              <a:rPr lang="en-US" sz="3600" b="0" strike="noStrike" spc="-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Design a user interface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 up interaction with the camera app to retrieve barcode images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MainActivity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UI Layouts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 Questions?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Goal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Help users organize and easily visualize their groceries by using a UPC supplied database.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Barcode scan their groceries as they unpack them, adding them to their current list with a single button press.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Automatically add tags for food type and expiry, so users can easily sort their grocery list by what to eat (or throw away) next.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Project Features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Scan food item barcodes from camera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Fetch barcode UPC info using Computer Vision API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Store UPC Items in a database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Sort UPC Items by food category or expiration date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Video 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Video Demo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2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The </a:t>
            </a:r>
            <a:r>
              <a:rPr lang="en-US" sz="3600" b="0" strike="noStrike" spc="-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Item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 product with a barcode ID, category (dairy, meat, etc.), and thumbnail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Assigns a shelf life to products based on their categories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Network Utilities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Calls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UpcDatabase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API to retrieve a product name from a UPC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Uses Google CSE to fetch a thumbnail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The  </a:t>
            </a:r>
            <a:r>
              <a:rPr lang="en-US" sz="3600" b="0" strike="noStrike" spc="-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932640" y="100656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Main Activity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Opens a camera to capture a barcode image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Results Activity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Converts images to barcodes using the Google Play Services Barcode API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Settings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Filter products by category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Sort by product name, date added, and expiration date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Database Helper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8000" lvl="2" indent="-21564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Manages insertions, deletions, and queries for a </a:t>
            </a:r>
            <a:r>
              <a:rPr lang="en-US" sz="2000" b="0" strike="noStrike" spc="-1" dirty="0" err="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SQLite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database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600" b="0" strike="noStrike" spc="-5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Diagram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932640" y="100656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17"/>
          <p:cNvSpPr txBox="1"/>
          <p:nvPr/>
        </p:nvSpPr>
        <p:spPr>
          <a:xfrm>
            <a:off x="8778240" y="568080"/>
            <a:ext cx="13716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UpcItem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40480" y="548640"/>
            <a:ext cx="7863840" cy="5394960"/>
            <a:chOff x="3840480" y="548640"/>
            <a:chExt cx="7863840" cy="5394960"/>
          </a:xfrm>
        </p:grpSpPr>
        <p:sp>
          <p:nvSpPr>
            <p:cNvPr id="95" name="CustomShape 3"/>
            <p:cNvSpPr/>
            <p:nvPr/>
          </p:nvSpPr>
          <p:spPr>
            <a:xfrm>
              <a:off x="3840480" y="2194560"/>
              <a:ext cx="2377440" cy="82296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Camera Image</a:t>
              </a:r>
            </a:p>
          </p:txBody>
        </p:sp>
        <p:sp>
          <p:nvSpPr>
            <p:cNvPr id="96" name="CustomShape 4"/>
            <p:cNvSpPr/>
            <p:nvPr/>
          </p:nvSpPr>
          <p:spPr>
            <a:xfrm>
              <a:off x="3840480" y="3931920"/>
              <a:ext cx="2377440" cy="20116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Database</a:t>
              </a:r>
            </a:p>
          </p:txBody>
        </p:sp>
        <p:sp>
          <p:nvSpPr>
            <p:cNvPr id="97" name="CustomShape 5"/>
            <p:cNvSpPr/>
            <p:nvPr/>
          </p:nvSpPr>
          <p:spPr>
            <a:xfrm>
              <a:off x="8595360" y="118872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Product Name</a:t>
              </a:r>
            </a:p>
          </p:txBody>
        </p:sp>
        <p:sp>
          <p:nvSpPr>
            <p:cNvPr id="98" name="CustomShape 6"/>
            <p:cNvSpPr/>
            <p:nvPr/>
          </p:nvSpPr>
          <p:spPr>
            <a:xfrm>
              <a:off x="7315200" y="237744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ItemType</a:t>
              </a:r>
            </a:p>
          </p:txBody>
        </p:sp>
        <p:sp>
          <p:nvSpPr>
            <p:cNvPr id="99" name="CustomShape 7"/>
            <p:cNvSpPr/>
            <p:nvPr/>
          </p:nvSpPr>
          <p:spPr>
            <a:xfrm>
              <a:off x="9601200" y="283464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Thumbnail</a:t>
              </a:r>
            </a:p>
          </p:txBody>
        </p:sp>
        <p:sp>
          <p:nvSpPr>
            <p:cNvPr id="100" name="CustomShape 8"/>
            <p:cNvSpPr/>
            <p:nvPr/>
          </p:nvSpPr>
          <p:spPr>
            <a:xfrm>
              <a:off x="7315200" y="329184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Expiration Date</a:t>
              </a:r>
            </a:p>
          </p:txBody>
        </p:sp>
        <p:sp>
          <p:nvSpPr>
            <p:cNvPr id="101" name="Line 9"/>
            <p:cNvSpPr/>
            <p:nvPr/>
          </p:nvSpPr>
          <p:spPr>
            <a:xfrm>
              <a:off x="10241280" y="1645920"/>
              <a:ext cx="274320" cy="11887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"/>
            <p:cNvSpPr/>
            <p:nvPr/>
          </p:nvSpPr>
          <p:spPr>
            <a:xfrm flipH="1">
              <a:off x="8229600" y="1645920"/>
              <a:ext cx="731520" cy="73152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1"/>
            <p:cNvSpPr/>
            <p:nvPr/>
          </p:nvSpPr>
          <p:spPr>
            <a:xfrm>
              <a:off x="8229600" y="2834640"/>
              <a:ext cx="0" cy="45720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9509760" y="192024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Google CSE</a:t>
              </a:r>
            </a:p>
          </p:txBody>
        </p:sp>
        <p:sp>
          <p:nvSpPr>
            <p:cNvPr id="105" name="Line 13"/>
            <p:cNvSpPr/>
            <p:nvPr/>
          </p:nvSpPr>
          <p:spPr>
            <a:xfrm>
              <a:off x="5120640" y="1280160"/>
              <a:ext cx="18288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4206240" y="1463040"/>
              <a:ext cx="1828800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UPC Database</a:t>
              </a:r>
              <a:endPara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107" name="Line 15"/>
            <p:cNvSpPr/>
            <p:nvPr/>
          </p:nvSpPr>
          <p:spPr>
            <a:xfrm>
              <a:off x="5120640" y="1280160"/>
              <a:ext cx="0" cy="914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CustomShape 16"/>
            <p:cNvSpPr/>
            <p:nvPr/>
          </p:nvSpPr>
          <p:spPr>
            <a:xfrm>
              <a:off x="6949440" y="548640"/>
              <a:ext cx="4754880" cy="338328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8"/>
            <p:cNvSpPr/>
            <p:nvPr/>
          </p:nvSpPr>
          <p:spPr>
            <a:xfrm flipH="1">
              <a:off x="6217920" y="5486400"/>
              <a:ext cx="3200400" cy="0"/>
            </a:xfrm>
            <a:prstGeom prst="line">
              <a:avLst/>
            </a:prstGeom>
            <a:ln>
              <a:solidFill>
                <a:srgbClr val="000000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9"/>
            <p:cNvSpPr/>
            <p:nvPr/>
          </p:nvSpPr>
          <p:spPr>
            <a:xfrm flipV="1">
              <a:off x="9418320" y="3931920"/>
              <a:ext cx="0" cy="1554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20"/>
            <p:cNvSpPr/>
            <p:nvPr/>
          </p:nvSpPr>
          <p:spPr>
            <a:xfrm>
              <a:off x="8503920" y="4480560"/>
              <a:ext cx="182880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  <a:custDash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SQLite Database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53080" y="1123920"/>
            <a:ext cx="2946240" cy="460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3600" b="0" strike="noStrike" spc="-52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Tasks</a:t>
            </a:r>
            <a:r>
              <a:rPr lang="en-US" sz="3600" b="0" strike="noStrike" spc="-52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3869280" y="864000"/>
            <a:ext cx="7314120" cy="511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Github management and weekly build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0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Implement a backend to process barcode information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Class Assignments: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NetworkUtils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UPCItem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UPCItemLoader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181800">
              <a:lnSpc>
                <a:spcPct val="150000"/>
              </a:lnSpc>
              <a:buClr>
                <a:srgbClr val="40BAD2"/>
              </a:buClr>
              <a:buFont typeface="Wingdings 2" charset="2"/>
              <a:buChar char=""/>
            </a:pPr>
            <a:r>
              <a:rPr lang="en-US" sz="18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rbel"/>
                <a:ea typeface="DejaVu Sans"/>
              </a:rPr>
              <a:t>ItemType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117</TotalTime>
  <Words>319</Words>
  <Application>LibreOffice/5.1.4.2$Linux_X86_64 LibreOffice_project/10m0$Build-2</Application>
  <PresentationFormat>Custom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Friend</dc:title>
  <dc:subject/>
  <dc:creator>Mafany Tande Myles</dc:creator>
  <dc:description/>
  <cp:lastModifiedBy>Tande</cp:lastModifiedBy>
  <cp:revision>19</cp:revision>
  <dcterms:created xsi:type="dcterms:W3CDTF">2016-12-06T20:25:49Z</dcterms:created>
  <dcterms:modified xsi:type="dcterms:W3CDTF">2020-06-30T19:07:56Z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