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393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56152-3D9B-4898-9137-271D591F490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D802C0-BB15-405D-8C43-CCECF3950244}">
      <dgm:prSet custT="1"/>
      <dgm:spPr/>
      <dgm:t>
        <a:bodyPr/>
        <a:lstStyle/>
        <a:p>
          <a:r>
            <a:rPr lang="es-ES" sz="1600" dirty="0"/>
            <a:t>Contara con registro e inicio de sesión ya sea por correo o numero de teléfono; todo se guardara en una Base de datos.</a:t>
          </a:r>
          <a:endParaRPr lang="en-US" sz="1600" dirty="0"/>
        </a:p>
      </dgm:t>
    </dgm:pt>
    <dgm:pt modelId="{DC6E3E63-DF25-4076-8EC8-B9D22A398E49}" type="parTrans" cxnId="{D424E620-3842-47A4-A167-D0207FF39566}">
      <dgm:prSet/>
      <dgm:spPr/>
      <dgm:t>
        <a:bodyPr/>
        <a:lstStyle/>
        <a:p>
          <a:endParaRPr lang="en-US" sz="1800"/>
        </a:p>
      </dgm:t>
    </dgm:pt>
    <dgm:pt modelId="{13588C65-D6FC-4726-819E-B70D4CF7C19C}" type="sibTrans" cxnId="{D424E620-3842-47A4-A167-D0207FF39566}">
      <dgm:prSet/>
      <dgm:spPr/>
      <dgm:t>
        <a:bodyPr/>
        <a:lstStyle/>
        <a:p>
          <a:endParaRPr lang="en-US" sz="1800"/>
        </a:p>
      </dgm:t>
    </dgm:pt>
    <dgm:pt modelId="{2F811CDC-5CDD-43C4-9161-84FE0E9CB116}">
      <dgm:prSet custT="1"/>
      <dgm:spPr/>
      <dgm:t>
        <a:bodyPr/>
        <a:lstStyle/>
        <a:p>
          <a:r>
            <a:rPr lang="es-ES" sz="1800" dirty="0"/>
            <a:t>Opción de recuperación de contraseña. </a:t>
          </a:r>
          <a:endParaRPr lang="en-US" sz="1800" dirty="0"/>
        </a:p>
      </dgm:t>
    </dgm:pt>
    <dgm:pt modelId="{9D1C481E-6314-4134-85B3-BDF360C6C805}" type="parTrans" cxnId="{9F4F1B99-5C84-49B1-8254-2C58FD4E74EA}">
      <dgm:prSet/>
      <dgm:spPr/>
      <dgm:t>
        <a:bodyPr/>
        <a:lstStyle/>
        <a:p>
          <a:endParaRPr lang="en-US" sz="1800"/>
        </a:p>
      </dgm:t>
    </dgm:pt>
    <dgm:pt modelId="{D281088A-FFCC-4050-BB74-ABB41684464D}" type="sibTrans" cxnId="{9F4F1B99-5C84-49B1-8254-2C58FD4E74EA}">
      <dgm:prSet/>
      <dgm:spPr/>
      <dgm:t>
        <a:bodyPr/>
        <a:lstStyle/>
        <a:p>
          <a:endParaRPr lang="en-US" sz="1800"/>
        </a:p>
      </dgm:t>
    </dgm:pt>
    <dgm:pt modelId="{4A2D914E-580A-46CF-A026-780E82B7E556}">
      <dgm:prSet custT="1"/>
      <dgm:spPr/>
      <dgm:t>
        <a:bodyPr/>
        <a:lstStyle/>
        <a:p>
          <a:r>
            <a:rPr lang="es-ES" sz="1800" dirty="0"/>
            <a:t>Se podrá realizar modificación de sus datos personales, excepto nombre. </a:t>
          </a:r>
          <a:endParaRPr lang="en-US" sz="1800" dirty="0"/>
        </a:p>
      </dgm:t>
    </dgm:pt>
    <dgm:pt modelId="{D7ECB681-049F-4E2B-966F-E8939F3186D6}" type="parTrans" cxnId="{B5321F32-1F83-4242-9E5E-DAE48D4BE9E9}">
      <dgm:prSet/>
      <dgm:spPr/>
      <dgm:t>
        <a:bodyPr/>
        <a:lstStyle/>
        <a:p>
          <a:endParaRPr lang="en-US" sz="1800"/>
        </a:p>
      </dgm:t>
    </dgm:pt>
    <dgm:pt modelId="{3A6B76E7-54CE-41BF-A0A4-3EA9F4482E0C}" type="sibTrans" cxnId="{B5321F32-1F83-4242-9E5E-DAE48D4BE9E9}">
      <dgm:prSet/>
      <dgm:spPr/>
      <dgm:t>
        <a:bodyPr/>
        <a:lstStyle/>
        <a:p>
          <a:endParaRPr lang="en-US" sz="1800"/>
        </a:p>
      </dgm:t>
    </dgm:pt>
    <dgm:pt modelId="{D6567618-3BB1-4FC4-9209-A8F4AF71800D}">
      <dgm:prSet custT="1"/>
      <dgm:spPr/>
      <dgm:t>
        <a:bodyPr/>
        <a:lstStyle/>
        <a:p>
          <a:r>
            <a:rPr lang="es-ES" sz="1800"/>
            <a:t>Un tutor puede tener muchos alumnos y un alumno varios tutores.</a:t>
          </a:r>
          <a:endParaRPr lang="en-US" sz="1800"/>
        </a:p>
      </dgm:t>
    </dgm:pt>
    <dgm:pt modelId="{60F3C722-ECBE-4E3E-8230-454DA0E7E46C}" type="parTrans" cxnId="{D2A98AB7-83AD-42F7-829B-6E7A786E1DAE}">
      <dgm:prSet/>
      <dgm:spPr/>
      <dgm:t>
        <a:bodyPr/>
        <a:lstStyle/>
        <a:p>
          <a:endParaRPr lang="en-US" sz="1800"/>
        </a:p>
      </dgm:t>
    </dgm:pt>
    <dgm:pt modelId="{619D9807-A341-4A04-98F1-CDAA9F1147DE}" type="sibTrans" cxnId="{D2A98AB7-83AD-42F7-829B-6E7A786E1DAE}">
      <dgm:prSet/>
      <dgm:spPr/>
      <dgm:t>
        <a:bodyPr/>
        <a:lstStyle/>
        <a:p>
          <a:endParaRPr lang="en-US" sz="1800"/>
        </a:p>
      </dgm:t>
    </dgm:pt>
    <dgm:pt modelId="{10F81A0A-DFF9-4D4E-8441-7267E4B656DC}">
      <dgm:prSet custT="1"/>
      <dgm:spPr/>
      <dgm:t>
        <a:bodyPr/>
        <a:lstStyle/>
        <a:p>
          <a:r>
            <a:rPr lang="es-ES" sz="1800" dirty="0"/>
            <a:t>Contacto y sesiones se realizaran de manera individual (tutor-alumno).</a:t>
          </a:r>
          <a:endParaRPr lang="en-US" sz="1800" dirty="0"/>
        </a:p>
      </dgm:t>
    </dgm:pt>
    <dgm:pt modelId="{58AD8A5A-02B0-4A2C-B56D-21505DC51AE1}" type="parTrans" cxnId="{554D978B-BDA1-44D8-B3E1-B9D18E6B32E8}">
      <dgm:prSet/>
      <dgm:spPr/>
      <dgm:t>
        <a:bodyPr/>
        <a:lstStyle/>
        <a:p>
          <a:endParaRPr lang="en-US" sz="1800"/>
        </a:p>
      </dgm:t>
    </dgm:pt>
    <dgm:pt modelId="{75476C54-920E-4B4B-A485-B4AA987E90D1}" type="sibTrans" cxnId="{554D978B-BDA1-44D8-B3E1-B9D18E6B32E8}">
      <dgm:prSet/>
      <dgm:spPr/>
      <dgm:t>
        <a:bodyPr/>
        <a:lstStyle/>
        <a:p>
          <a:endParaRPr lang="en-US" sz="1800"/>
        </a:p>
      </dgm:t>
    </dgm:pt>
    <dgm:pt modelId="{D85F42F7-B6D9-4ADE-A06F-F87A0256E869}">
      <dgm:prSet custT="1"/>
      <dgm:spPr/>
      <dgm:t>
        <a:bodyPr/>
        <a:lstStyle/>
        <a:p>
          <a:r>
            <a:rPr lang="es-ES" sz="1600" dirty="0"/>
            <a:t>Los mensajes y archivos se quedaran guardados en el perfil de ambos, en caso de retomar la conversación, la anterior continuara ahí.</a:t>
          </a:r>
          <a:endParaRPr lang="en-US" sz="1600" dirty="0"/>
        </a:p>
      </dgm:t>
    </dgm:pt>
    <dgm:pt modelId="{E8EFC8A5-0B11-4FD9-A691-088D611C8827}" type="parTrans" cxnId="{94E445E0-82E4-4D0F-9FA6-D3BFF5DE162C}">
      <dgm:prSet/>
      <dgm:spPr/>
      <dgm:t>
        <a:bodyPr/>
        <a:lstStyle/>
        <a:p>
          <a:endParaRPr lang="en-US" sz="1800"/>
        </a:p>
      </dgm:t>
    </dgm:pt>
    <dgm:pt modelId="{611E5BD1-E55A-4B93-AD00-89FCBAC19F24}" type="sibTrans" cxnId="{94E445E0-82E4-4D0F-9FA6-D3BFF5DE162C}">
      <dgm:prSet/>
      <dgm:spPr/>
      <dgm:t>
        <a:bodyPr/>
        <a:lstStyle/>
        <a:p>
          <a:endParaRPr lang="en-US" sz="1800"/>
        </a:p>
      </dgm:t>
    </dgm:pt>
    <dgm:pt modelId="{64B9EA39-EB7D-4FAC-9BE7-774B89777034}" type="pres">
      <dgm:prSet presAssocID="{18856152-3D9B-4898-9137-271D591F4908}" presName="diagram" presStyleCnt="0">
        <dgm:presLayoutVars>
          <dgm:dir/>
          <dgm:resizeHandles val="exact"/>
        </dgm:presLayoutVars>
      </dgm:prSet>
      <dgm:spPr/>
    </dgm:pt>
    <dgm:pt modelId="{63EB7DAD-9E0A-4691-B43D-E8B47A2428DB}" type="pres">
      <dgm:prSet presAssocID="{7AD802C0-BB15-405D-8C43-CCECF3950244}" presName="node" presStyleLbl="node1" presStyleIdx="0" presStyleCnt="6">
        <dgm:presLayoutVars>
          <dgm:bulletEnabled val="1"/>
        </dgm:presLayoutVars>
      </dgm:prSet>
      <dgm:spPr/>
    </dgm:pt>
    <dgm:pt modelId="{A1157788-106C-41EA-93EE-7495627428E2}" type="pres">
      <dgm:prSet presAssocID="{13588C65-D6FC-4726-819E-B70D4CF7C19C}" presName="sibTrans" presStyleCnt="0"/>
      <dgm:spPr/>
    </dgm:pt>
    <dgm:pt modelId="{8B4D123B-EF3A-4AFC-A58E-81A08A4DEE89}" type="pres">
      <dgm:prSet presAssocID="{2F811CDC-5CDD-43C4-9161-84FE0E9CB116}" presName="node" presStyleLbl="node1" presStyleIdx="1" presStyleCnt="6">
        <dgm:presLayoutVars>
          <dgm:bulletEnabled val="1"/>
        </dgm:presLayoutVars>
      </dgm:prSet>
      <dgm:spPr/>
    </dgm:pt>
    <dgm:pt modelId="{6C18A2F6-F564-4AE1-B6CB-1FDC4E2C1DD1}" type="pres">
      <dgm:prSet presAssocID="{D281088A-FFCC-4050-BB74-ABB41684464D}" presName="sibTrans" presStyleCnt="0"/>
      <dgm:spPr/>
    </dgm:pt>
    <dgm:pt modelId="{31423EC6-D9D7-420A-BAC0-ADE4F309C1C0}" type="pres">
      <dgm:prSet presAssocID="{4A2D914E-580A-46CF-A026-780E82B7E556}" presName="node" presStyleLbl="node1" presStyleIdx="2" presStyleCnt="6">
        <dgm:presLayoutVars>
          <dgm:bulletEnabled val="1"/>
        </dgm:presLayoutVars>
      </dgm:prSet>
      <dgm:spPr/>
    </dgm:pt>
    <dgm:pt modelId="{3CB1DB93-28B8-4547-9723-34CAC7FC5E10}" type="pres">
      <dgm:prSet presAssocID="{3A6B76E7-54CE-41BF-A0A4-3EA9F4482E0C}" presName="sibTrans" presStyleCnt="0"/>
      <dgm:spPr/>
    </dgm:pt>
    <dgm:pt modelId="{09DDD7D4-C211-4EF9-971B-9A923EB24DEE}" type="pres">
      <dgm:prSet presAssocID="{D6567618-3BB1-4FC4-9209-A8F4AF71800D}" presName="node" presStyleLbl="node1" presStyleIdx="3" presStyleCnt="6">
        <dgm:presLayoutVars>
          <dgm:bulletEnabled val="1"/>
        </dgm:presLayoutVars>
      </dgm:prSet>
      <dgm:spPr/>
    </dgm:pt>
    <dgm:pt modelId="{4EB51241-BF86-48EA-9163-3BAC02AA3531}" type="pres">
      <dgm:prSet presAssocID="{619D9807-A341-4A04-98F1-CDAA9F1147DE}" presName="sibTrans" presStyleCnt="0"/>
      <dgm:spPr/>
    </dgm:pt>
    <dgm:pt modelId="{ECB6643F-7F88-4D74-89CF-A1F1085F4B4D}" type="pres">
      <dgm:prSet presAssocID="{10F81A0A-DFF9-4D4E-8441-7267E4B656DC}" presName="node" presStyleLbl="node1" presStyleIdx="4" presStyleCnt="6">
        <dgm:presLayoutVars>
          <dgm:bulletEnabled val="1"/>
        </dgm:presLayoutVars>
      </dgm:prSet>
      <dgm:spPr/>
    </dgm:pt>
    <dgm:pt modelId="{FADA09D5-5285-4D50-8713-89AF7FF05E6E}" type="pres">
      <dgm:prSet presAssocID="{75476C54-920E-4B4B-A485-B4AA987E90D1}" presName="sibTrans" presStyleCnt="0"/>
      <dgm:spPr/>
    </dgm:pt>
    <dgm:pt modelId="{C52B42DF-67AA-4866-9C50-621923AF8B7F}" type="pres">
      <dgm:prSet presAssocID="{D85F42F7-B6D9-4ADE-A06F-F87A0256E869}" presName="node" presStyleLbl="node1" presStyleIdx="5" presStyleCnt="6">
        <dgm:presLayoutVars>
          <dgm:bulletEnabled val="1"/>
        </dgm:presLayoutVars>
      </dgm:prSet>
      <dgm:spPr/>
    </dgm:pt>
  </dgm:ptLst>
  <dgm:cxnLst>
    <dgm:cxn modelId="{D424E620-3842-47A4-A167-D0207FF39566}" srcId="{18856152-3D9B-4898-9137-271D591F4908}" destId="{7AD802C0-BB15-405D-8C43-CCECF3950244}" srcOrd="0" destOrd="0" parTransId="{DC6E3E63-DF25-4076-8EC8-B9D22A398E49}" sibTransId="{13588C65-D6FC-4726-819E-B70D4CF7C19C}"/>
    <dgm:cxn modelId="{7B243F27-BC81-41A0-A882-DD1D52FE8495}" type="presOf" srcId="{7AD802C0-BB15-405D-8C43-CCECF3950244}" destId="{63EB7DAD-9E0A-4691-B43D-E8B47A2428DB}" srcOrd="0" destOrd="0" presId="urn:microsoft.com/office/officeart/2005/8/layout/default"/>
    <dgm:cxn modelId="{B5321F32-1F83-4242-9E5E-DAE48D4BE9E9}" srcId="{18856152-3D9B-4898-9137-271D591F4908}" destId="{4A2D914E-580A-46CF-A026-780E82B7E556}" srcOrd="2" destOrd="0" parTransId="{D7ECB681-049F-4E2B-966F-E8939F3186D6}" sibTransId="{3A6B76E7-54CE-41BF-A0A4-3EA9F4482E0C}"/>
    <dgm:cxn modelId="{D431E849-612E-44B1-8A18-57C3A7CF07C7}" type="presOf" srcId="{D6567618-3BB1-4FC4-9209-A8F4AF71800D}" destId="{09DDD7D4-C211-4EF9-971B-9A923EB24DEE}" srcOrd="0" destOrd="0" presId="urn:microsoft.com/office/officeart/2005/8/layout/default"/>
    <dgm:cxn modelId="{433F5A59-7D42-466F-8335-F1E1654B58F5}" type="presOf" srcId="{18856152-3D9B-4898-9137-271D591F4908}" destId="{64B9EA39-EB7D-4FAC-9BE7-774B89777034}" srcOrd="0" destOrd="0" presId="urn:microsoft.com/office/officeart/2005/8/layout/default"/>
    <dgm:cxn modelId="{554D978B-BDA1-44D8-B3E1-B9D18E6B32E8}" srcId="{18856152-3D9B-4898-9137-271D591F4908}" destId="{10F81A0A-DFF9-4D4E-8441-7267E4B656DC}" srcOrd="4" destOrd="0" parTransId="{58AD8A5A-02B0-4A2C-B56D-21505DC51AE1}" sibTransId="{75476C54-920E-4B4B-A485-B4AA987E90D1}"/>
    <dgm:cxn modelId="{9F4F1B99-5C84-49B1-8254-2C58FD4E74EA}" srcId="{18856152-3D9B-4898-9137-271D591F4908}" destId="{2F811CDC-5CDD-43C4-9161-84FE0E9CB116}" srcOrd="1" destOrd="0" parTransId="{9D1C481E-6314-4134-85B3-BDF360C6C805}" sibTransId="{D281088A-FFCC-4050-BB74-ABB41684464D}"/>
    <dgm:cxn modelId="{B3DEF7A3-3349-4429-B8BE-49B63B895DCE}" type="presOf" srcId="{D85F42F7-B6D9-4ADE-A06F-F87A0256E869}" destId="{C52B42DF-67AA-4866-9C50-621923AF8B7F}" srcOrd="0" destOrd="0" presId="urn:microsoft.com/office/officeart/2005/8/layout/default"/>
    <dgm:cxn modelId="{D2A98AB7-83AD-42F7-829B-6E7A786E1DAE}" srcId="{18856152-3D9B-4898-9137-271D591F4908}" destId="{D6567618-3BB1-4FC4-9209-A8F4AF71800D}" srcOrd="3" destOrd="0" parTransId="{60F3C722-ECBE-4E3E-8230-454DA0E7E46C}" sibTransId="{619D9807-A341-4A04-98F1-CDAA9F1147DE}"/>
    <dgm:cxn modelId="{43C54AD1-6068-438A-9578-1858C97059A8}" type="presOf" srcId="{10F81A0A-DFF9-4D4E-8441-7267E4B656DC}" destId="{ECB6643F-7F88-4D74-89CF-A1F1085F4B4D}" srcOrd="0" destOrd="0" presId="urn:microsoft.com/office/officeart/2005/8/layout/default"/>
    <dgm:cxn modelId="{B0BBC8D2-002E-4D26-98F1-1A1E5AD7BCAD}" type="presOf" srcId="{2F811CDC-5CDD-43C4-9161-84FE0E9CB116}" destId="{8B4D123B-EF3A-4AFC-A58E-81A08A4DEE89}" srcOrd="0" destOrd="0" presId="urn:microsoft.com/office/officeart/2005/8/layout/default"/>
    <dgm:cxn modelId="{94E445E0-82E4-4D0F-9FA6-D3BFF5DE162C}" srcId="{18856152-3D9B-4898-9137-271D591F4908}" destId="{D85F42F7-B6D9-4ADE-A06F-F87A0256E869}" srcOrd="5" destOrd="0" parTransId="{E8EFC8A5-0B11-4FD9-A691-088D611C8827}" sibTransId="{611E5BD1-E55A-4B93-AD00-89FCBAC19F24}"/>
    <dgm:cxn modelId="{C4E8ADFD-EE99-48FD-A6E7-E37AFDE6F2BB}" type="presOf" srcId="{4A2D914E-580A-46CF-A026-780E82B7E556}" destId="{31423EC6-D9D7-420A-BAC0-ADE4F309C1C0}" srcOrd="0" destOrd="0" presId="urn:microsoft.com/office/officeart/2005/8/layout/default"/>
    <dgm:cxn modelId="{E14ABAD5-6CC7-4727-8684-E30820F061DD}" type="presParOf" srcId="{64B9EA39-EB7D-4FAC-9BE7-774B89777034}" destId="{63EB7DAD-9E0A-4691-B43D-E8B47A2428DB}" srcOrd="0" destOrd="0" presId="urn:microsoft.com/office/officeart/2005/8/layout/default"/>
    <dgm:cxn modelId="{7C46B1DF-F114-4271-82F0-9F7792CBEB4A}" type="presParOf" srcId="{64B9EA39-EB7D-4FAC-9BE7-774B89777034}" destId="{A1157788-106C-41EA-93EE-7495627428E2}" srcOrd="1" destOrd="0" presId="urn:microsoft.com/office/officeart/2005/8/layout/default"/>
    <dgm:cxn modelId="{CD859260-2A7D-464F-9656-2EE999E5F157}" type="presParOf" srcId="{64B9EA39-EB7D-4FAC-9BE7-774B89777034}" destId="{8B4D123B-EF3A-4AFC-A58E-81A08A4DEE89}" srcOrd="2" destOrd="0" presId="urn:microsoft.com/office/officeart/2005/8/layout/default"/>
    <dgm:cxn modelId="{2981E0D3-3691-4D2D-B6CB-10B4EE2BFE9D}" type="presParOf" srcId="{64B9EA39-EB7D-4FAC-9BE7-774B89777034}" destId="{6C18A2F6-F564-4AE1-B6CB-1FDC4E2C1DD1}" srcOrd="3" destOrd="0" presId="urn:microsoft.com/office/officeart/2005/8/layout/default"/>
    <dgm:cxn modelId="{FCB4C42A-CBE4-47B7-81F2-A7795AF6B9E0}" type="presParOf" srcId="{64B9EA39-EB7D-4FAC-9BE7-774B89777034}" destId="{31423EC6-D9D7-420A-BAC0-ADE4F309C1C0}" srcOrd="4" destOrd="0" presId="urn:microsoft.com/office/officeart/2005/8/layout/default"/>
    <dgm:cxn modelId="{B53BD5ED-5449-4F65-A482-7C43D9C44147}" type="presParOf" srcId="{64B9EA39-EB7D-4FAC-9BE7-774B89777034}" destId="{3CB1DB93-28B8-4547-9723-34CAC7FC5E10}" srcOrd="5" destOrd="0" presId="urn:microsoft.com/office/officeart/2005/8/layout/default"/>
    <dgm:cxn modelId="{CFFBDF61-CB13-4B2E-817D-51DC2805CB44}" type="presParOf" srcId="{64B9EA39-EB7D-4FAC-9BE7-774B89777034}" destId="{09DDD7D4-C211-4EF9-971B-9A923EB24DEE}" srcOrd="6" destOrd="0" presId="urn:microsoft.com/office/officeart/2005/8/layout/default"/>
    <dgm:cxn modelId="{8F6FF9A1-7051-4C56-BD07-301D7BB2C221}" type="presParOf" srcId="{64B9EA39-EB7D-4FAC-9BE7-774B89777034}" destId="{4EB51241-BF86-48EA-9163-3BAC02AA3531}" srcOrd="7" destOrd="0" presId="urn:microsoft.com/office/officeart/2005/8/layout/default"/>
    <dgm:cxn modelId="{022A8F63-211A-4A20-B754-85527ECF8DF3}" type="presParOf" srcId="{64B9EA39-EB7D-4FAC-9BE7-774B89777034}" destId="{ECB6643F-7F88-4D74-89CF-A1F1085F4B4D}" srcOrd="8" destOrd="0" presId="urn:microsoft.com/office/officeart/2005/8/layout/default"/>
    <dgm:cxn modelId="{F25A6615-9293-402B-B848-919130A8217D}" type="presParOf" srcId="{64B9EA39-EB7D-4FAC-9BE7-774B89777034}" destId="{FADA09D5-5285-4D50-8713-89AF7FF05E6E}" srcOrd="9" destOrd="0" presId="urn:microsoft.com/office/officeart/2005/8/layout/default"/>
    <dgm:cxn modelId="{D0DDDA5B-EF22-4E33-A9F7-53F048D05677}" type="presParOf" srcId="{64B9EA39-EB7D-4FAC-9BE7-774B89777034}" destId="{C52B42DF-67AA-4866-9C50-621923AF8B7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D6C6C9-2E25-4046-ABB8-6EE6C30C04A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581F1A-5696-4A06-9022-7D6B65FE06E4}">
      <dgm:prSet custT="1"/>
      <dgm:spPr/>
      <dgm:t>
        <a:bodyPr/>
        <a:lstStyle/>
        <a:p>
          <a:r>
            <a:rPr lang="es-ES" sz="1600"/>
            <a:t>Toda la comunicación será a través de la aplicación.</a:t>
          </a:r>
          <a:endParaRPr lang="en-US" sz="1600"/>
        </a:p>
      </dgm:t>
    </dgm:pt>
    <dgm:pt modelId="{5EF3EA7E-2DE0-4595-92CB-7687DC6C5654}" type="parTrans" cxnId="{26511DCB-C775-4239-AE14-3A77324A9EE7}">
      <dgm:prSet/>
      <dgm:spPr/>
      <dgm:t>
        <a:bodyPr/>
        <a:lstStyle/>
        <a:p>
          <a:endParaRPr lang="en-US"/>
        </a:p>
      </dgm:t>
    </dgm:pt>
    <dgm:pt modelId="{CB56B74D-88CA-444B-9F11-CE600910959E}" type="sibTrans" cxnId="{26511DCB-C775-4239-AE14-3A77324A9EE7}">
      <dgm:prSet/>
      <dgm:spPr/>
      <dgm:t>
        <a:bodyPr/>
        <a:lstStyle/>
        <a:p>
          <a:endParaRPr lang="en-US"/>
        </a:p>
      </dgm:t>
    </dgm:pt>
    <dgm:pt modelId="{9C0F3554-B9BF-432E-9DB8-1C3BA7AEEB44}">
      <dgm:prSet custT="1"/>
      <dgm:spPr/>
      <dgm:t>
        <a:bodyPr/>
        <a:lstStyle/>
        <a:p>
          <a:r>
            <a:rPr lang="es-MX" sz="1400" dirty="0"/>
            <a:t>Los tutores se le mostraran clasificados al alumnos, según las áreas o temas que el escogió. </a:t>
          </a:r>
          <a:endParaRPr lang="en-US" sz="1400" dirty="0"/>
        </a:p>
      </dgm:t>
    </dgm:pt>
    <dgm:pt modelId="{1E9CD399-103D-4D3E-9D36-BFE05C2F564D}" type="parTrans" cxnId="{51DA9EFB-6A00-45C0-AD22-511113A394AF}">
      <dgm:prSet/>
      <dgm:spPr/>
      <dgm:t>
        <a:bodyPr/>
        <a:lstStyle/>
        <a:p>
          <a:endParaRPr lang="en-US"/>
        </a:p>
      </dgm:t>
    </dgm:pt>
    <dgm:pt modelId="{6B2FADE4-CC2F-444C-ADE5-837BED6DDD23}" type="sibTrans" cxnId="{51DA9EFB-6A00-45C0-AD22-511113A394AF}">
      <dgm:prSet/>
      <dgm:spPr/>
      <dgm:t>
        <a:bodyPr/>
        <a:lstStyle/>
        <a:p>
          <a:endParaRPr lang="en-US"/>
        </a:p>
      </dgm:t>
    </dgm:pt>
    <dgm:pt modelId="{CD99A9C0-E905-40B4-9CAF-5B3257648133}">
      <dgm:prSet custT="1"/>
      <dgm:spPr/>
      <dgm:t>
        <a:bodyPr/>
        <a:lstStyle/>
        <a:p>
          <a:r>
            <a:rPr lang="es-MX" sz="1600" dirty="0"/>
            <a:t>Es gratuito, la aplicación y las tutorías. </a:t>
          </a:r>
          <a:endParaRPr lang="en-US" sz="1600" dirty="0"/>
        </a:p>
      </dgm:t>
    </dgm:pt>
    <dgm:pt modelId="{55AC2C8A-C785-4D2E-95C5-6470E49644AE}" type="parTrans" cxnId="{EAEAD32D-93FB-453A-8AF1-F43DBDA98103}">
      <dgm:prSet/>
      <dgm:spPr/>
      <dgm:t>
        <a:bodyPr/>
        <a:lstStyle/>
        <a:p>
          <a:endParaRPr lang="en-US"/>
        </a:p>
      </dgm:t>
    </dgm:pt>
    <dgm:pt modelId="{84759A2A-9A8C-4798-BBEC-8100E72E0649}" type="sibTrans" cxnId="{EAEAD32D-93FB-453A-8AF1-F43DBDA98103}">
      <dgm:prSet/>
      <dgm:spPr/>
      <dgm:t>
        <a:bodyPr/>
        <a:lstStyle/>
        <a:p>
          <a:endParaRPr lang="en-US"/>
        </a:p>
      </dgm:t>
    </dgm:pt>
    <dgm:pt modelId="{C70EB138-D9C1-41E1-ACA1-3DEBCEFDC85C}">
      <dgm:prSet custT="1"/>
      <dgm:spPr/>
      <dgm:t>
        <a:bodyPr/>
        <a:lstStyle/>
        <a:p>
          <a:r>
            <a:rPr lang="es-MX" sz="1200" dirty="0"/>
            <a:t>Se podrá hacer un reporte tanto de tutor-alumno como alumno-tutor, en caso de realizar alguna falta; y se dará de baja del sistema. </a:t>
          </a:r>
          <a:endParaRPr lang="en-US" sz="1200" dirty="0"/>
        </a:p>
      </dgm:t>
    </dgm:pt>
    <dgm:pt modelId="{4117C5B8-12A3-4203-9755-9AB96693384F}" type="parTrans" cxnId="{F3426269-927A-4EF2-953E-9E40E5A87BE0}">
      <dgm:prSet/>
      <dgm:spPr/>
      <dgm:t>
        <a:bodyPr/>
        <a:lstStyle/>
        <a:p>
          <a:endParaRPr lang="en-US"/>
        </a:p>
      </dgm:t>
    </dgm:pt>
    <dgm:pt modelId="{CFF714BC-DDD0-4440-9255-CA537336A92D}" type="sibTrans" cxnId="{F3426269-927A-4EF2-953E-9E40E5A87BE0}">
      <dgm:prSet/>
      <dgm:spPr/>
      <dgm:t>
        <a:bodyPr/>
        <a:lstStyle/>
        <a:p>
          <a:endParaRPr lang="en-US"/>
        </a:p>
      </dgm:t>
    </dgm:pt>
    <dgm:pt modelId="{47FC2625-882E-4E89-8907-C35CC3985758}">
      <dgm:prSet custT="1"/>
      <dgm:spPr/>
      <dgm:t>
        <a:bodyPr/>
        <a:lstStyle/>
        <a:p>
          <a:r>
            <a:rPr lang="es-MX" sz="1400" dirty="0"/>
            <a:t>La aplicación tendrá alcance solamente en Latinoamérica, ya que todo se realizara de forma virtual. </a:t>
          </a:r>
          <a:endParaRPr lang="en-US" sz="1400" dirty="0"/>
        </a:p>
      </dgm:t>
    </dgm:pt>
    <dgm:pt modelId="{728A8B3D-9E85-4C30-87E3-D3EADD97702F}" type="parTrans" cxnId="{BEEF6A91-67EF-400F-B9D8-2555F4173F38}">
      <dgm:prSet/>
      <dgm:spPr/>
      <dgm:t>
        <a:bodyPr/>
        <a:lstStyle/>
        <a:p>
          <a:endParaRPr lang="en-US"/>
        </a:p>
      </dgm:t>
    </dgm:pt>
    <dgm:pt modelId="{4907D5FB-19F9-40F5-8E31-C73D4809F65D}" type="sibTrans" cxnId="{BEEF6A91-67EF-400F-B9D8-2555F4173F38}">
      <dgm:prSet/>
      <dgm:spPr/>
      <dgm:t>
        <a:bodyPr/>
        <a:lstStyle/>
        <a:p>
          <a:endParaRPr lang="en-US"/>
        </a:p>
      </dgm:t>
    </dgm:pt>
    <dgm:pt modelId="{1D44CF69-B2E7-4B9D-8E83-437C500FFFC8}">
      <dgm:prSet custT="1"/>
      <dgm:spPr/>
      <dgm:t>
        <a:bodyPr/>
        <a:lstStyle/>
        <a:p>
          <a:r>
            <a:rPr lang="es-MX" sz="1600"/>
            <a:t>Lenguaje español. </a:t>
          </a:r>
          <a:endParaRPr lang="en-US" sz="1600"/>
        </a:p>
      </dgm:t>
    </dgm:pt>
    <dgm:pt modelId="{2416668A-AE71-4DDF-871C-42569327F4B4}" type="parTrans" cxnId="{F468A9AB-E883-4497-B004-56F35C2F7E78}">
      <dgm:prSet/>
      <dgm:spPr/>
      <dgm:t>
        <a:bodyPr/>
        <a:lstStyle/>
        <a:p>
          <a:endParaRPr lang="en-US"/>
        </a:p>
      </dgm:t>
    </dgm:pt>
    <dgm:pt modelId="{E7338E5B-00F6-4779-A96A-EE3476ACD913}" type="sibTrans" cxnId="{F468A9AB-E883-4497-B004-56F35C2F7E78}">
      <dgm:prSet/>
      <dgm:spPr/>
      <dgm:t>
        <a:bodyPr/>
        <a:lstStyle/>
        <a:p>
          <a:endParaRPr lang="en-US"/>
        </a:p>
      </dgm:t>
    </dgm:pt>
    <dgm:pt modelId="{99E5FC03-077C-4AD1-BBC9-FB77503B3B17}">
      <dgm:prSet custT="1"/>
      <dgm:spPr/>
      <dgm:t>
        <a:bodyPr/>
        <a:lstStyle/>
        <a:p>
          <a:r>
            <a:rPr lang="es-MX" sz="1400" dirty="0"/>
            <a:t>Podrán eliminar su cuenta del sistema, si ya no quieren ser parte de la comunidad. </a:t>
          </a:r>
          <a:endParaRPr lang="en-US" sz="1400" dirty="0"/>
        </a:p>
      </dgm:t>
    </dgm:pt>
    <dgm:pt modelId="{3D738B29-84DA-4554-AD8D-013ABD5A953A}" type="parTrans" cxnId="{FF877149-A3C9-45BE-83A0-60140A01571B}">
      <dgm:prSet/>
      <dgm:spPr/>
      <dgm:t>
        <a:bodyPr/>
        <a:lstStyle/>
        <a:p>
          <a:endParaRPr lang="en-US"/>
        </a:p>
      </dgm:t>
    </dgm:pt>
    <dgm:pt modelId="{296EDA49-0C49-41AC-8971-A5F50A8559ED}" type="sibTrans" cxnId="{FF877149-A3C9-45BE-83A0-60140A01571B}">
      <dgm:prSet/>
      <dgm:spPr/>
      <dgm:t>
        <a:bodyPr/>
        <a:lstStyle/>
        <a:p>
          <a:endParaRPr lang="en-US"/>
        </a:p>
      </dgm:t>
    </dgm:pt>
    <dgm:pt modelId="{540E8AD9-69CD-47F5-9E37-98A371FCFC63}">
      <dgm:prSet custT="1"/>
      <dgm:spPr/>
      <dgm:t>
        <a:bodyPr/>
        <a:lstStyle/>
        <a:p>
          <a:r>
            <a:rPr lang="es-MX" sz="1800" dirty="0"/>
            <a:t>Aplicación educativa. </a:t>
          </a:r>
          <a:endParaRPr lang="en-US" sz="1800" dirty="0"/>
        </a:p>
      </dgm:t>
    </dgm:pt>
    <dgm:pt modelId="{48603495-D1F9-4C1F-9EA7-C4CB1F9D6B10}" type="parTrans" cxnId="{8170EEEA-9AEF-45F2-B0EB-A0596641A642}">
      <dgm:prSet/>
      <dgm:spPr/>
      <dgm:t>
        <a:bodyPr/>
        <a:lstStyle/>
        <a:p>
          <a:endParaRPr lang="en-US"/>
        </a:p>
      </dgm:t>
    </dgm:pt>
    <dgm:pt modelId="{94F5115D-96AB-4DBE-ADAF-9D4AD4E0F802}" type="sibTrans" cxnId="{8170EEEA-9AEF-45F2-B0EB-A0596641A642}">
      <dgm:prSet/>
      <dgm:spPr/>
      <dgm:t>
        <a:bodyPr/>
        <a:lstStyle/>
        <a:p>
          <a:endParaRPr lang="en-US"/>
        </a:p>
      </dgm:t>
    </dgm:pt>
    <dgm:pt modelId="{8C7057C3-16D4-4435-8731-E12E22EC3E84}" type="pres">
      <dgm:prSet presAssocID="{B5D6C6C9-2E25-4046-ABB8-6EE6C30C04AF}" presName="diagram" presStyleCnt="0">
        <dgm:presLayoutVars>
          <dgm:dir/>
          <dgm:resizeHandles val="exact"/>
        </dgm:presLayoutVars>
      </dgm:prSet>
      <dgm:spPr/>
    </dgm:pt>
    <dgm:pt modelId="{89CD85BB-5F35-40CF-BA3B-EA5CE69B15FD}" type="pres">
      <dgm:prSet presAssocID="{17581F1A-5696-4A06-9022-7D6B65FE06E4}" presName="node" presStyleLbl="node1" presStyleIdx="0" presStyleCnt="8">
        <dgm:presLayoutVars>
          <dgm:bulletEnabled val="1"/>
        </dgm:presLayoutVars>
      </dgm:prSet>
      <dgm:spPr/>
    </dgm:pt>
    <dgm:pt modelId="{26163116-636E-431F-8EA5-1DD9DB325F68}" type="pres">
      <dgm:prSet presAssocID="{CB56B74D-88CA-444B-9F11-CE600910959E}" presName="sibTrans" presStyleCnt="0"/>
      <dgm:spPr/>
    </dgm:pt>
    <dgm:pt modelId="{FF8EE600-F034-4431-8DA5-D82DA6A3D2E1}" type="pres">
      <dgm:prSet presAssocID="{9C0F3554-B9BF-432E-9DB8-1C3BA7AEEB44}" presName="node" presStyleLbl="node1" presStyleIdx="1" presStyleCnt="8">
        <dgm:presLayoutVars>
          <dgm:bulletEnabled val="1"/>
        </dgm:presLayoutVars>
      </dgm:prSet>
      <dgm:spPr/>
    </dgm:pt>
    <dgm:pt modelId="{A2254FFD-2186-4E8D-A44E-A619FFBFB670}" type="pres">
      <dgm:prSet presAssocID="{6B2FADE4-CC2F-444C-ADE5-837BED6DDD23}" presName="sibTrans" presStyleCnt="0"/>
      <dgm:spPr/>
    </dgm:pt>
    <dgm:pt modelId="{7A0DF6F3-9008-46B0-B0CE-733D730574B5}" type="pres">
      <dgm:prSet presAssocID="{CD99A9C0-E905-40B4-9CAF-5B3257648133}" presName="node" presStyleLbl="node1" presStyleIdx="2" presStyleCnt="8">
        <dgm:presLayoutVars>
          <dgm:bulletEnabled val="1"/>
        </dgm:presLayoutVars>
      </dgm:prSet>
      <dgm:spPr/>
    </dgm:pt>
    <dgm:pt modelId="{42716040-28B5-40EB-9EC4-78B8F6B539DF}" type="pres">
      <dgm:prSet presAssocID="{84759A2A-9A8C-4798-BBEC-8100E72E0649}" presName="sibTrans" presStyleCnt="0"/>
      <dgm:spPr/>
    </dgm:pt>
    <dgm:pt modelId="{E4A60853-52ED-4E21-9C2F-8AE7195AA761}" type="pres">
      <dgm:prSet presAssocID="{C70EB138-D9C1-41E1-ACA1-3DEBCEFDC85C}" presName="node" presStyleLbl="node1" presStyleIdx="3" presStyleCnt="8">
        <dgm:presLayoutVars>
          <dgm:bulletEnabled val="1"/>
        </dgm:presLayoutVars>
      </dgm:prSet>
      <dgm:spPr/>
    </dgm:pt>
    <dgm:pt modelId="{497FA484-F937-4948-A9AB-F1FB9F7409C9}" type="pres">
      <dgm:prSet presAssocID="{CFF714BC-DDD0-4440-9255-CA537336A92D}" presName="sibTrans" presStyleCnt="0"/>
      <dgm:spPr/>
    </dgm:pt>
    <dgm:pt modelId="{EC6B037D-68DC-46CA-8BD4-24DAD5C790F1}" type="pres">
      <dgm:prSet presAssocID="{47FC2625-882E-4E89-8907-C35CC3985758}" presName="node" presStyleLbl="node1" presStyleIdx="4" presStyleCnt="8">
        <dgm:presLayoutVars>
          <dgm:bulletEnabled val="1"/>
        </dgm:presLayoutVars>
      </dgm:prSet>
      <dgm:spPr/>
    </dgm:pt>
    <dgm:pt modelId="{35ED656D-1E3A-4AA8-9557-9BB48A53A6DC}" type="pres">
      <dgm:prSet presAssocID="{4907D5FB-19F9-40F5-8E31-C73D4809F65D}" presName="sibTrans" presStyleCnt="0"/>
      <dgm:spPr/>
    </dgm:pt>
    <dgm:pt modelId="{1BF8F4DF-DDF1-4D64-96D5-50090E1D51FA}" type="pres">
      <dgm:prSet presAssocID="{1D44CF69-B2E7-4B9D-8E83-437C500FFFC8}" presName="node" presStyleLbl="node1" presStyleIdx="5" presStyleCnt="8">
        <dgm:presLayoutVars>
          <dgm:bulletEnabled val="1"/>
        </dgm:presLayoutVars>
      </dgm:prSet>
      <dgm:spPr/>
    </dgm:pt>
    <dgm:pt modelId="{B9CA4E85-0695-41B9-A41B-848054D2E4E7}" type="pres">
      <dgm:prSet presAssocID="{E7338E5B-00F6-4779-A96A-EE3476ACD913}" presName="sibTrans" presStyleCnt="0"/>
      <dgm:spPr/>
    </dgm:pt>
    <dgm:pt modelId="{B9E7E239-BD82-4C5B-BC27-F8F676FA4592}" type="pres">
      <dgm:prSet presAssocID="{99E5FC03-077C-4AD1-BBC9-FB77503B3B17}" presName="node" presStyleLbl="node1" presStyleIdx="6" presStyleCnt="8">
        <dgm:presLayoutVars>
          <dgm:bulletEnabled val="1"/>
        </dgm:presLayoutVars>
      </dgm:prSet>
      <dgm:spPr/>
    </dgm:pt>
    <dgm:pt modelId="{2B7C900E-495E-4A42-B599-F9301FA6A12C}" type="pres">
      <dgm:prSet presAssocID="{296EDA49-0C49-41AC-8971-A5F50A8559ED}" presName="sibTrans" presStyleCnt="0"/>
      <dgm:spPr/>
    </dgm:pt>
    <dgm:pt modelId="{4CB232A9-A036-4C4F-B878-C28372E7DA33}" type="pres">
      <dgm:prSet presAssocID="{540E8AD9-69CD-47F5-9E37-98A371FCFC63}" presName="node" presStyleLbl="node1" presStyleIdx="7" presStyleCnt="8">
        <dgm:presLayoutVars>
          <dgm:bulletEnabled val="1"/>
        </dgm:presLayoutVars>
      </dgm:prSet>
      <dgm:spPr/>
    </dgm:pt>
  </dgm:ptLst>
  <dgm:cxnLst>
    <dgm:cxn modelId="{42078110-04E8-4525-A500-483F84C490B1}" type="presOf" srcId="{CD99A9C0-E905-40B4-9CAF-5B3257648133}" destId="{7A0DF6F3-9008-46B0-B0CE-733D730574B5}" srcOrd="0" destOrd="0" presId="urn:microsoft.com/office/officeart/2005/8/layout/default"/>
    <dgm:cxn modelId="{65FC7120-AA11-475B-B29B-A30AD0156C9E}" type="presOf" srcId="{C70EB138-D9C1-41E1-ACA1-3DEBCEFDC85C}" destId="{E4A60853-52ED-4E21-9C2F-8AE7195AA761}" srcOrd="0" destOrd="0" presId="urn:microsoft.com/office/officeart/2005/8/layout/default"/>
    <dgm:cxn modelId="{832F8523-CB4D-451A-80BB-85F3BF93694C}" type="presOf" srcId="{540E8AD9-69CD-47F5-9E37-98A371FCFC63}" destId="{4CB232A9-A036-4C4F-B878-C28372E7DA33}" srcOrd="0" destOrd="0" presId="urn:microsoft.com/office/officeart/2005/8/layout/default"/>
    <dgm:cxn modelId="{EAEAD32D-93FB-453A-8AF1-F43DBDA98103}" srcId="{B5D6C6C9-2E25-4046-ABB8-6EE6C30C04AF}" destId="{CD99A9C0-E905-40B4-9CAF-5B3257648133}" srcOrd="2" destOrd="0" parTransId="{55AC2C8A-C785-4D2E-95C5-6470E49644AE}" sibTransId="{84759A2A-9A8C-4798-BBEC-8100E72E0649}"/>
    <dgm:cxn modelId="{7CF32B48-8133-4E18-A5D2-7C20F353AA4A}" type="presOf" srcId="{9C0F3554-B9BF-432E-9DB8-1C3BA7AEEB44}" destId="{FF8EE600-F034-4431-8DA5-D82DA6A3D2E1}" srcOrd="0" destOrd="0" presId="urn:microsoft.com/office/officeart/2005/8/layout/default"/>
    <dgm:cxn modelId="{CC829A48-C0DD-4BE4-A8E5-9A4703F748E2}" type="presOf" srcId="{47FC2625-882E-4E89-8907-C35CC3985758}" destId="{EC6B037D-68DC-46CA-8BD4-24DAD5C790F1}" srcOrd="0" destOrd="0" presId="urn:microsoft.com/office/officeart/2005/8/layout/default"/>
    <dgm:cxn modelId="{F3426269-927A-4EF2-953E-9E40E5A87BE0}" srcId="{B5D6C6C9-2E25-4046-ABB8-6EE6C30C04AF}" destId="{C70EB138-D9C1-41E1-ACA1-3DEBCEFDC85C}" srcOrd="3" destOrd="0" parTransId="{4117C5B8-12A3-4203-9755-9AB96693384F}" sibTransId="{CFF714BC-DDD0-4440-9255-CA537336A92D}"/>
    <dgm:cxn modelId="{FF877149-A3C9-45BE-83A0-60140A01571B}" srcId="{B5D6C6C9-2E25-4046-ABB8-6EE6C30C04AF}" destId="{99E5FC03-077C-4AD1-BBC9-FB77503B3B17}" srcOrd="6" destOrd="0" parTransId="{3D738B29-84DA-4554-AD8D-013ABD5A953A}" sibTransId="{296EDA49-0C49-41AC-8971-A5F50A8559ED}"/>
    <dgm:cxn modelId="{A6815156-72A5-41B1-BF2B-BCE5A6A01CDF}" type="presOf" srcId="{B5D6C6C9-2E25-4046-ABB8-6EE6C30C04AF}" destId="{8C7057C3-16D4-4435-8731-E12E22EC3E84}" srcOrd="0" destOrd="0" presId="urn:microsoft.com/office/officeart/2005/8/layout/default"/>
    <dgm:cxn modelId="{3A148E8C-8203-4368-A4EC-D7686B4981B2}" type="presOf" srcId="{99E5FC03-077C-4AD1-BBC9-FB77503B3B17}" destId="{B9E7E239-BD82-4C5B-BC27-F8F676FA4592}" srcOrd="0" destOrd="0" presId="urn:microsoft.com/office/officeart/2005/8/layout/default"/>
    <dgm:cxn modelId="{BEEF6A91-67EF-400F-B9D8-2555F4173F38}" srcId="{B5D6C6C9-2E25-4046-ABB8-6EE6C30C04AF}" destId="{47FC2625-882E-4E89-8907-C35CC3985758}" srcOrd="4" destOrd="0" parTransId="{728A8B3D-9E85-4C30-87E3-D3EADD97702F}" sibTransId="{4907D5FB-19F9-40F5-8E31-C73D4809F65D}"/>
    <dgm:cxn modelId="{F468A9AB-E883-4497-B004-56F35C2F7E78}" srcId="{B5D6C6C9-2E25-4046-ABB8-6EE6C30C04AF}" destId="{1D44CF69-B2E7-4B9D-8E83-437C500FFFC8}" srcOrd="5" destOrd="0" parTransId="{2416668A-AE71-4DDF-871C-42569327F4B4}" sibTransId="{E7338E5B-00F6-4779-A96A-EE3476ACD913}"/>
    <dgm:cxn modelId="{26511DCB-C775-4239-AE14-3A77324A9EE7}" srcId="{B5D6C6C9-2E25-4046-ABB8-6EE6C30C04AF}" destId="{17581F1A-5696-4A06-9022-7D6B65FE06E4}" srcOrd="0" destOrd="0" parTransId="{5EF3EA7E-2DE0-4595-92CB-7687DC6C5654}" sibTransId="{CB56B74D-88CA-444B-9F11-CE600910959E}"/>
    <dgm:cxn modelId="{4863A3E8-1949-40A8-86A5-1980BDB9095C}" type="presOf" srcId="{17581F1A-5696-4A06-9022-7D6B65FE06E4}" destId="{89CD85BB-5F35-40CF-BA3B-EA5CE69B15FD}" srcOrd="0" destOrd="0" presId="urn:microsoft.com/office/officeart/2005/8/layout/default"/>
    <dgm:cxn modelId="{8170EEEA-9AEF-45F2-B0EB-A0596641A642}" srcId="{B5D6C6C9-2E25-4046-ABB8-6EE6C30C04AF}" destId="{540E8AD9-69CD-47F5-9E37-98A371FCFC63}" srcOrd="7" destOrd="0" parTransId="{48603495-D1F9-4C1F-9EA7-C4CB1F9D6B10}" sibTransId="{94F5115D-96AB-4DBE-ADAF-9D4AD4E0F802}"/>
    <dgm:cxn modelId="{D1618EF1-2866-41C2-B17A-5902B9870048}" type="presOf" srcId="{1D44CF69-B2E7-4B9D-8E83-437C500FFFC8}" destId="{1BF8F4DF-DDF1-4D64-96D5-50090E1D51FA}" srcOrd="0" destOrd="0" presId="urn:microsoft.com/office/officeart/2005/8/layout/default"/>
    <dgm:cxn modelId="{51DA9EFB-6A00-45C0-AD22-511113A394AF}" srcId="{B5D6C6C9-2E25-4046-ABB8-6EE6C30C04AF}" destId="{9C0F3554-B9BF-432E-9DB8-1C3BA7AEEB44}" srcOrd="1" destOrd="0" parTransId="{1E9CD399-103D-4D3E-9D36-BFE05C2F564D}" sibTransId="{6B2FADE4-CC2F-444C-ADE5-837BED6DDD23}"/>
    <dgm:cxn modelId="{3CB17F51-1B93-4E4A-ADFF-2E686E46132F}" type="presParOf" srcId="{8C7057C3-16D4-4435-8731-E12E22EC3E84}" destId="{89CD85BB-5F35-40CF-BA3B-EA5CE69B15FD}" srcOrd="0" destOrd="0" presId="urn:microsoft.com/office/officeart/2005/8/layout/default"/>
    <dgm:cxn modelId="{DEBA3DBF-B8CC-4896-8F77-876D4144F42C}" type="presParOf" srcId="{8C7057C3-16D4-4435-8731-E12E22EC3E84}" destId="{26163116-636E-431F-8EA5-1DD9DB325F68}" srcOrd="1" destOrd="0" presId="urn:microsoft.com/office/officeart/2005/8/layout/default"/>
    <dgm:cxn modelId="{83AAE3F2-4B5F-4D1F-8575-482E6D1F38A5}" type="presParOf" srcId="{8C7057C3-16D4-4435-8731-E12E22EC3E84}" destId="{FF8EE600-F034-4431-8DA5-D82DA6A3D2E1}" srcOrd="2" destOrd="0" presId="urn:microsoft.com/office/officeart/2005/8/layout/default"/>
    <dgm:cxn modelId="{1EF91B24-484F-4B1E-9697-70E060292361}" type="presParOf" srcId="{8C7057C3-16D4-4435-8731-E12E22EC3E84}" destId="{A2254FFD-2186-4E8D-A44E-A619FFBFB670}" srcOrd="3" destOrd="0" presId="urn:microsoft.com/office/officeart/2005/8/layout/default"/>
    <dgm:cxn modelId="{398EAC32-7C60-416E-A6C8-E086D364501B}" type="presParOf" srcId="{8C7057C3-16D4-4435-8731-E12E22EC3E84}" destId="{7A0DF6F3-9008-46B0-B0CE-733D730574B5}" srcOrd="4" destOrd="0" presId="urn:microsoft.com/office/officeart/2005/8/layout/default"/>
    <dgm:cxn modelId="{0D3CABDE-4AE0-4812-B033-2EF47D353D1E}" type="presParOf" srcId="{8C7057C3-16D4-4435-8731-E12E22EC3E84}" destId="{42716040-28B5-40EB-9EC4-78B8F6B539DF}" srcOrd="5" destOrd="0" presId="urn:microsoft.com/office/officeart/2005/8/layout/default"/>
    <dgm:cxn modelId="{C41A8523-6806-4C82-AB2F-D11AF1997BE1}" type="presParOf" srcId="{8C7057C3-16D4-4435-8731-E12E22EC3E84}" destId="{E4A60853-52ED-4E21-9C2F-8AE7195AA761}" srcOrd="6" destOrd="0" presId="urn:microsoft.com/office/officeart/2005/8/layout/default"/>
    <dgm:cxn modelId="{47EB453C-D1AC-4A2A-AF49-6B816B017FA8}" type="presParOf" srcId="{8C7057C3-16D4-4435-8731-E12E22EC3E84}" destId="{497FA484-F937-4948-A9AB-F1FB9F7409C9}" srcOrd="7" destOrd="0" presId="urn:microsoft.com/office/officeart/2005/8/layout/default"/>
    <dgm:cxn modelId="{CAF03379-8EDF-451D-B3CD-6710E72BB43A}" type="presParOf" srcId="{8C7057C3-16D4-4435-8731-E12E22EC3E84}" destId="{EC6B037D-68DC-46CA-8BD4-24DAD5C790F1}" srcOrd="8" destOrd="0" presId="urn:microsoft.com/office/officeart/2005/8/layout/default"/>
    <dgm:cxn modelId="{38BA1985-D04B-4A47-92EB-0D8F4952CD87}" type="presParOf" srcId="{8C7057C3-16D4-4435-8731-E12E22EC3E84}" destId="{35ED656D-1E3A-4AA8-9557-9BB48A53A6DC}" srcOrd="9" destOrd="0" presId="urn:microsoft.com/office/officeart/2005/8/layout/default"/>
    <dgm:cxn modelId="{E8FFC7EF-2B62-4F21-875F-D78A2A2AAF39}" type="presParOf" srcId="{8C7057C3-16D4-4435-8731-E12E22EC3E84}" destId="{1BF8F4DF-DDF1-4D64-96D5-50090E1D51FA}" srcOrd="10" destOrd="0" presId="urn:microsoft.com/office/officeart/2005/8/layout/default"/>
    <dgm:cxn modelId="{9075CECF-2FAF-41F9-8C9F-B1518FEC4407}" type="presParOf" srcId="{8C7057C3-16D4-4435-8731-E12E22EC3E84}" destId="{B9CA4E85-0695-41B9-A41B-848054D2E4E7}" srcOrd="11" destOrd="0" presId="urn:microsoft.com/office/officeart/2005/8/layout/default"/>
    <dgm:cxn modelId="{ED6FE62D-3403-498E-8F88-3F773418A948}" type="presParOf" srcId="{8C7057C3-16D4-4435-8731-E12E22EC3E84}" destId="{B9E7E239-BD82-4C5B-BC27-F8F676FA4592}" srcOrd="12" destOrd="0" presId="urn:microsoft.com/office/officeart/2005/8/layout/default"/>
    <dgm:cxn modelId="{1EB7E788-D494-40A9-B649-56D2EAEAC001}" type="presParOf" srcId="{8C7057C3-16D4-4435-8731-E12E22EC3E84}" destId="{2B7C900E-495E-4A42-B599-F9301FA6A12C}" srcOrd="13" destOrd="0" presId="urn:microsoft.com/office/officeart/2005/8/layout/default"/>
    <dgm:cxn modelId="{DBB381FB-FB4B-4A87-BEFE-28E2028C54F2}" type="presParOf" srcId="{8C7057C3-16D4-4435-8731-E12E22EC3E84}" destId="{4CB232A9-A036-4C4F-B878-C28372E7DA3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B7DAD-9E0A-4691-B43D-E8B47A2428DB}">
      <dsp:nvSpPr>
        <dsp:cNvPr id="0" name=""/>
        <dsp:cNvSpPr/>
      </dsp:nvSpPr>
      <dsp:spPr>
        <a:xfrm>
          <a:off x="48170" y="660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Contara con registro e inicio de sesión ya sea por correo o numero de teléfono; todo se guardara en una Base de datos.</a:t>
          </a:r>
          <a:endParaRPr lang="en-US" sz="1600" kern="1200" dirty="0"/>
        </a:p>
      </dsp:txBody>
      <dsp:txXfrm>
        <a:off x="48170" y="660"/>
        <a:ext cx="2210431" cy="1326259"/>
      </dsp:txXfrm>
    </dsp:sp>
    <dsp:sp modelId="{8B4D123B-EF3A-4AFC-A58E-81A08A4DEE89}">
      <dsp:nvSpPr>
        <dsp:cNvPr id="0" name=""/>
        <dsp:cNvSpPr/>
      </dsp:nvSpPr>
      <dsp:spPr>
        <a:xfrm>
          <a:off x="2479645" y="660"/>
          <a:ext cx="2210431" cy="13262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Opción de recuperación de contraseña. </a:t>
          </a:r>
          <a:endParaRPr lang="en-US" sz="1800" kern="1200" dirty="0"/>
        </a:p>
      </dsp:txBody>
      <dsp:txXfrm>
        <a:off x="2479645" y="660"/>
        <a:ext cx="2210431" cy="1326259"/>
      </dsp:txXfrm>
    </dsp:sp>
    <dsp:sp modelId="{31423EC6-D9D7-420A-BAC0-ADE4F309C1C0}">
      <dsp:nvSpPr>
        <dsp:cNvPr id="0" name=""/>
        <dsp:cNvSpPr/>
      </dsp:nvSpPr>
      <dsp:spPr>
        <a:xfrm>
          <a:off x="4911120" y="660"/>
          <a:ext cx="2210431" cy="13262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 podrá realizar modificación de sus datos personales, excepto nombre. </a:t>
          </a:r>
          <a:endParaRPr lang="en-US" sz="1800" kern="1200" dirty="0"/>
        </a:p>
      </dsp:txBody>
      <dsp:txXfrm>
        <a:off x="4911120" y="660"/>
        <a:ext cx="2210431" cy="1326259"/>
      </dsp:txXfrm>
    </dsp:sp>
    <dsp:sp modelId="{09DDD7D4-C211-4EF9-971B-9A923EB24DEE}">
      <dsp:nvSpPr>
        <dsp:cNvPr id="0" name=""/>
        <dsp:cNvSpPr/>
      </dsp:nvSpPr>
      <dsp:spPr>
        <a:xfrm>
          <a:off x="7342595" y="660"/>
          <a:ext cx="2210431" cy="13262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Un tutor puede tener muchos alumnos y un alumno varios tutores.</a:t>
          </a:r>
          <a:endParaRPr lang="en-US" sz="1800" kern="1200"/>
        </a:p>
      </dsp:txBody>
      <dsp:txXfrm>
        <a:off x="7342595" y="660"/>
        <a:ext cx="2210431" cy="1326259"/>
      </dsp:txXfrm>
    </dsp:sp>
    <dsp:sp modelId="{ECB6643F-7F88-4D74-89CF-A1F1085F4B4D}">
      <dsp:nvSpPr>
        <dsp:cNvPr id="0" name=""/>
        <dsp:cNvSpPr/>
      </dsp:nvSpPr>
      <dsp:spPr>
        <a:xfrm>
          <a:off x="2479645" y="1547963"/>
          <a:ext cx="2210431" cy="13262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Contacto y sesiones se realizaran de manera individual (tutor-alumno).</a:t>
          </a:r>
          <a:endParaRPr lang="en-US" sz="1800" kern="1200" dirty="0"/>
        </a:p>
      </dsp:txBody>
      <dsp:txXfrm>
        <a:off x="2479645" y="1547963"/>
        <a:ext cx="2210431" cy="1326259"/>
      </dsp:txXfrm>
    </dsp:sp>
    <dsp:sp modelId="{C52B42DF-67AA-4866-9C50-621923AF8B7F}">
      <dsp:nvSpPr>
        <dsp:cNvPr id="0" name=""/>
        <dsp:cNvSpPr/>
      </dsp:nvSpPr>
      <dsp:spPr>
        <a:xfrm>
          <a:off x="4911120" y="1547963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Los mensajes y archivos se quedaran guardados en el perfil de ambos, en caso de retomar la conversación, la anterior continuara ahí.</a:t>
          </a:r>
          <a:endParaRPr lang="en-US" sz="1600" kern="1200" dirty="0"/>
        </a:p>
      </dsp:txBody>
      <dsp:txXfrm>
        <a:off x="4911120" y="1547963"/>
        <a:ext cx="2210431" cy="1326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D85BB-5F35-40CF-BA3B-EA5CE69B15FD}">
      <dsp:nvSpPr>
        <dsp:cNvPr id="0" name=""/>
        <dsp:cNvSpPr/>
      </dsp:nvSpPr>
      <dsp:spPr>
        <a:xfrm>
          <a:off x="0" y="331956"/>
          <a:ext cx="1647622" cy="9885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Toda la comunicación será a través de la aplicación.</a:t>
          </a:r>
          <a:endParaRPr lang="en-US" sz="1600" kern="1200"/>
        </a:p>
      </dsp:txBody>
      <dsp:txXfrm>
        <a:off x="0" y="331956"/>
        <a:ext cx="1647622" cy="988573"/>
      </dsp:txXfrm>
    </dsp:sp>
    <dsp:sp modelId="{FF8EE600-F034-4431-8DA5-D82DA6A3D2E1}">
      <dsp:nvSpPr>
        <dsp:cNvPr id="0" name=""/>
        <dsp:cNvSpPr/>
      </dsp:nvSpPr>
      <dsp:spPr>
        <a:xfrm>
          <a:off x="1812384" y="331956"/>
          <a:ext cx="1647622" cy="9885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Los tutores se le mostraran clasificados al alumnos, según las áreas o temas que el escogió. </a:t>
          </a:r>
          <a:endParaRPr lang="en-US" sz="1400" kern="1200" dirty="0"/>
        </a:p>
      </dsp:txBody>
      <dsp:txXfrm>
        <a:off x="1812384" y="331956"/>
        <a:ext cx="1647622" cy="988573"/>
      </dsp:txXfrm>
    </dsp:sp>
    <dsp:sp modelId="{7A0DF6F3-9008-46B0-B0CE-733D730574B5}">
      <dsp:nvSpPr>
        <dsp:cNvPr id="0" name=""/>
        <dsp:cNvSpPr/>
      </dsp:nvSpPr>
      <dsp:spPr>
        <a:xfrm>
          <a:off x="3624769" y="331956"/>
          <a:ext cx="1647622" cy="9885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Es gratuito, la aplicación y las tutorías. </a:t>
          </a:r>
          <a:endParaRPr lang="en-US" sz="1600" kern="1200" dirty="0"/>
        </a:p>
      </dsp:txBody>
      <dsp:txXfrm>
        <a:off x="3624769" y="331956"/>
        <a:ext cx="1647622" cy="988573"/>
      </dsp:txXfrm>
    </dsp:sp>
    <dsp:sp modelId="{E4A60853-52ED-4E21-9C2F-8AE7195AA761}">
      <dsp:nvSpPr>
        <dsp:cNvPr id="0" name=""/>
        <dsp:cNvSpPr/>
      </dsp:nvSpPr>
      <dsp:spPr>
        <a:xfrm>
          <a:off x="0" y="1485292"/>
          <a:ext cx="1647622" cy="9885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Se podrá hacer un reporte tanto de tutor-alumno como alumno-tutor, en caso de realizar alguna falta; y se dará de baja del sistema. </a:t>
          </a:r>
          <a:endParaRPr lang="en-US" sz="1200" kern="1200" dirty="0"/>
        </a:p>
      </dsp:txBody>
      <dsp:txXfrm>
        <a:off x="0" y="1485292"/>
        <a:ext cx="1647622" cy="988573"/>
      </dsp:txXfrm>
    </dsp:sp>
    <dsp:sp modelId="{EC6B037D-68DC-46CA-8BD4-24DAD5C790F1}">
      <dsp:nvSpPr>
        <dsp:cNvPr id="0" name=""/>
        <dsp:cNvSpPr/>
      </dsp:nvSpPr>
      <dsp:spPr>
        <a:xfrm>
          <a:off x="1812384" y="1485292"/>
          <a:ext cx="1647622" cy="9885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La aplicación tendrá alcance solamente en Latinoamérica, ya que todo se realizara de forma virtual. </a:t>
          </a:r>
          <a:endParaRPr lang="en-US" sz="1400" kern="1200" dirty="0"/>
        </a:p>
      </dsp:txBody>
      <dsp:txXfrm>
        <a:off x="1812384" y="1485292"/>
        <a:ext cx="1647622" cy="988573"/>
      </dsp:txXfrm>
    </dsp:sp>
    <dsp:sp modelId="{1BF8F4DF-DDF1-4D64-96D5-50090E1D51FA}">
      <dsp:nvSpPr>
        <dsp:cNvPr id="0" name=""/>
        <dsp:cNvSpPr/>
      </dsp:nvSpPr>
      <dsp:spPr>
        <a:xfrm>
          <a:off x="3624769" y="1485292"/>
          <a:ext cx="1647622" cy="9885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Lenguaje español. </a:t>
          </a:r>
          <a:endParaRPr lang="en-US" sz="1600" kern="1200"/>
        </a:p>
      </dsp:txBody>
      <dsp:txXfrm>
        <a:off x="3624769" y="1485292"/>
        <a:ext cx="1647622" cy="988573"/>
      </dsp:txXfrm>
    </dsp:sp>
    <dsp:sp modelId="{B9E7E239-BD82-4C5B-BC27-F8F676FA4592}">
      <dsp:nvSpPr>
        <dsp:cNvPr id="0" name=""/>
        <dsp:cNvSpPr/>
      </dsp:nvSpPr>
      <dsp:spPr>
        <a:xfrm>
          <a:off x="906192" y="2638628"/>
          <a:ext cx="1647622" cy="9885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Podrán eliminar su cuenta del sistema, si ya no quieren ser parte de la comunidad. </a:t>
          </a:r>
          <a:endParaRPr lang="en-US" sz="1400" kern="1200" dirty="0"/>
        </a:p>
      </dsp:txBody>
      <dsp:txXfrm>
        <a:off x="906192" y="2638628"/>
        <a:ext cx="1647622" cy="988573"/>
      </dsp:txXfrm>
    </dsp:sp>
    <dsp:sp modelId="{4CB232A9-A036-4C4F-B878-C28372E7DA33}">
      <dsp:nvSpPr>
        <dsp:cNvPr id="0" name=""/>
        <dsp:cNvSpPr/>
      </dsp:nvSpPr>
      <dsp:spPr>
        <a:xfrm>
          <a:off x="2718577" y="2638628"/>
          <a:ext cx="1647622" cy="9885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Aplicación educativa. </a:t>
          </a:r>
          <a:endParaRPr lang="en-US" sz="1800" kern="1200" dirty="0"/>
        </a:p>
      </dsp:txBody>
      <dsp:txXfrm>
        <a:off x="2718577" y="2638628"/>
        <a:ext cx="1647622" cy="988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44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0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9264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65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12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7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3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90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3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0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2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0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2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78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082C1B-ECCB-46CC-BE37-3E49DC02355B}" type="datetimeFigureOut">
              <a:rPr lang="es-MX" smtClean="0"/>
              <a:t>18/09/2021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72C9E7-75D1-4D65-B13D-5BBB2F1491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95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1141A-DCE6-48A8-86DC-7E3F7AC04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Tuttor</a:t>
            </a:r>
            <a:r>
              <a:rPr lang="es-ES" dirty="0"/>
              <a:t> Virtual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C9490-DBA2-4CF7-A8E0-758B41227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Maria Fernanda Garcia Gordillo</a:t>
            </a:r>
          </a:p>
          <a:p>
            <a:r>
              <a:rPr lang="es-ES" dirty="0"/>
              <a:t>Griselda Guadalupe Santamaria Lazo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71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FAB73-2232-4CFB-BA39-07510A3F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Pantallas</a:t>
            </a:r>
            <a:endParaRPr lang="es-MX" dirty="0"/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BF6958F-DAB1-41CB-AFA8-09C6BBB2F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62" y="2485832"/>
            <a:ext cx="2294725" cy="3727677"/>
          </a:xfrm>
          <a:prstGeom prst="rect">
            <a:avLst/>
          </a:prstGeom>
        </p:spPr>
      </p:pic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7C9937F3-9CA2-4F0C-B077-C5BEF9762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11" y="2485832"/>
            <a:ext cx="2112745" cy="371881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6EFA692-06E0-4C63-8BA5-AC2CF05FD237}"/>
              </a:ext>
            </a:extLst>
          </p:cNvPr>
          <p:cNvSpPr txBox="1"/>
          <p:nvPr/>
        </p:nvSpPr>
        <p:spPr>
          <a:xfrm>
            <a:off x="2080592" y="385638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Inicio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55AC87A-1EA7-4501-B2BE-3B4BE660C035}"/>
              </a:ext>
            </a:extLst>
          </p:cNvPr>
          <p:cNvSpPr txBox="1"/>
          <p:nvPr/>
        </p:nvSpPr>
        <p:spPr>
          <a:xfrm>
            <a:off x="6930888" y="4041048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Registro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29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09EA27C-DE62-4CEC-A6D3-4FA9EF40A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F3E1B0C1-8380-4AD4-8EE4-147C59118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66" y="804334"/>
            <a:ext cx="2982268" cy="5249332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11" name="Imagen 10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B0F3294D-4769-44AD-B5EB-5D1BD52F0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65" y="804334"/>
            <a:ext cx="2982268" cy="5249332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1EE3B3A-EC7C-47FD-9ED4-81FCCDFB3DFD}"/>
              </a:ext>
            </a:extLst>
          </p:cNvPr>
          <p:cNvSpPr txBox="1"/>
          <p:nvPr/>
        </p:nvSpPr>
        <p:spPr>
          <a:xfrm>
            <a:off x="2469203" y="23848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Inicio de sesión </a:t>
            </a:r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C704DC-1DDD-4492-A1B2-D253C6B6C89E}"/>
              </a:ext>
            </a:extLst>
          </p:cNvPr>
          <p:cNvSpPr txBox="1"/>
          <p:nvPr/>
        </p:nvSpPr>
        <p:spPr>
          <a:xfrm>
            <a:off x="7666894" y="152969"/>
            <a:ext cx="268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Recuperación de contraseña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653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F1DF9-E10B-4970-96A2-1D8EBA48F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DA863-3DD0-4429-9C9D-E627FBD1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agen 10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E3EFCE7-D134-432B-9621-BFC6F061B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69" y="853511"/>
            <a:ext cx="3409945" cy="5524411"/>
          </a:xfrm>
          <a:prstGeom prst="rect">
            <a:avLst/>
          </a:prstGeom>
        </p:spPr>
      </p:pic>
      <p:pic>
        <p:nvPicPr>
          <p:cNvPr id="7" name="Imagen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BE80F701-6941-43E9-BF01-8AE4EC907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28" y="840022"/>
            <a:ext cx="3415630" cy="552441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A8FE2CE-9A1D-4B0A-B8B8-6F34C1D330FB}"/>
              </a:ext>
            </a:extLst>
          </p:cNvPr>
          <p:cNvSpPr txBox="1"/>
          <p:nvPr/>
        </p:nvSpPr>
        <p:spPr>
          <a:xfrm>
            <a:off x="8215393" y="493567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Vista del alumno</a:t>
            </a:r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C696646-753A-4F09-9434-CDA8F8C2C654}"/>
              </a:ext>
            </a:extLst>
          </p:cNvPr>
          <p:cNvSpPr txBox="1"/>
          <p:nvPr/>
        </p:nvSpPr>
        <p:spPr>
          <a:xfrm>
            <a:off x="2443528" y="512345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Selección de área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808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9551823-D060-496F-8D15-1072997F6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1BDC95-9380-4966-9241-C0F3F62B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555BD6-C89B-4F2E-8FC8-21AF24E95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B84EDE-EE4C-4E69-8BB0-C8E0CFEEC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7" name="Rounded Rectangle 21">
              <a:extLst>
                <a:ext uri="{FF2B5EF4-FFF2-40B4-BE49-F238E27FC236}">
                  <a16:creationId xmlns:a16="http://schemas.microsoft.com/office/drawing/2014/main" id="{F3C107A9-C3E1-4099-ABCB-755EEF648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34B7F6D-B60A-4983-B3BC-7997CB70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9" name="Rounded Rectangle 27">
              <a:extLst>
                <a:ext uri="{FF2B5EF4-FFF2-40B4-BE49-F238E27FC236}">
                  <a16:creationId xmlns:a16="http://schemas.microsoft.com/office/drawing/2014/main" id="{C7BF12CA-CD41-454F-A36E-952A22332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8351E39-8B6F-49F6-B117-927C58EEB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DDA4CD3A-53CD-481E-BBC5-68C86201F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42" y="1149305"/>
            <a:ext cx="2622161" cy="4615479"/>
          </a:xfrm>
          <a:prstGeom prst="rect">
            <a:avLst/>
          </a:prstGeom>
        </p:spPr>
      </p:pic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5A06BFA-B31D-4AD4-892B-1E3B76B1A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43" y="1149305"/>
            <a:ext cx="2841361" cy="461547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B2E438F-8E8D-49C6-84BC-AB31C6518DCB}"/>
              </a:ext>
            </a:extLst>
          </p:cNvPr>
          <p:cNvSpPr txBox="1"/>
          <p:nvPr/>
        </p:nvSpPr>
        <p:spPr>
          <a:xfrm>
            <a:off x="2850587" y="817002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Vista Tutor</a:t>
            </a:r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80D703F-BAED-4256-89CC-75DBFAE5F25E}"/>
              </a:ext>
            </a:extLst>
          </p:cNvPr>
          <p:cNvSpPr txBox="1"/>
          <p:nvPr/>
        </p:nvSpPr>
        <p:spPr>
          <a:xfrm>
            <a:off x="7536870" y="897151"/>
            <a:ext cx="284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Modificación de información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536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CE0E071-1FFE-4CBC-B30E-1D152F07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844BA-5374-418B-9ECC-16C56978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A62192E6-FC69-4E5C-AA25-79513A26C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93" y="1115259"/>
            <a:ext cx="2617085" cy="462748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FD4-0F7E-4353-8B89-54760C0F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AA3B9EE-525C-43E2-A7A1-B760F1991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11" y="1115259"/>
            <a:ext cx="2634106" cy="462748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3CE0D56-492B-4520-B593-A96AB8A9E48B}"/>
              </a:ext>
            </a:extLst>
          </p:cNvPr>
          <p:cNvSpPr txBox="1"/>
          <p:nvPr/>
        </p:nvSpPr>
        <p:spPr>
          <a:xfrm>
            <a:off x="2464202" y="706643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Bandeja de mensajes</a:t>
            </a:r>
            <a:endParaRPr lang="es-MX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3CC0E5-4F4B-4A3B-81EA-67B870BBCF55}"/>
              </a:ext>
            </a:extLst>
          </p:cNvPr>
          <p:cNvSpPr txBox="1"/>
          <p:nvPr/>
        </p:nvSpPr>
        <p:spPr>
          <a:xfrm>
            <a:off x="7829520" y="732973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Sección de mensaje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37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1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DAB4CACB-F040-42C8-BAB4-EF293B16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C5C6B7-B038-40DE-9BBF-E219006E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BCD6488-6A94-4486-9EC5-91E9BCEA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CBD8833-A5AA-424B-8E6E-03DCB8F6A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34" y="1274372"/>
            <a:ext cx="2610297" cy="4615479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94D4440-3B28-424F-A686-F8A3C6781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24" y="1274372"/>
            <a:ext cx="2627272" cy="461547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C82F602-8DEC-4503-A8EE-78C40239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265B23B4-5D6A-496F-97E0-5820A423E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4E85294-3619-433F-B8F6-901CAA9F7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7" name="Rounded Rectangle 27">
              <a:extLst>
                <a:ext uri="{FF2B5EF4-FFF2-40B4-BE49-F238E27FC236}">
                  <a16:creationId xmlns:a16="http://schemas.microsoft.com/office/drawing/2014/main" id="{3EC93FD1-54A1-4342-8790-272BCD99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ABD94D8-A1A4-4079-BDB1-30122D3F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6041ECB-7A8E-4E83-8778-E1D4BE5CD69C}"/>
              </a:ext>
            </a:extLst>
          </p:cNvPr>
          <p:cNvSpPr txBox="1"/>
          <p:nvPr/>
        </p:nvSpPr>
        <p:spPr>
          <a:xfrm>
            <a:off x="1475267" y="783483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Búsqueda y selección para video llamar </a:t>
            </a:r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F5AE458-5C82-4C71-8550-ACFCDDD565B4}"/>
              </a:ext>
            </a:extLst>
          </p:cNvPr>
          <p:cNvSpPr txBox="1"/>
          <p:nvPr/>
        </p:nvSpPr>
        <p:spPr>
          <a:xfrm>
            <a:off x="7307434" y="783483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Sección de videollamada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448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09EA27C-DE62-4CEC-A6D3-4FA9EF40A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ED30160-1092-4A68-A0DF-B14F2F0E7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19" y="804334"/>
            <a:ext cx="2961161" cy="5249332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7" name="Imagen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2C428382-651F-4C86-897A-A56D2D5DC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2" y="804334"/>
            <a:ext cx="3240153" cy="5249332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F761DED-D5DC-4020-B4FA-1267FA08614A}"/>
              </a:ext>
            </a:extLst>
          </p:cNvPr>
          <p:cNvSpPr txBox="1"/>
          <p:nvPr/>
        </p:nvSpPr>
        <p:spPr>
          <a:xfrm>
            <a:off x="2160624" y="26007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Vista de tutor por área 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1B3D18B-1B0A-40F7-8598-905173A71A4A}"/>
              </a:ext>
            </a:extLst>
          </p:cNvPr>
          <p:cNvSpPr txBox="1"/>
          <p:nvPr/>
        </p:nvSpPr>
        <p:spPr>
          <a:xfrm>
            <a:off x="8019283" y="152969"/>
            <a:ext cx="193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Sección de archivos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100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9551823-D060-496F-8D15-1072997F6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1BDC95-9380-4966-9241-C0F3F62B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555BD6-C89B-4F2E-8FC8-21AF24E95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B84EDE-EE4C-4E69-8BB0-C8E0CFEEC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F3C107A9-C3E1-4099-ABCB-755EEF648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34B7F6D-B60A-4983-B3BC-7997CB70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7" name="Rounded Rectangle 27">
              <a:extLst>
                <a:ext uri="{FF2B5EF4-FFF2-40B4-BE49-F238E27FC236}">
                  <a16:creationId xmlns:a16="http://schemas.microsoft.com/office/drawing/2014/main" id="{C7BF12CA-CD41-454F-A36E-952A22332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8351E39-8B6F-49F6-B117-927C58EEB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5" name="Imagen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9F742023-E47A-4463-A558-8A749B707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99" y="1452517"/>
            <a:ext cx="2836466" cy="4615479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B5A88FF-319B-47CC-ACC5-B52D31DCE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44" y="1334835"/>
            <a:ext cx="2848907" cy="461547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FDD993C-59B6-403E-B660-8029A90E93C3}"/>
              </a:ext>
            </a:extLst>
          </p:cNvPr>
          <p:cNvSpPr txBox="1"/>
          <p:nvPr/>
        </p:nvSpPr>
        <p:spPr>
          <a:xfrm>
            <a:off x="2299376" y="99234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Vista publica de alumno</a:t>
            </a:r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D7120A2-D400-4738-92A1-E138BB7D0C44}"/>
              </a:ext>
            </a:extLst>
          </p:cNvPr>
          <p:cNvSpPr txBox="1"/>
          <p:nvPr/>
        </p:nvSpPr>
        <p:spPr>
          <a:xfrm>
            <a:off x="7728803" y="89418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Vista publica de tutor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745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C5E769-1059-4498-9607-B4D673BF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" dirty="0"/>
              <a:t>Objetivo </a:t>
            </a:r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3164A-FD66-4E77-98C3-6D9E752F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personas podrían ser tutores, alumnos o ambos y compartir conocimientos aun cuando no son profesionales y se encuentren a la distancia, con el fin de ayudar a otros.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3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B91DF-7D91-4149-B029-5CEE5DD3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262626"/>
                </a:solidFill>
              </a:rPr>
              <a:t>Características </a:t>
            </a:r>
            <a:endParaRPr lang="es-MX" dirty="0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F6C40E3-D028-4E16-A4B4-965A1EEB2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165972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547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8A9543-EA57-4217-8E87-820A9161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262626"/>
                </a:solidFill>
              </a:rPr>
              <a:t>Características </a:t>
            </a:r>
            <a:endParaRPr lang="es-MX" dirty="0">
              <a:solidFill>
                <a:srgbClr val="262626"/>
              </a:solidFill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Marcador de contenido 2">
            <a:extLst>
              <a:ext uri="{FF2B5EF4-FFF2-40B4-BE49-F238E27FC236}">
                <a16:creationId xmlns:a16="http://schemas.microsoft.com/office/drawing/2014/main" id="{D7331DC0-10FB-4F28-B646-4B86151F1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079700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050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AE4A7-8AF6-41F8-9A3E-685E1B7B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67" y="954756"/>
            <a:ext cx="3364991" cy="494600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Funcionamiento </a:t>
            </a:r>
            <a:endParaRPr lang="es-MX" sz="36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6B68F-888F-4F44-A338-D21DE397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333" y="820066"/>
            <a:ext cx="5953630" cy="5405968"/>
          </a:xfrm>
        </p:spPr>
        <p:txBody>
          <a:bodyPr anchor="ctr">
            <a:normAutofit/>
          </a:bodyPr>
          <a:lstStyle/>
          <a:p>
            <a:pPr algn="just"/>
            <a:r>
              <a:rPr lang="es-ES" sz="2200" dirty="0"/>
              <a:t>La persona deberá registrarse con sus datos personales para acceder, seleccionando su puesto (alumno, tutor, ambas) y creando una contraseña. </a:t>
            </a:r>
          </a:p>
          <a:p>
            <a:pPr algn="just"/>
            <a:r>
              <a:rPr lang="es-ES" sz="2200" dirty="0"/>
              <a:t>Seleccionara tres temas o áreas de su interés; el alumno para poder visualizar a los tutores de dichas áreas; y el tutor para agregar a su perfil las áreas con las que trabajara. Dichos temas o áreas se podrán modificar a lo largo de su estancia. </a:t>
            </a:r>
          </a:p>
          <a:p>
            <a:pPr algn="just"/>
            <a:r>
              <a:rPr lang="es-ES" sz="2200" dirty="0"/>
              <a:t>El alumno entablara la comunicación con su tutor de preferencia para agendar una sesión de estudio de forma virtual. Dicha sesión será por videollamada, teniendo la opción de continuar por mensaje o audio en caso de dudas extras. </a:t>
            </a:r>
          </a:p>
          <a:p>
            <a:pPr algn="just"/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171417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AF3064-F30A-4D92-9236-B08FEC2E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ES" sz="3100">
                <a:solidFill>
                  <a:srgbClr val="FFFFFF"/>
                </a:solidFill>
              </a:rPr>
              <a:t>Funcionamiento </a:t>
            </a:r>
            <a:endParaRPr lang="es-MX" sz="31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8E61A-80AF-4581-A347-C3000674C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939" y="848183"/>
            <a:ext cx="6411398" cy="5430859"/>
          </a:xfrm>
        </p:spPr>
        <p:txBody>
          <a:bodyPr anchor="ctr">
            <a:normAutofit/>
          </a:bodyPr>
          <a:lstStyle/>
          <a:p>
            <a:pPr algn="just"/>
            <a:r>
              <a:rPr lang="es-ES" dirty="0"/>
              <a:t>Dentro de la conversación tendrán una opción para compartir archivos; del tutor los ocupados en la sesión; y del alumno las actividades que se la hayan asignado para hacer retroalimentación de lo aprendido.</a:t>
            </a:r>
          </a:p>
          <a:p>
            <a:pPr algn="just"/>
            <a:r>
              <a:rPr lang="es-ES" dirty="0"/>
              <a:t>Después de finalizar las tutorías, ambos podrán dar su calificación (puntuando con estrellas) y una reseña, para que otras personas estén al tanto de sus formas de trabajar. 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813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369C1F-C4A4-40B4-B6E0-2858C840F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D9B24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C6A0EE-D2D9-448F-B083-7DEEB674B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71C10AA-6012-4FE0-9C26-FD13704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" dirty="0"/>
              <a:t>¿Quiénes pueden usar la aplicación?</a:t>
            </a:r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DC9B3E-DC68-4FF2-9781-CB1E626F5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73A3F-6106-4085-ACA4-926CCA9C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Toda persona que cumpla los siguientes requisitos:</a:t>
            </a:r>
            <a:endParaRPr lang="es-ES"/>
          </a:p>
          <a:p>
            <a:r>
              <a:rPr lang="es-MX" dirty="0"/>
              <a:t>Si es alumno, tener mínimo 16 años.</a:t>
            </a:r>
            <a:endParaRPr lang="es-MX"/>
          </a:p>
          <a:p>
            <a:r>
              <a:rPr lang="es-MX" dirty="0"/>
              <a:t>Si es tutor, tener mínimo 18 años.</a:t>
            </a:r>
            <a:endParaRPr lang="es-MX"/>
          </a:p>
          <a:p>
            <a:r>
              <a:rPr lang="es-MX" dirty="0"/>
              <a:t>Si es ambos, tener mínimo 18 años.</a:t>
            </a:r>
            <a:endParaRPr lang="es-MX"/>
          </a:p>
          <a:p>
            <a:r>
              <a:rPr lang="es-MX" dirty="0"/>
              <a:t>Contar con un correo electrónico y numero de teléfono.  </a:t>
            </a:r>
            <a:endParaRPr lang="es-MX"/>
          </a:p>
          <a:p>
            <a:r>
              <a:rPr lang="es-MX" dirty="0"/>
              <a:t>Ser responsable y respetuoso con la comunidad. 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89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41C24F1-7A98-46BF-9D20-E0E90B9D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" dirty="0"/>
              <a:t>Sensores incluidos </a:t>
            </a:r>
            <a:endParaRPr lang="es-MX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95D5D-D827-406A-9375-1FE4A759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ES" dirty="0"/>
              <a:t>Cámara: se utilizara en las videollamadas y para mandar imágenes. </a:t>
            </a:r>
            <a:endParaRPr lang="es-ES"/>
          </a:p>
          <a:p>
            <a:r>
              <a:rPr lang="es-MX" dirty="0"/>
              <a:t>Micrófono: para el envió de audios y en las videollamadas. </a:t>
            </a:r>
            <a:endParaRPr lang="es-MX"/>
          </a:p>
          <a:p>
            <a:r>
              <a:rPr lang="es-MX" dirty="0"/>
              <a:t>GPS: utilizado en el registro de usuarios.</a:t>
            </a:r>
            <a:endParaRPr lang="es-MX"/>
          </a:p>
          <a:p>
            <a:r>
              <a:rPr lang="es-MX" dirty="0"/>
              <a:t>Huella dactilar: opción de inicio de sesión. 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70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C7F35A-3174-46FF-BD18-346BAEC8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Logo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EE7BC79-3D29-44EC-B869-7F3CB5F1A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39" y="1410208"/>
            <a:ext cx="5612770" cy="385878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04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404</TotalTime>
  <Words>583</Words>
  <Application>Microsoft Office PowerPoint</Application>
  <PresentationFormat>Panorámica</PresentationFormat>
  <Paragraphs>58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Orgánico</vt:lpstr>
      <vt:lpstr>Tuttor Virtual</vt:lpstr>
      <vt:lpstr>Objetivo </vt:lpstr>
      <vt:lpstr>Características </vt:lpstr>
      <vt:lpstr>Características </vt:lpstr>
      <vt:lpstr>Funcionamiento </vt:lpstr>
      <vt:lpstr>Funcionamiento </vt:lpstr>
      <vt:lpstr>¿Quiénes pueden usar la aplicación?</vt:lpstr>
      <vt:lpstr>Sensores incluidos </vt:lpstr>
      <vt:lpstr>Logo </vt:lpstr>
      <vt:lpstr>Pantallas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“Tutorías” </dc:title>
  <dc:creator>GARCIA GORDILLO MARIA FERNANDA</dc:creator>
  <cp:lastModifiedBy>GARCIA GORDILLO MARIA FERNANDA</cp:lastModifiedBy>
  <cp:revision>13</cp:revision>
  <dcterms:created xsi:type="dcterms:W3CDTF">2021-08-27T15:08:30Z</dcterms:created>
  <dcterms:modified xsi:type="dcterms:W3CDTF">2021-09-19T02:11:34Z</dcterms:modified>
</cp:coreProperties>
</file>