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61757-D5A9-452E-8AC2-FFBE70F0D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77AC2-67C2-4472-8C30-5610974A5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95CC6-9946-4FF5-95B7-03D4B4FE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6E0A-F968-4879-9969-E7C1F22DF299}" type="datetimeFigureOut">
              <a:rPr lang="en-NL" smtClean="0"/>
              <a:t>25/11/2021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14D57-4A3D-42F8-B8C2-1D15C892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D5BE4-82D2-4062-AC15-3CA414BF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B967-6CE8-4905-81F5-E16D28A678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774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6D27E-3A05-461D-9524-9EBC5A67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94B89-631E-45FF-9725-F0CCA7F8B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36A50-19C2-4206-8150-FD65B76B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6E0A-F968-4879-9969-E7C1F22DF299}" type="datetimeFigureOut">
              <a:rPr lang="en-NL" smtClean="0"/>
              <a:t>25/11/2021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745E9-63BA-4253-B42D-11A071649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74711-2DE0-4D6C-AA62-37E949B9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B967-6CE8-4905-81F5-E16D28A678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9987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4724C-6BA6-494F-A68F-EE76125EB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9BA15-B83B-45BA-8730-FC3A642B3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3D973-7762-4F0C-B8BB-88B66A0C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6E0A-F968-4879-9969-E7C1F22DF299}" type="datetimeFigureOut">
              <a:rPr lang="en-NL" smtClean="0"/>
              <a:t>25/11/2021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80850-CD92-43C4-8D1A-B82A67E59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7C01F-DF36-4B4C-A37E-37B3058E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B967-6CE8-4905-81F5-E16D28A678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4839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70C7-9298-4452-9A79-FEB5A1F7A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2EBAC-C9D6-4B0A-84F1-26549319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EEB85-C254-4225-AE16-8D661EDF6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6E0A-F968-4879-9969-E7C1F22DF299}" type="datetimeFigureOut">
              <a:rPr lang="en-NL" smtClean="0"/>
              <a:t>25/11/2021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25FCE-9C72-455B-9ED9-B8F4E9DD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418A5-8E80-4338-BB8E-F967EBBC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B967-6CE8-4905-81F5-E16D28A678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63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870F-D2FE-4847-88B2-EDEC09FFC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5DB88-1B2D-4605-836B-50BB41297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55BDA-B169-4CDF-A8FF-78E0E481F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6E0A-F968-4879-9969-E7C1F22DF299}" type="datetimeFigureOut">
              <a:rPr lang="en-NL" smtClean="0"/>
              <a:t>25/11/2021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331FF-EE82-4E5F-A864-EB3ED0214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4DE8C-6D4F-4300-A33F-1E4EBF87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B967-6CE8-4905-81F5-E16D28A678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4435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9FBF6-C629-4FC2-818B-BD8FC1A2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23E08-5842-4EA4-B5A6-0BAA0F241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1C83A-62E4-4A3C-BAE2-DDA976A26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51447-F8D3-45EA-93F5-E01A4897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6E0A-F968-4879-9969-E7C1F22DF299}" type="datetimeFigureOut">
              <a:rPr lang="en-NL" smtClean="0"/>
              <a:t>25/11/2021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437CC-72E2-4334-B70E-3C844C47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C4EE8-0578-47C9-851B-10B1CB43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B967-6CE8-4905-81F5-E16D28A678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94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BF52-1E85-4689-80A1-C4C04D91D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6AC35-0BDE-4369-A5DD-E379D8F27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4A822-C7CA-4839-8B9F-7A9F572A9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142CB-ABCE-4FC8-B528-547B0AF7A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A11E6-2973-45AB-A405-6B6C79AF1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36995-99E2-43E7-A54C-03397579E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6E0A-F968-4879-9969-E7C1F22DF299}" type="datetimeFigureOut">
              <a:rPr lang="en-NL" smtClean="0"/>
              <a:t>25/11/2021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69FBE2-6475-4434-B7CF-C46EC636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A93016-E194-42A6-9574-8CC328D9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B967-6CE8-4905-81F5-E16D28A678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7055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627F-B59B-4A21-A31C-37DC9DEE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76119-D9C0-48E2-B676-FA94B457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6E0A-F968-4879-9969-E7C1F22DF299}" type="datetimeFigureOut">
              <a:rPr lang="en-NL" smtClean="0"/>
              <a:t>25/11/2021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B1501-18DD-444B-84DC-95083E6D2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BCEF7-6CE2-467A-8C98-F7E33502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B967-6CE8-4905-81F5-E16D28A678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1185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6C0D1-E335-4F94-B5CA-A6443D7A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6E0A-F968-4879-9969-E7C1F22DF299}" type="datetimeFigureOut">
              <a:rPr lang="en-NL" smtClean="0"/>
              <a:t>25/11/2021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9DB47E-DE3C-455A-B636-179EE16C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B19C8-7DDF-45CC-B6CA-65E1C6FA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B967-6CE8-4905-81F5-E16D28A678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254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EFE2-35C7-424D-B6A1-7C1B7E731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EFF4C-8681-4FA3-8572-94131DB8D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1353C-B8F8-4983-9798-D3BA00797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A8E79-A426-4B3C-A473-CC2809BED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6E0A-F968-4879-9969-E7C1F22DF299}" type="datetimeFigureOut">
              <a:rPr lang="en-NL" smtClean="0"/>
              <a:t>25/11/2021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E4C48-7A8E-4966-B9A6-497EE66A3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63D49-895A-4A02-A2B4-6B5683B8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B967-6CE8-4905-81F5-E16D28A678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9940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52BE-4DF3-4C43-8569-CD94A45E9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7D02D0-96F6-4AAB-890A-41F7F93C0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109A3-E829-4A45-B8FB-ECCBD27CD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00B66-F4B6-470B-B3AF-37A1B5E14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6E0A-F968-4879-9969-E7C1F22DF299}" type="datetimeFigureOut">
              <a:rPr lang="en-NL" smtClean="0"/>
              <a:t>25/11/2021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35C3E-E584-416A-BDEC-D9F435DC3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B99CB-899F-4B6F-9236-3D14264C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B967-6CE8-4905-81F5-E16D28A678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252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AA56A4-5C37-4B37-A15D-111D8BB9E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2D505-16B7-49E1-8B31-549589452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B7033-D5F4-4A28-8E54-5F5CA9E3E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96E0A-F968-4879-9969-E7C1F22DF299}" type="datetimeFigureOut">
              <a:rPr lang="en-NL" smtClean="0"/>
              <a:t>25/11/2021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02DAD-9B65-4CF8-AEC2-E76B6F0CF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5968D-1F4B-47ED-845C-B79ED3B8B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CB967-6CE8-4905-81F5-E16D28A678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1641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BF386-F96C-4D54-B7E4-3E6FAF17E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Gender Bias Investigation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5F228-E306-4C28-8940-F820AADC56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274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3876-CF7B-46CD-A6F6-D4410068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LFW</a:t>
            </a:r>
            <a:endParaRPr lang="en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26F51B-0A86-43A3-B864-41E039AB0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2443162"/>
            <a:ext cx="2295093" cy="13573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78BE45-72F5-4B17-93E9-BB2BC3097628}"/>
              </a:ext>
            </a:extLst>
          </p:cNvPr>
          <p:cNvSpPr txBox="1"/>
          <p:nvPr/>
        </p:nvSpPr>
        <p:spPr>
          <a:xfrm>
            <a:off x="1876425" y="2258496"/>
            <a:ext cx="323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</a:t>
            </a:r>
            <a:endParaRPr lang="en-NL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D46BE4-55F6-47B7-B09D-7E83693B4E3A}"/>
              </a:ext>
            </a:extLst>
          </p:cNvPr>
          <p:cNvSpPr txBox="1"/>
          <p:nvPr/>
        </p:nvSpPr>
        <p:spPr>
          <a:xfrm>
            <a:off x="3095625" y="2258496"/>
            <a:ext cx="323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</a:t>
            </a:r>
            <a:endParaRPr lang="en-NL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3BB698-9A62-47B8-A5A1-010103429B79}"/>
              </a:ext>
            </a:extLst>
          </p:cNvPr>
          <p:cNvSpPr txBox="1"/>
          <p:nvPr/>
        </p:nvSpPr>
        <p:spPr>
          <a:xfrm>
            <a:off x="1033462" y="2682478"/>
            <a:ext cx="323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</a:t>
            </a:r>
            <a:endParaRPr lang="en-NL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AD99DB-D058-4792-8A51-D359E69AC7E9}"/>
              </a:ext>
            </a:extLst>
          </p:cNvPr>
          <p:cNvSpPr txBox="1"/>
          <p:nvPr/>
        </p:nvSpPr>
        <p:spPr>
          <a:xfrm>
            <a:off x="1033462" y="3082588"/>
            <a:ext cx="323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</a:t>
            </a:r>
            <a:endParaRPr lang="en-NL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411F10-9B81-41C2-93CB-F24A7763E9AE}"/>
              </a:ext>
            </a:extLst>
          </p:cNvPr>
          <p:cNvSpPr txBox="1"/>
          <p:nvPr/>
        </p:nvSpPr>
        <p:spPr>
          <a:xfrm>
            <a:off x="228600" y="2921763"/>
            <a:ext cx="804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True</a:t>
            </a:r>
            <a:endParaRPr lang="en-NL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4B54D1-9B8E-4A96-9788-116E6E687291}"/>
              </a:ext>
            </a:extLst>
          </p:cNvPr>
          <p:cNvSpPr txBox="1"/>
          <p:nvPr/>
        </p:nvSpPr>
        <p:spPr>
          <a:xfrm>
            <a:off x="2038350" y="1964501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Predicted</a:t>
            </a:r>
            <a:endParaRPr lang="en-NL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964F05-DD25-4855-82C6-527F0D01A359}"/>
              </a:ext>
            </a:extLst>
          </p:cNvPr>
          <p:cNvSpPr txBox="1"/>
          <p:nvPr/>
        </p:nvSpPr>
        <p:spPr>
          <a:xfrm>
            <a:off x="2105025" y="157719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Buffalo_l</a:t>
            </a:r>
            <a:endParaRPr lang="en-NL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F969764-0489-478D-85C0-E1959AFCF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5" y="2518201"/>
            <a:ext cx="2454786" cy="9335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85FB635-5571-44C0-8CED-0CC3D9C18317}"/>
              </a:ext>
            </a:extLst>
          </p:cNvPr>
          <p:cNvSpPr txBox="1"/>
          <p:nvPr/>
        </p:nvSpPr>
        <p:spPr>
          <a:xfrm>
            <a:off x="5705474" y="1550446"/>
            <a:ext cx="214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i="0" dirty="0">
                <a:solidFill>
                  <a:srgbClr val="24292F"/>
                </a:solidFill>
                <a:effectLst/>
                <a:latin typeface="-apple-system"/>
              </a:rPr>
              <a:t>antelopev2</a:t>
            </a:r>
            <a:endParaRPr lang="en-N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B2883A-549B-42E9-989A-5F9A36B46677}"/>
              </a:ext>
            </a:extLst>
          </p:cNvPr>
          <p:cNvSpPr txBox="1"/>
          <p:nvPr/>
        </p:nvSpPr>
        <p:spPr>
          <a:xfrm>
            <a:off x="1033462" y="4362450"/>
            <a:ext cx="4047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Correctly identified female/ total females</a:t>
            </a:r>
          </a:p>
          <a:p>
            <a:r>
              <a:rPr lang="en-GB" dirty="0"/>
              <a:t>= 409/(409+49) </a:t>
            </a:r>
          </a:p>
          <a:p>
            <a:r>
              <a:rPr lang="en-GB" dirty="0"/>
              <a:t>= 0.893</a:t>
            </a:r>
            <a:endParaRPr lang="en-N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4600FA-EDD3-404E-B8CE-AC8BD033EB3E}"/>
              </a:ext>
            </a:extLst>
          </p:cNvPr>
          <p:cNvSpPr txBox="1"/>
          <p:nvPr/>
        </p:nvSpPr>
        <p:spPr>
          <a:xfrm>
            <a:off x="1010770" y="5386090"/>
            <a:ext cx="3686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Correctly identified male/ total males</a:t>
            </a:r>
          </a:p>
          <a:p>
            <a:r>
              <a:rPr lang="en-GB" dirty="0"/>
              <a:t>= 2710/(2710+17) </a:t>
            </a:r>
          </a:p>
          <a:p>
            <a:r>
              <a:rPr lang="en-GB" dirty="0"/>
              <a:t>= 0.994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80869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Office Theme</vt:lpstr>
      <vt:lpstr>Gender Bias Investigation</vt:lpstr>
      <vt:lpstr>LFW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Bias Investigation</dc:title>
  <dc:creator>Christie Courtnage</dc:creator>
  <cp:lastModifiedBy>Christie Courtnage</cp:lastModifiedBy>
  <cp:revision>1</cp:revision>
  <dcterms:created xsi:type="dcterms:W3CDTF">2021-11-25T14:23:10Z</dcterms:created>
  <dcterms:modified xsi:type="dcterms:W3CDTF">2021-11-25T14:23:22Z</dcterms:modified>
</cp:coreProperties>
</file>