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UNGA Speech Database: Search Capabilities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0070C0"/>
                </a:solidFill>
              </a:defRPr>
            </a:pPr>
            <a:r>
              <a:t>Comprehensive Analysis of 80 Years of UN General Assembly Speeches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011680"/>
            <a:ext cx="73152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30000"/>
              </a:lnSpc>
              <a:defRPr sz="1600">
                <a:solidFill>
                  <a:srgbClr val="333333"/>
                </a:solidFill>
              </a:defRPr>
            </a:pPr>
            <a:r>
              <a:t>📊 Database Overview</a:t>
            </a:r>
            <a:br/>
            <a:r>
              <a:t>    • Total Speeches: 11,094</a:t>
            </a:r>
            <a:br/>
            <a:r>
              <a:t>    • Countries Represented: 200</a:t>
            </a:r>
            <a:br/>
            <a:r>
              <a:t>    • Time Period: 1946 - 2025 (80 years)</a:t>
            </a:r>
            <a:br/>
            <a:r>
              <a:t>    • Coverage: All UN Member States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38328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200" b="1">
                <a:solidFill>
                  <a:srgbClr val="0070C0"/>
                </a:solidFill>
              </a:defRPr>
            </a:pPr>
            <a:r>
              <a:t>🔍 Search Capabilities Demonstrated</a:t>
            </a:r>
          </a:p>
          <a:p>
            <a:pPr>
              <a:spcAft>
                <a:spcPts val="600"/>
              </a:spcAft>
              <a:defRPr sz="1400">
                <a:solidFill>
                  <a:srgbClr val="333333"/>
                </a:solidFill>
              </a:defRPr>
            </a:pPr>
            <a:r>
              <a:t>1. Text Search: Found 10 speeches on 'climate change' (2020-2024)</a:t>
            </a:r>
          </a:p>
          <a:p>
            <a:pPr>
              <a:spcAft>
                <a:spcPts val="600"/>
              </a:spcAft>
              <a:defRPr sz="1400">
                <a:solidFill>
                  <a:srgbClr val="333333"/>
                </a:solidFill>
              </a:defRPr>
            </a:pPr>
            <a:r>
              <a:t>2. Country Analysis: Analyzed 191 countries in 2024 session</a:t>
            </a:r>
          </a:p>
          <a:p>
            <a:pPr>
              <a:spcAft>
                <a:spcPts val="600"/>
              </a:spcAft>
              <a:defRPr sz="1400">
                <a:solidFill>
                  <a:srgbClr val="333333"/>
                </a:solidFill>
              </a:defRPr>
            </a:pPr>
            <a:r>
              <a:t>3. Topic Tracking: Identified 15 speeches on sustainable development</a:t>
            </a:r>
          </a:p>
          <a:p>
            <a:pPr>
              <a:spcAft>
                <a:spcPts val="600"/>
              </a:spcAft>
              <a:defRPr sz="1400">
                <a:solidFill>
                  <a:srgbClr val="333333"/>
                </a:solidFill>
              </a:defRPr>
            </a:pPr>
            <a:r>
              <a:t>4. Comparative Analysis: USA, China, Russia speech patterns over 5 years</a:t>
            </a:r>
          </a:p>
          <a:p>
            <a:pPr>
              <a:spcAft>
                <a:spcPts val="600"/>
              </a:spcAft>
              <a:defRPr sz="1400">
                <a:solidFill>
                  <a:srgbClr val="333333"/>
                </a:solidFill>
              </a:defRPr>
            </a:pPr>
            <a:r>
              <a:t>5. Temporal Trends: Tracked speech evolution across 9 decades (1940s-2020s)</a:t>
            </a:r>
          </a:p>
          <a:p>
            <a:pPr>
              <a:spcAft>
                <a:spcPts val="600"/>
              </a:spcAft>
              <a:defRPr sz="1400">
                <a:solidFill>
                  <a:srgbClr val="333333"/>
                </a:solidFill>
              </a:defRPr>
            </a:pPr>
            <a:r>
              <a:t>6. Thematic Search: Found 15 speeches on peace &amp; security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>
                <a:solidFill>
                  <a:srgbClr val="808080"/>
                </a:solidFill>
              </a:defRPr>
            </a:pPr>
            <a:r>
              <a:t>Generated: October 27,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Key Findings from Database Queries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 b="1">
                <a:solidFill>
                  <a:srgbClr val="0070C0"/>
                </a:solidFill>
              </a:defRPr>
            </a:pPr>
            <a:r>
              <a:t>📊 2024 Session Insights</a:t>
            </a:r>
          </a:p>
          <a:p>
            <a:pPr>
              <a:spcAft>
                <a:spcPts val="800"/>
              </a:spcAft>
              <a:defRPr sz="1400" b="1"/>
            </a:pPr>
            <a:r>
              <a:t>Total Speeches: 191</a:t>
            </a:r>
          </a:p>
          <a:p>
            <a:pPr>
              <a:spcAft>
                <a:spcPts val="400"/>
              </a:spcAft>
              <a:defRPr sz="1200" b="1"/>
            </a:pPr>
            <a:r>
              <a:t>Top 5 by Word Count:</a:t>
            </a:r>
          </a:p>
          <a:p>
            <a:pPr lvl="1">
              <a:spcAft>
                <a:spcPts val="200"/>
              </a:spcAft>
              <a:defRPr sz="1100"/>
            </a:pPr>
            <a:r>
              <a:t>1. Vatican City: 5,453 words</a:t>
            </a:r>
          </a:p>
          <a:p>
            <a:pPr lvl="1">
              <a:spcAft>
                <a:spcPts val="200"/>
              </a:spcAft>
              <a:defRPr sz="1100"/>
            </a:pPr>
            <a:r>
              <a:t>2. Turkey: 4,031 words</a:t>
            </a:r>
          </a:p>
          <a:p>
            <a:pPr lvl="1">
              <a:spcAft>
                <a:spcPts val="200"/>
              </a:spcAft>
              <a:defRPr sz="1100"/>
            </a:pPr>
            <a:r>
              <a:t>3. Israel: 3,959 words</a:t>
            </a:r>
          </a:p>
          <a:p>
            <a:pPr lvl="1">
              <a:spcAft>
                <a:spcPts val="200"/>
              </a:spcAft>
              <a:defRPr sz="1100"/>
            </a:pPr>
            <a:r>
              <a:t>4. Malta: 3,444 words</a:t>
            </a:r>
          </a:p>
          <a:p>
            <a:pPr lvl="1">
              <a:spcAft>
                <a:spcPts val="200"/>
              </a:spcAft>
              <a:defRPr sz="1100"/>
            </a:pPr>
            <a:r>
              <a:t>5. Australia: 3,428 words</a:t>
            </a:r>
          </a:p>
          <a:p>
            <a:br/>
            <a:pPr>
              <a:spcAft>
                <a:spcPts val="800"/>
              </a:spcAft>
              <a:defRPr sz="1600" b="1">
                <a:solidFill>
                  <a:srgbClr val="0070C0"/>
                </a:solidFill>
              </a:defRPr>
            </a:pPr>
            <a:r>
              <a:t>📈 Historical Growth Trends</a:t>
            </a:r>
          </a:p>
          <a:p>
            <a:pPr lvl="1">
              <a:spcAft>
                <a:spcPts val="200"/>
              </a:spcAft>
              <a:defRPr sz="1100"/>
            </a:pPr>
            <a:r>
              <a:t>1940s: 152 speeches (avg 2,697 words)</a:t>
            </a:r>
          </a:p>
          <a:p>
            <a:pPr lvl="1">
              <a:spcAft>
                <a:spcPts val="200"/>
              </a:spcAft>
              <a:defRPr sz="1100"/>
            </a:pPr>
            <a:r>
              <a:t>1990s: 1,729 speeches (avg 2,856 words)</a:t>
            </a:r>
          </a:p>
          <a:p>
            <a:pPr lvl="1">
              <a:spcAft>
                <a:spcPts val="200"/>
              </a:spcAft>
              <a:defRPr sz="1100"/>
            </a:pPr>
            <a:r>
              <a:t>2020s: 1,115 speeches (avg 2,171 words)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 b="1">
                <a:solidFill>
                  <a:srgbClr val="0070C0"/>
                </a:solidFill>
              </a:defRPr>
            </a:pPr>
            <a:r>
              <a:t>🔍 Thematic Analysis</a:t>
            </a:r>
          </a:p>
          <a:p>
            <a:pPr>
              <a:spcAft>
                <a:spcPts val="400"/>
              </a:spcAft>
              <a:defRPr sz="1400" b="1"/>
            </a:pPr>
            <a:r>
              <a:t>Climate Change (2020-2024)</a:t>
            </a:r>
          </a:p>
          <a:p>
            <a:pPr lvl="1">
              <a:spcAft>
                <a:spcPts val="200"/>
              </a:spcAft>
              <a:defRPr sz="1100"/>
            </a:pPr>
            <a:r>
              <a:t>• Found in 10 speeches</a:t>
            </a:r>
          </a:p>
          <a:p>
            <a:pPr lvl="1">
              <a:spcAft>
                <a:spcPts val="800"/>
              </a:spcAft>
              <a:defRPr sz="1100"/>
            </a:pPr>
            <a:r>
              <a:t>• Major contributors: Saudi Arabia, Thailand, Bhutan, Zambia</a:t>
            </a:r>
          </a:p>
          <a:p>
            <a:pPr>
              <a:spcAft>
                <a:spcPts val="400"/>
              </a:spcAft>
              <a:defRPr sz="1400" b="1"/>
            </a:pPr>
            <a:r>
              <a:t>Sustainable Development</a:t>
            </a:r>
          </a:p>
          <a:p>
            <a:pPr lvl="1">
              <a:spcAft>
                <a:spcPts val="200"/>
              </a:spcAft>
              <a:defRPr sz="1100"/>
            </a:pPr>
            <a:r>
              <a:t>• 15 speeches (2015-2024)</a:t>
            </a:r>
          </a:p>
          <a:p>
            <a:pPr lvl="1">
              <a:spcAft>
                <a:spcPts val="800"/>
              </a:spcAft>
              <a:defRPr sz="1100"/>
            </a:pPr>
            <a:r>
              <a:t>• Peak year: 2020 (5 speeches)</a:t>
            </a:r>
          </a:p>
          <a:p>
            <a:pPr>
              <a:spcAft>
                <a:spcPts val="400"/>
              </a:spcAft>
              <a:defRPr sz="1400" b="1"/>
            </a:pPr>
            <a:r>
              <a:t>Peace &amp; Security</a:t>
            </a:r>
          </a:p>
          <a:p>
            <a:pPr lvl="1">
              <a:spcAft>
                <a:spcPts val="200"/>
              </a:spcAft>
              <a:defRPr sz="1100"/>
            </a:pPr>
            <a:r>
              <a:t>• 15 speeches (2022-2024)</a:t>
            </a:r>
          </a:p>
          <a:p>
            <a:pPr lvl="1">
              <a:spcAft>
                <a:spcPts val="800"/>
              </a:spcAft>
              <a:defRPr sz="1100"/>
            </a:pPr>
            <a:r>
              <a:t>• Diverse geographic representation across all regions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1264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300" b="1">
                <a:solidFill>
                  <a:srgbClr val="006600"/>
                </a:solidFill>
              </a:defRPr>
            </a:pPr>
            <a:r>
              <a:t>💡 Insight: Database supports multi-dimensional analysis across time, geography, and themes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5836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>
                <a:solidFill>
                  <a:srgbClr val="808080"/>
                </a:solidFill>
              </a:defRPr>
            </a:pPr>
            <a:r>
              <a:t>UNGA Speech Database Analysis • Generated: October 27,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