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405974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17975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356476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3529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82558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5E2B90-ADB7-4C88-9477-2B2C1952B975}"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88118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5E2B90-ADB7-4C88-9477-2B2C1952B975}"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3195273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1525303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121658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285974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261150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228935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5E2B90-ADB7-4C88-9477-2B2C1952B975}" type="datetimeFigureOut">
              <a:rPr lang="id-ID" smtClean="0"/>
              <a:t>28/09/2015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225838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5E2B90-ADB7-4C88-9477-2B2C1952B975}"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117858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65E2B90-ADB7-4C88-9477-2B2C1952B975}" type="datetimeFigureOut">
              <a:rPr lang="id-ID" smtClean="0"/>
              <a:t>28/09/2015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300064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17122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extLst>
      <p:ext uri="{BB962C8B-B14F-4D97-AF65-F5344CB8AC3E}">
        <p14:creationId xmlns:p14="http://schemas.microsoft.com/office/powerpoint/2010/main" val="3828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865E2B90-ADB7-4C88-9477-2B2C1952B975}" type="datetimeFigureOut">
              <a:rPr lang="id-ID" smtClean="0"/>
              <a:t>28/09/2015</a:t>
            </a:fld>
            <a:endParaRPr lang="id-ID"/>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id-ID"/>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A8C49A02-B3A4-4974-95EE-3BE02CB4E1CB}" type="slidenum">
              <a:rPr lang="id-ID" smtClean="0"/>
              <a:t>‹#›</a:t>
            </a:fld>
            <a:endParaRPr lang="id-ID"/>
          </a:p>
        </p:txBody>
      </p:sp>
    </p:spTree>
    <p:extLst>
      <p:ext uri="{BB962C8B-B14F-4D97-AF65-F5344CB8AC3E}">
        <p14:creationId xmlns:p14="http://schemas.microsoft.com/office/powerpoint/2010/main" val="38917537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lobalwara.blogspot.co.id/2012/10/mitos-perangkat-luna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5765"/>
          </a:xfrm>
        </p:spPr>
        <p:txBody>
          <a:bodyPr>
            <a:normAutofit fontScale="90000"/>
          </a:bodyPr>
          <a:lstStyle/>
          <a:p>
            <a:r>
              <a:rPr lang="id-ID" dirty="0" smtClean="0"/>
              <a:t>Nama </a:t>
            </a:r>
            <a:r>
              <a:rPr lang="id-ID" dirty="0" smtClean="0"/>
              <a:t>:</a:t>
            </a:r>
            <a:r>
              <a:rPr lang="en-US" dirty="0" err="1" smtClean="0"/>
              <a:t>Mafni</a:t>
            </a:r>
            <a:r>
              <a:rPr lang="en-US" dirty="0" smtClean="0"/>
              <a:t> </a:t>
            </a:r>
            <a:r>
              <a:rPr lang="en-US" dirty="0" err="1" smtClean="0"/>
              <a:t>Sila</a:t>
            </a:r>
            <a:r>
              <a:rPr lang="en-US" dirty="0" smtClean="0"/>
              <a:t> </a:t>
            </a:r>
            <a:r>
              <a:rPr lang="en-US" dirty="0" err="1" smtClean="0"/>
              <a:t>Aktori</a:t>
            </a:r>
            <a:r>
              <a:rPr lang="id-ID" dirty="0" smtClean="0"/>
              <a:t/>
            </a:r>
            <a:br>
              <a:rPr lang="id-ID" dirty="0" smtClean="0"/>
            </a:br>
            <a:r>
              <a:rPr lang="id-ID" dirty="0" smtClean="0"/>
              <a:t>Kelas : MI-7</a:t>
            </a:r>
            <a:br>
              <a:rPr lang="id-ID" dirty="0" smtClean="0"/>
            </a:br>
            <a:r>
              <a:rPr lang="id-ID" dirty="0" smtClean="0"/>
              <a:t>NIM: </a:t>
            </a:r>
            <a:r>
              <a:rPr lang="id-ID" dirty="0" smtClean="0"/>
              <a:t>14210241</a:t>
            </a:r>
            <a:r>
              <a:rPr lang="en-US" dirty="0" smtClean="0"/>
              <a:t>92</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id-ID" dirty="0"/>
          </a:p>
        </p:txBody>
      </p:sp>
      <p:sp>
        <p:nvSpPr>
          <p:cNvPr id="3" name="Content Placeholder 2"/>
          <p:cNvSpPr>
            <a:spLocks noGrp="1"/>
          </p:cNvSpPr>
          <p:nvPr>
            <p:ph sz="quarter" idx="13"/>
          </p:nvPr>
        </p:nvSpPr>
        <p:spPr>
          <a:xfrm>
            <a:off x="457200" y="1214422"/>
            <a:ext cx="8229600" cy="4911741"/>
          </a:xfrm>
        </p:spPr>
        <p:txBody>
          <a:bodyPr>
            <a:normAutofit/>
          </a:bodyPr>
          <a:lstStyle/>
          <a:p>
            <a:r>
              <a:rPr lang="id-ID" dirty="0"/>
              <a:t>Sistem operasi adalah seperangkat program yang mengelola sumber daya perangkat keras komputer atau hardware, dan menyediakan layanan umum untuk aplikasi perangkat lunak. Sistem operasi adalah jenis yang paling penting dari perangkat lunak sistem dalam sistem komputer. Tanpa sistem operasi, pengguna tidak dapat menjalankan program aplikasi pada komputer mereka, kecuali program aplikasi booting</a:t>
            </a:r>
            <a:r>
              <a:rPr lang="id-ID" dirty="0" smtClean="0"/>
              <a:t>.</a:t>
            </a:r>
            <a:r>
              <a:rPr lang="id-ID" dirty="0"/>
              <a:t/>
            </a:r>
            <a:br>
              <a:rPr lang="id-ID" dirty="0"/>
            </a:br>
            <a:endParaRPr lang="id-ID" dirty="0" smtClean="0"/>
          </a:p>
          <a:p>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3"/>
          </p:nvPr>
        </p:nvSpPr>
        <p:spPr/>
        <p:txBody>
          <a:bodyPr/>
          <a:lstStyle/>
          <a:p>
            <a:r>
              <a:rPr lang="id-ID" b="1" dirty="0" smtClean="0">
                <a:hlinkClick r:id="rId2" tooltip="Mitos Perangkat Lunak"/>
              </a:rPr>
              <a:t>Mitos Perangkat Lunak</a:t>
            </a:r>
            <a:r>
              <a:rPr lang="id-ID" b="1" dirty="0" smtClean="0"/>
              <a:t> </a:t>
            </a:r>
          </a:p>
          <a:p>
            <a:r>
              <a:rPr lang="id-ID" dirty="0"/>
              <a:t>Mitos perangkat lunak ada 3, yaitu :</a:t>
            </a:r>
          </a:p>
          <a:p>
            <a:r>
              <a:rPr lang="id-ID" dirty="0"/>
              <a:t>1. Mitos Manajemen </a:t>
            </a:r>
          </a:p>
          <a:p>
            <a:r>
              <a:rPr lang="id-ID" dirty="0"/>
              <a:t>2. Mitos Pelanggan </a:t>
            </a:r>
          </a:p>
          <a:p>
            <a:r>
              <a:rPr lang="id-ID" dirty="0"/>
              <a:t>3. Mitos </a:t>
            </a:r>
            <a:r>
              <a:rPr lang="id-ID" dirty="0" smtClean="0"/>
              <a:t>Pengembang</a:t>
            </a:r>
            <a:endParaRPr lang="id-ID" dirty="0"/>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 Mitos Manajemen</a:t>
            </a:r>
            <a:endParaRPr lang="id-ID" dirty="0"/>
          </a:p>
        </p:txBody>
      </p:sp>
      <p:sp>
        <p:nvSpPr>
          <p:cNvPr id="3" name="Content Placeholder 2"/>
          <p:cNvSpPr>
            <a:spLocks noGrp="1"/>
          </p:cNvSpPr>
          <p:nvPr>
            <p:ph sz="quarter" idx="13"/>
          </p:nvPr>
        </p:nvSpPr>
        <p:spPr>
          <a:xfrm>
            <a:off x="457200" y="1428736"/>
            <a:ext cx="8229600" cy="5000660"/>
          </a:xfrm>
        </p:spPr>
        <p:txBody>
          <a:bodyPr>
            <a:normAutofit fontScale="70000" lnSpcReduction="20000"/>
          </a:bodyPr>
          <a:lstStyle/>
          <a:p>
            <a:pPr>
              <a:buNone/>
            </a:pPr>
            <a:r>
              <a:rPr lang="id-ID" dirty="0"/>
              <a:t/>
            </a:r>
            <a:br>
              <a:rPr lang="id-ID" dirty="0"/>
            </a:br>
            <a:endParaRPr lang="id-ID" dirty="0"/>
          </a:p>
          <a:p>
            <a:r>
              <a:rPr lang="id-ID" dirty="0">
                <a:latin typeface="Arial" pitchFamily="34" charset="0"/>
                <a:cs typeface="Arial" pitchFamily="34" charset="0"/>
              </a:rPr>
              <a:t>a. Kita tidak perlu mengubah pendekatan terhadap pengembangan software, karena jenis pemrograman yang kita lakukan sekarang ini sudah dilakukan 10 tahun yang lalu.</a:t>
            </a:r>
          </a:p>
          <a:p>
            <a:r>
              <a:rPr lang="id-ID" dirty="0">
                <a:latin typeface="Arial" pitchFamily="34" charset="0"/>
                <a:cs typeface="Arial" pitchFamily="34" charset="0"/>
              </a:rPr>
              <a:t>realitasnya : Walau hasil program sama, produktivitas dan kualitas software harus ditingkatkan dengan menggunakan pendekatan software developments</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Kita sudah mempunyai buku yang berisi standarisasi dan prosedur untuk pembentukan software.</a:t>
            </a:r>
          </a:p>
          <a:p>
            <a:r>
              <a:rPr lang="id-ID" dirty="0">
                <a:latin typeface="Arial" pitchFamily="34" charset="0"/>
                <a:cs typeface="Arial" pitchFamily="34" charset="0"/>
              </a:rPr>
              <a:t>Realitasnya : Memang buku tersebut ada, tetapi apakah buku tersebut sudah dibaca atau buku tersebut sudah ketinggalan jaman (out of date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c. Jika kita tertinggal dari jadwal yang ditetapkan, kita menambah beberapa progammer saja. Konsep ini sering disebut Mongolin harde concept.</a:t>
            </a:r>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2. Mitos Pelanggan</a:t>
            </a:r>
            <a:r>
              <a:rPr lang="id-ID" dirty="0" smtClean="0"/>
              <a:t/>
            </a:r>
            <a:br>
              <a:rPr lang="id-ID" dirty="0" smtClean="0"/>
            </a:br>
            <a:endParaRPr lang="id-ID" dirty="0"/>
          </a:p>
        </p:txBody>
      </p:sp>
      <p:sp>
        <p:nvSpPr>
          <p:cNvPr id="3" name="Content Placeholder 2"/>
          <p:cNvSpPr>
            <a:spLocks noGrp="1"/>
          </p:cNvSpPr>
          <p:nvPr>
            <p:ph sz="quarter" idx="13"/>
          </p:nvPr>
        </p:nvSpPr>
        <p:spPr>
          <a:xfrm>
            <a:off x="457200" y="1214422"/>
            <a:ext cx="8229600" cy="5143536"/>
          </a:xfrm>
        </p:spPr>
        <p:txBody>
          <a:bodyPr>
            <a:normAutofit fontScale="85000" lnSpcReduction="10000"/>
          </a:bodyPr>
          <a:lstStyle/>
          <a:p>
            <a:pPr>
              <a:buNone/>
            </a:pPr>
            <a:endParaRPr lang="id-ID" dirty="0"/>
          </a:p>
          <a:p>
            <a:r>
              <a:rPr lang="id-ID" dirty="0">
                <a:latin typeface="Arial" pitchFamily="34" charset="0"/>
                <a:cs typeface="Arial" pitchFamily="34" charset="0"/>
              </a:rPr>
              <a:t>a. Pernyataan tujuan umum sudah cukup untuk memulai penulisan program. Penjelasan yang lebih rinci akan menyusul kemudian.</a:t>
            </a:r>
          </a:p>
          <a:p>
            <a:r>
              <a:rPr lang="id-ID" dirty="0">
                <a:latin typeface="Arial" pitchFamily="34" charset="0"/>
                <a:cs typeface="Arial" pitchFamily="34" charset="0"/>
              </a:rPr>
              <a:t>Realitasnya : Definisi awal yang buruk adalah penyebab utama kegagalan usaha-usaha pembentukan software. Penjelasan yang formal dan terinci tentang informasi fungsi performance interface, hambatan desain dan kriteria validasi adlaah penting. Karakteristik di atas dapat ditentukan hanya setelah adanya komunikaso antara customer dan developer</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Kebutuhan proyek yang terus menerus berubah dapat dengan mudah diatasi karena software itu bersifat fleksibel. Kenyataannya memang benar bahwa kebutuhan software berubah, tetapi dampak dari perubahan berbeda dari waktu ke waktu.</a:t>
            </a:r>
          </a:p>
          <a:p>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3. Mitos Pengembang</a:t>
            </a:r>
            <a:r>
              <a:rPr lang="id-ID" dirty="0" smtClean="0"/>
              <a:t/>
            </a:r>
            <a:br>
              <a:rPr lang="id-ID" dirty="0" smtClean="0"/>
            </a:br>
            <a:endParaRPr lang="id-ID" dirty="0"/>
          </a:p>
        </p:txBody>
      </p:sp>
      <p:sp>
        <p:nvSpPr>
          <p:cNvPr id="3" name="Content Placeholder 2"/>
          <p:cNvSpPr>
            <a:spLocks noGrp="1"/>
          </p:cNvSpPr>
          <p:nvPr>
            <p:ph sz="quarter" idx="13"/>
          </p:nvPr>
        </p:nvSpPr>
        <p:spPr/>
        <p:txBody>
          <a:bodyPr>
            <a:normAutofit fontScale="70000" lnSpcReduction="20000"/>
          </a:bodyPr>
          <a:lstStyle/>
          <a:p>
            <a:pPr>
              <a:buNone/>
            </a:pPr>
            <a:endParaRPr lang="id-ID" dirty="0"/>
          </a:p>
          <a:p>
            <a:r>
              <a:rPr lang="id-ID" dirty="0">
                <a:latin typeface="Arial" pitchFamily="34" charset="0"/>
                <a:cs typeface="Arial" pitchFamily="34" charset="0"/>
              </a:rPr>
              <a:t>a. Tidak ada metode untuk analisa dan testing terhadap suatu pekerjaan, cukup menuju ke depan terminal dan mulai coding.</a:t>
            </a:r>
          </a:p>
          <a:p>
            <a:r>
              <a:rPr lang="id-ID" dirty="0">
                <a:latin typeface="Arial" pitchFamily="34" charset="0"/>
                <a:cs typeface="Arial" pitchFamily="34" charset="0"/>
              </a:rPr>
              <a:t>Realitasnya : Metode untuk analisa desain dan testing diperlukan dalam pengembangan software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Segera setelah sofware digunakan, pemeliharaan dapat diminimalisasikan dan diatasi dengan cara "</a:t>
            </a:r>
            <a:r>
              <a:rPr lang="id-ID" i="1" dirty="0">
                <a:latin typeface="Arial" pitchFamily="34" charset="0"/>
                <a:cs typeface="Arial" pitchFamily="34" charset="0"/>
              </a:rPr>
              <a:t>CATCH AS CATCH CAM</a:t>
            </a:r>
            <a:r>
              <a:rPr lang="id-ID" dirty="0">
                <a:latin typeface="Arial" pitchFamily="34" charset="0"/>
                <a:cs typeface="Arial" pitchFamily="34" charset="0"/>
              </a:rPr>
              <a:t>".</a:t>
            </a:r>
          </a:p>
          <a:p>
            <a:r>
              <a:rPr lang="id-ID" dirty="0">
                <a:latin typeface="Arial" pitchFamily="34" charset="0"/>
                <a:cs typeface="Arial" pitchFamily="34" charset="0"/>
              </a:rPr>
              <a:t>Realitasnya : Diperlukan budget yang besar dalam maintenance software. Pemeliharaan software harus diorganisir, direncanakan dan dikontrol seolah-olah sebagai suatu proyek besar dalam sebuah organisasi.</a:t>
            </a:r>
          </a:p>
          <a:p>
            <a:endParaRPr lang="id-ID"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TotalTime>
  <Words>192</Words>
  <Application>Microsoft Office PowerPoint</Application>
  <PresentationFormat>On-screen Show (4:3)</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Nama :Mafni Sila Aktori Kelas : MI-7 NIM: 1421024192</vt:lpstr>
      <vt:lpstr>PowerPoint Presentation</vt:lpstr>
      <vt:lpstr>PowerPoint Presentation</vt:lpstr>
      <vt:lpstr>1. Mitos Manajemen</vt:lpstr>
      <vt:lpstr>2. Mitos Pelanggan </vt:lpstr>
      <vt:lpstr>3. Mitos Pengembang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MAFNI</cp:lastModifiedBy>
  <cp:revision>3</cp:revision>
  <dcterms:created xsi:type="dcterms:W3CDTF">2015-09-28T02:11:09Z</dcterms:created>
  <dcterms:modified xsi:type="dcterms:W3CDTF">2015-09-28T07:57:08Z</dcterms:modified>
</cp:coreProperties>
</file>