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6DBA21E-1C84-4CA5-9D35-041246E2314E}"/>
    <pc:docChg chg="addSld delSld modSld">
      <pc:chgData name="" userId="" providerId="" clId="Web-{96DBA21E-1C84-4CA5-9D35-041246E2314E}" dt="2019-03-24T01:40:57.272" v="397" actId="20577"/>
      <pc:docMkLst>
        <pc:docMk/>
      </pc:docMkLst>
      <pc:sldChg chg="modSp new mod modClrScheme chgLayout">
        <pc:chgData name="" userId="" providerId="" clId="Web-{96DBA21E-1C84-4CA5-9D35-041246E2314E}" dt="2019-03-24T01:25:31.057" v="12" actId="20577"/>
        <pc:sldMkLst>
          <pc:docMk/>
          <pc:sldMk cId="606478844" sldId="262"/>
        </pc:sldMkLst>
        <pc:spChg chg="mod ord">
          <ac:chgData name="" userId="" providerId="" clId="Web-{96DBA21E-1C84-4CA5-9D35-041246E2314E}" dt="2019-03-24T01:25:31.057" v="12" actId="20577"/>
          <ac:spMkLst>
            <pc:docMk/>
            <pc:sldMk cId="606478844" sldId="262"/>
            <ac:spMk id="2" creationId="{5679F4BF-7E83-45CB-92C6-8249C712C868}"/>
          </ac:spMkLst>
        </pc:spChg>
        <pc:spChg chg="mod ord">
          <ac:chgData name="" userId="" providerId="" clId="Web-{96DBA21E-1C84-4CA5-9D35-041246E2314E}" dt="2019-03-24T01:24:53.870" v="1"/>
          <ac:spMkLst>
            <pc:docMk/>
            <pc:sldMk cId="606478844" sldId="262"/>
            <ac:spMk id="3" creationId="{C5BFB7DE-7206-411E-8D08-3CDDF15F1AD7}"/>
          </ac:spMkLst>
        </pc:spChg>
      </pc:sldChg>
      <pc:sldChg chg="addSp delSp modSp new mod modClrScheme chgLayout">
        <pc:chgData name="" userId="" providerId="" clId="Web-{96DBA21E-1C84-4CA5-9D35-041246E2314E}" dt="2019-03-24T01:37:55.289" v="351" actId="1076"/>
        <pc:sldMkLst>
          <pc:docMk/>
          <pc:sldMk cId="2070724000" sldId="263"/>
        </pc:sldMkLst>
        <pc:spChg chg="mod ord">
          <ac:chgData name="" userId="" providerId="" clId="Web-{96DBA21E-1C84-4CA5-9D35-041246E2314E}" dt="2019-03-24T01:34:18.478" v="297"/>
          <ac:spMkLst>
            <pc:docMk/>
            <pc:sldMk cId="2070724000" sldId="263"/>
            <ac:spMk id="2" creationId="{47F074DB-6AEC-44F4-9AE8-C1EA5038D707}"/>
          </ac:spMkLst>
        </pc:spChg>
        <pc:spChg chg="mod ord">
          <ac:chgData name="" userId="" providerId="" clId="Web-{96DBA21E-1C84-4CA5-9D35-041246E2314E}" dt="2019-03-24T01:36:12.821" v="334" actId="1076"/>
          <ac:spMkLst>
            <pc:docMk/>
            <pc:sldMk cId="2070724000" sldId="263"/>
            <ac:spMk id="3" creationId="{27D7F313-D769-475A-AE73-F60DFF575C23}"/>
          </ac:spMkLst>
        </pc:spChg>
        <pc:spChg chg="add del mod ord">
          <ac:chgData name="" userId="" providerId="" clId="Web-{96DBA21E-1C84-4CA5-9D35-041246E2314E}" dt="2019-03-24T01:27:08.025" v="33"/>
          <ac:spMkLst>
            <pc:docMk/>
            <pc:sldMk cId="2070724000" sldId="263"/>
            <ac:spMk id="4" creationId="{56D19EAD-3ADB-4288-B7B0-3E5F440D28D2}"/>
          </ac:spMkLst>
        </pc:spChg>
        <pc:spChg chg="add del mod">
          <ac:chgData name="" userId="" providerId="" clId="Web-{96DBA21E-1C84-4CA5-9D35-041246E2314E}" dt="2019-03-24T01:32:32.431" v="250"/>
          <ac:spMkLst>
            <pc:docMk/>
            <pc:sldMk cId="2070724000" sldId="263"/>
            <ac:spMk id="8" creationId="{277CB5D0-A03E-4659-92C4-8B4E1654BD8C}"/>
          </ac:spMkLst>
        </pc:spChg>
        <pc:spChg chg="add del mod ord">
          <ac:chgData name="" userId="" providerId="" clId="Web-{96DBA21E-1C84-4CA5-9D35-041246E2314E}" dt="2019-03-24T01:34:24.775" v="300"/>
          <ac:spMkLst>
            <pc:docMk/>
            <pc:sldMk cId="2070724000" sldId="263"/>
            <ac:spMk id="9" creationId="{F63D8FE8-3DEB-4632-BDF8-49B20DAB9067}"/>
          </ac:spMkLst>
        </pc:spChg>
        <pc:picChg chg="add del mod ord">
          <ac:chgData name="" userId="" providerId="" clId="Web-{96DBA21E-1C84-4CA5-9D35-041246E2314E}" dt="2019-03-24T01:27:42.681" v="42"/>
          <ac:picMkLst>
            <pc:docMk/>
            <pc:sldMk cId="2070724000" sldId="263"/>
            <ac:picMk id="5" creationId="{FE2702AB-25D8-4F8C-900F-6BCE95C44574}"/>
          </ac:picMkLst>
        </pc:picChg>
        <pc:picChg chg="add mod ord">
          <ac:chgData name="" userId="" providerId="" clId="Web-{96DBA21E-1C84-4CA5-9D35-041246E2314E}" dt="2019-03-24T01:37:05.117" v="338" actId="1076"/>
          <ac:picMkLst>
            <pc:docMk/>
            <pc:sldMk cId="2070724000" sldId="263"/>
            <ac:picMk id="10" creationId="{E1268A59-6027-4277-BF28-4F2BF3B64339}"/>
          </ac:picMkLst>
        </pc:picChg>
        <pc:picChg chg="add del">
          <ac:chgData name="" userId="" providerId="" clId="Web-{96DBA21E-1C84-4CA5-9D35-041246E2314E}" dt="2019-03-24T01:37:42.320" v="345"/>
          <ac:picMkLst>
            <pc:docMk/>
            <pc:sldMk cId="2070724000" sldId="263"/>
            <ac:picMk id="13" creationId="{17051E3B-854C-4DAB-A571-807DF1DE525A}"/>
          </ac:picMkLst>
        </pc:picChg>
        <pc:picChg chg="add del">
          <ac:chgData name="" userId="" providerId="" clId="Web-{96DBA21E-1C84-4CA5-9D35-041246E2314E}" dt="2019-03-24T01:37:41.492" v="344"/>
          <ac:picMkLst>
            <pc:docMk/>
            <pc:sldMk cId="2070724000" sldId="263"/>
            <ac:picMk id="15" creationId="{37DEE48A-4729-4D4A-A74D-81EA40D15E46}"/>
          </ac:picMkLst>
        </pc:picChg>
        <pc:picChg chg="add del mod">
          <ac:chgData name="" userId="" providerId="" clId="Web-{96DBA21E-1C84-4CA5-9D35-041246E2314E}" dt="2019-03-24T01:37:39.992" v="343"/>
          <ac:picMkLst>
            <pc:docMk/>
            <pc:sldMk cId="2070724000" sldId="263"/>
            <ac:picMk id="17" creationId="{3F183611-6EEB-4936-83E2-92649B979902}"/>
          </ac:picMkLst>
        </pc:picChg>
        <pc:picChg chg="add mod">
          <ac:chgData name="" userId="" providerId="" clId="Web-{96DBA21E-1C84-4CA5-9D35-041246E2314E}" dt="2019-03-24T01:37:55.289" v="351" actId="1076"/>
          <ac:picMkLst>
            <pc:docMk/>
            <pc:sldMk cId="2070724000" sldId="263"/>
            <ac:picMk id="19" creationId="{A174B4EC-3B59-4254-9F79-59537C0A46DB}"/>
          </ac:picMkLst>
        </pc:picChg>
      </pc:sldChg>
      <pc:sldChg chg="addSp delSp modSp new del">
        <pc:chgData name="" userId="" providerId="" clId="Web-{96DBA21E-1C84-4CA5-9D35-041246E2314E}" dt="2019-03-24T01:37:59.164" v="352"/>
        <pc:sldMkLst>
          <pc:docMk/>
          <pc:sldMk cId="2933146153" sldId="264"/>
        </pc:sldMkLst>
        <pc:spChg chg="del">
          <ac:chgData name="" userId="" providerId="" clId="Web-{96DBA21E-1C84-4CA5-9D35-041246E2314E}" dt="2019-03-24T01:28:00.509" v="46"/>
          <ac:spMkLst>
            <pc:docMk/>
            <pc:sldMk cId="2933146153" sldId="264"/>
            <ac:spMk id="3" creationId="{010F2AE6-98D5-4030-94F6-453BF13F20F2}"/>
          </ac:spMkLst>
        </pc:spChg>
        <pc:picChg chg="add mod ord">
          <ac:chgData name="" userId="" providerId="" clId="Web-{96DBA21E-1C84-4CA5-9D35-041246E2314E}" dt="2019-03-24T01:28:23.259" v="51" actId="14100"/>
          <ac:picMkLst>
            <pc:docMk/>
            <pc:sldMk cId="2933146153" sldId="264"/>
            <ac:picMk id="5" creationId="{245B105F-45C2-43D9-912E-23DD96AD9B19}"/>
          </ac:picMkLst>
        </pc:picChg>
      </pc:sldChg>
      <pc:sldChg chg="delSp modSp new mod modClrScheme chgLayout">
        <pc:chgData name="" userId="" providerId="" clId="Web-{96DBA21E-1C84-4CA5-9D35-041246E2314E}" dt="2019-03-24T01:38:50.648" v="360" actId="20577"/>
        <pc:sldMkLst>
          <pc:docMk/>
          <pc:sldMk cId="363406747" sldId="265"/>
        </pc:sldMkLst>
        <pc:spChg chg="mod ord">
          <ac:chgData name="" userId="" providerId="" clId="Web-{96DBA21E-1C84-4CA5-9D35-041246E2314E}" dt="2019-03-24T01:29:20.993" v="58"/>
          <ac:spMkLst>
            <pc:docMk/>
            <pc:sldMk cId="363406747" sldId="265"/>
            <ac:spMk id="2" creationId="{13F0B3D1-6D91-4691-A34D-E34A7ADE049E}"/>
          </ac:spMkLst>
        </pc:spChg>
        <pc:spChg chg="mod ord">
          <ac:chgData name="" userId="" providerId="" clId="Web-{96DBA21E-1C84-4CA5-9D35-041246E2314E}" dt="2019-03-24T01:38:50.648" v="360" actId="20577"/>
          <ac:spMkLst>
            <pc:docMk/>
            <pc:sldMk cId="363406747" sldId="265"/>
            <ac:spMk id="3" creationId="{1783ABC1-97E1-4E2A-9608-8C1F6B9D4040}"/>
          </ac:spMkLst>
        </pc:spChg>
        <pc:spChg chg="del">
          <ac:chgData name="" userId="" providerId="" clId="Web-{96DBA21E-1C84-4CA5-9D35-041246E2314E}" dt="2019-03-24T01:29:20.993" v="58"/>
          <ac:spMkLst>
            <pc:docMk/>
            <pc:sldMk cId="363406747" sldId="265"/>
            <ac:spMk id="4" creationId="{A889F8B4-24B6-484B-AF25-6AEB1095B6A6}"/>
          </ac:spMkLst>
        </pc:spChg>
      </pc:sldChg>
      <pc:sldChg chg="modSp new">
        <pc:chgData name="" userId="" providerId="" clId="Web-{96DBA21E-1C84-4CA5-9D35-041246E2314E}" dt="2019-03-24T01:40:55.741" v="395" actId="20577"/>
        <pc:sldMkLst>
          <pc:docMk/>
          <pc:sldMk cId="3951327983" sldId="266"/>
        </pc:sldMkLst>
        <pc:spChg chg="mod">
          <ac:chgData name="" userId="" providerId="" clId="Web-{96DBA21E-1C84-4CA5-9D35-041246E2314E}" dt="2019-03-24T01:39:28.742" v="375" actId="20577"/>
          <ac:spMkLst>
            <pc:docMk/>
            <pc:sldMk cId="3951327983" sldId="266"/>
            <ac:spMk id="2" creationId="{C848A11F-B685-4D3D-A80D-87B5BD95973D}"/>
          </ac:spMkLst>
        </pc:spChg>
        <pc:spChg chg="mod">
          <ac:chgData name="" userId="" providerId="" clId="Web-{96DBA21E-1C84-4CA5-9D35-041246E2314E}" dt="2019-03-24T01:40:55.741" v="395" actId="20577"/>
          <ac:spMkLst>
            <pc:docMk/>
            <pc:sldMk cId="3951327983" sldId="266"/>
            <ac:spMk id="3" creationId="{D4F78AE1-2E12-408C-BA4C-9394B0A08B91}"/>
          </ac:spMkLst>
        </pc:spChg>
      </pc:sldChg>
    </pc:docChg>
  </pc:docChgLst>
  <pc:docChgLst>
    <pc:chgData clId="Web-{1B04DB28-5A54-45FE-B78C-0E382C2C9282}"/>
    <pc:docChg chg="addSld modSld sldOrd">
      <pc:chgData name="" userId="" providerId="" clId="Web-{1B04DB28-5A54-45FE-B78C-0E382C2C9282}" dt="2019-03-23T21:52:34.964" v="892" actId="20577"/>
      <pc:docMkLst>
        <pc:docMk/>
      </pc:docMkLst>
      <pc:sldChg chg="modSp">
        <pc:chgData name="" userId="" providerId="" clId="Web-{1B04DB28-5A54-45FE-B78C-0E382C2C9282}" dt="2019-03-23T21:37:18.625" v="22" actId="20577"/>
        <pc:sldMkLst>
          <pc:docMk/>
          <pc:sldMk cId="2210866551" sldId="256"/>
        </pc:sldMkLst>
        <pc:spChg chg="mod">
          <ac:chgData name="" userId="" providerId="" clId="Web-{1B04DB28-5A54-45FE-B78C-0E382C2C9282}" dt="2019-03-23T21:37:18.625" v="22" actId="20577"/>
          <ac:spMkLst>
            <pc:docMk/>
            <pc:sldMk cId="2210866551" sldId="256"/>
            <ac:spMk id="2" creationId="{00000000-0000-0000-0000-000000000000}"/>
          </ac:spMkLst>
        </pc:spChg>
      </pc:sldChg>
      <pc:sldChg chg="modSp new">
        <pc:chgData name="" userId="" providerId="" clId="Web-{1B04DB28-5A54-45FE-B78C-0E382C2C9282}" dt="2019-03-23T21:40:17.156" v="128" actId="20577"/>
        <pc:sldMkLst>
          <pc:docMk/>
          <pc:sldMk cId="2944700471" sldId="257"/>
        </pc:sldMkLst>
        <pc:spChg chg="mod">
          <ac:chgData name="" userId="" providerId="" clId="Web-{1B04DB28-5A54-45FE-B78C-0E382C2C9282}" dt="2019-03-23T21:38:19.328" v="29" actId="20577"/>
          <ac:spMkLst>
            <pc:docMk/>
            <pc:sldMk cId="2944700471" sldId="257"/>
            <ac:spMk id="2" creationId="{54B2A255-B16D-45E9-BC5F-99DF2E4B5EA1}"/>
          </ac:spMkLst>
        </pc:spChg>
        <pc:spChg chg="mod">
          <ac:chgData name="" userId="" providerId="" clId="Web-{1B04DB28-5A54-45FE-B78C-0E382C2C9282}" dt="2019-03-23T21:40:17.156" v="128" actId="20577"/>
          <ac:spMkLst>
            <pc:docMk/>
            <pc:sldMk cId="2944700471" sldId="257"/>
            <ac:spMk id="3" creationId="{D09CA563-0264-41E2-B7FA-93BA2BF63056}"/>
          </ac:spMkLst>
        </pc:spChg>
      </pc:sldChg>
      <pc:sldChg chg="addSp delSp modSp new mod modClrScheme chgLayout">
        <pc:chgData name="" userId="" providerId="" clId="Web-{1B04DB28-5A54-45FE-B78C-0E382C2C9282}" dt="2019-03-23T21:48:41.825" v="550" actId="1076"/>
        <pc:sldMkLst>
          <pc:docMk/>
          <pc:sldMk cId="1140859695" sldId="258"/>
        </pc:sldMkLst>
        <pc:spChg chg="mod ord">
          <ac:chgData name="" userId="" providerId="" clId="Web-{1B04DB28-5A54-45FE-B78C-0E382C2C9282}" dt="2019-03-23T21:41:43.499" v="189"/>
          <ac:spMkLst>
            <pc:docMk/>
            <pc:sldMk cId="1140859695" sldId="258"/>
            <ac:spMk id="2" creationId="{75F014C5-EDE6-4FC6-87A4-F5E67CE357BD}"/>
          </ac:spMkLst>
        </pc:spChg>
        <pc:spChg chg="mod ord">
          <ac:chgData name="" userId="" providerId="" clId="Web-{1B04DB28-5A54-45FE-B78C-0E382C2C9282}" dt="2019-03-23T21:48:39.012" v="548" actId="20577"/>
          <ac:spMkLst>
            <pc:docMk/>
            <pc:sldMk cId="1140859695" sldId="258"/>
            <ac:spMk id="3" creationId="{BFB08387-146F-4071-B098-60DF7D1E7A68}"/>
          </ac:spMkLst>
        </pc:spChg>
        <pc:spChg chg="add del mod ord">
          <ac:chgData name="" userId="" providerId="" clId="Web-{1B04DB28-5A54-45FE-B78C-0E382C2C9282}" dt="2019-03-23T21:42:07.686" v="194"/>
          <ac:spMkLst>
            <pc:docMk/>
            <pc:sldMk cId="1140859695" sldId="258"/>
            <ac:spMk id="4" creationId="{13AEE2BB-5D67-4F8B-B9D0-84374F5DEBFA}"/>
          </ac:spMkLst>
        </pc:spChg>
        <pc:picChg chg="add mod ord">
          <ac:chgData name="" userId="" providerId="" clId="Web-{1B04DB28-5A54-45FE-B78C-0E382C2C9282}" dt="2019-03-23T21:48:41.825" v="550" actId="1076"/>
          <ac:picMkLst>
            <pc:docMk/>
            <pc:sldMk cId="1140859695" sldId="258"/>
            <ac:picMk id="5" creationId="{01E4BDCC-5EB0-4BCA-A95F-55FD5B0BC4EC}"/>
          </ac:picMkLst>
        </pc:picChg>
      </pc:sldChg>
      <pc:sldChg chg="delSp modSp new mod modClrScheme chgLayout">
        <pc:chgData name="" userId="" providerId="" clId="Web-{1B04DB28-5A54-45FE-B78C-0E382C2C9282}" dt="2019-03-23T21:52:05.026" v="853" actId="20577"/>
        <pc:sldMkLst>
          <pc:docMk/>
          <pc:sldMk cId="2811451340" sldId="259"/>
        </pc:sldMkLst>
        <pc:spChg chg="mod ord">
          <ac:chgData name="" userId="" providerId="" clId="Web-{1B04DB28-5A54-45FE-B78C-0E382C2C9282}" dt="2019-03-23T21:44:09.264" v="325" actId="20577"/>
          <ac:spMkLst>
            <pc:docMk/>
            <pc:sldMk cId="2811451340" sldId="259"/>
            <ac:spMk id="2" creationId="{B35084E3-8FDF-446D-AB2C-6890CD6F3491}"/>
          </ac:spMkLst>
        </pc:spChg>
        <pc:spChg chg="mod ord">
          <ac:chgData name="" userId="" providerId="" clId="Web-{1B04DB28-5A54-45FE-B78C-0E382C2C9282}" dt="2019-03-23T21:52:05.026" v="853" actId="20577"/>
          <ac:spMkLst>
            <pc:docMk/>
            <pc:sldMk cId="2811451340" sldId="259"/>
            <ac:spMk id="3" creationId="{C450BB8D-906B-4BE0-9F82-F4F187C3AA55}"/>
          </ac:spMkLst>
        </pc:spChg>
        <pc:spChg chg="del">
          <ac:chgData name="" userId="" providerId="" clId="Web-{1B04DB28-5A54-45FE-B78C-0E382C2C9282}" dt="2019-03-23T21:42:50.405" v="209"/>
          <ac:spMkLst>
            <pc:docMk/>
            <pc:sldMk cId="2811451340" sldId="259"/>
            <ac:spMk id="4" creationId="{34A43F97-62C5-4447-AA2A-DFDE97310CA1}"/>
          </ac:spMkLst>
        </pc:spChg>
      </pc:sldChg>
      <pc:sldChg chg="addSp delSp modSp new mod modClrScheme chgLayout">
        <pc:chgData name="" userId="" providerId="" clId="Web-{1B04DB28-5A54-45FE-B78C-0E382C2C9282}" dt="2019-03-23T21:48:24.247" v="538" actId="20577"/>
        <pc:sldMkLst>
          <pc:docMk/>
          <pc:sldMk cId="1272964666" sldId="260"/>
        </pc:sldMkLst>
        <pc:spChg chg="mod ord">
          <ac:chgData name="" userId="" providerId="" clId="Web-{1B04DB28-5A54-45FE-B78C-0E382C2C9282}" dt="2019-03-23T21:47:32.387" v="527"/>
          <ac:spMkLst>
            <pc:docMk/>
            <pc:sldMk cId="1272964666" sldId="260"/>
            <ac:spMk id="2" creationId="{C297CBAC-77D1-4FE1-A1C1-B5374ADA83CB}"/>
          </ac:spMkLst>
        </pc:spChg>
        <pc:spChg chg="mod ord">
          <ac:chgData name="" userId="" providerId="" clId="Web-{1B04DB28-5A54-45FE-B78C-0E382C2C9282}" dt="2019-03-23T21:48:24.247" v="538" actId="20577"/>
          <ac:spMkLst>
            <pc:docMk/>
            <pc:sldMk cId="1272964666" sldId="260"/>
            <ac:spMk id="3" creationId="{4C8BF174-B941-4A17-BF92-395226FD6C71}"/>
          </ac:spMkLst>
        </pc:spChg>
        <pc:spChg chg="add del mod ord">
          <ac:chgData name="" userId="" providerId="" clId="Web-{1B04DB28-5A54-45FE-B78C-0E382C2C9282}" dt="2019-03-23T21:47:32.387" v="527"/>
          <ac:spMkLst>
            <pc:docMk/>
            <pc:sldMk cId="1272964666" sldId="260"/>
            <ac:spMk id="4" creationId="{6871D65B-C002-4CDF-B3A3-1E162486A9CB}"/>
          </ac:spMkLst>
        </pc:spChg>
        <pc:spChg chg="add del mod ord">
          <ac:chgData name="" userId="" providerId="" clId="Web-{1B04DB28-5A54-45FE-B78C-0E382C2C9282}" dt="2019-03-23T21:47:32.387" v="527"/>
          <ac:spMkLst>
            <pc:docMk/>
            <pc:sldMk cId="1272964666" sldId="260"/>
            <ac:spMk id="5" creationId="{0982ADF0-396E-44FE-A4F3-268657B5D77F}"/>
          </ac:spMkLst>
        </pc:spChg>
        <pc:spChg chg="add del mod ord">
          <ac:chgData name="" userId="" providerId="" clId="Web-{1B04DB28-5A54-45FE-B78C-0E382C2C9282}" dt="2019-03-23T21:47:38.544" v="528"/>
          <ac:spMkLst>
            <pc:docMk/>
            <pc:sldMk cId="1272964666" sldId="260"/>
            <ac:spMk id="6" creationId="{C14B60EE-1802-4EB4-AB20-F8E067DA9416}"/>
          </ac:spMkLst>
        </pc:spChg>
        <pc:picChg chg="add mod ord">
          <ac:chgData name="" userId="" providerId="" clId="Web-{1B04DB28-5A54-45FE-B78C-0E382C2C9282}" dt="2019-03-23T21:48:04.465" v="535" actId="14100"/>
          <ac:picMkLst>
            <pc:docMk/>
            <pc:sldMk cId="1272964666" sldId="260"/>
            <ac:picMk id="7" creationId="{E632A37C-1A09-42C3-B2B8-07243658ED55}"/>
          </ac:picMkLst>
        </pc:picChg>
      </pc:sldChg>
      <pc:sldChg chg="modSp add ord replId">
        <pc:chgData name="" userId="" providerId="" clId="Web-{1B04DB28-5A54-45FE-B78C-0E382C2C9282}" dt="2019-03-23T21:52:34.948" v="891" actId="20577"/>
        <pc:sldMkLst>
          <pc:docMk/>
          <pc:sldMk cId="739322347" sldId="261"/>
        </pc:sldMkLst>
        <pc:spChg chg="mod">
          <ac:chgData name="" userId="" providerId="" clId="Web-{1B04DB28-5A54-45FE-B78C-0E382C2C9282}" dt="2019-03-23T21:49:13.715" v="564" actId="20577"/>
          <ac:spMkLst>
            <pc:docMk/>
            <pc:sldMk cId="739322347" sldId="261"/>
            <ac:spMk id="2" creationId="{B35084E3-8FDF-446D-AB2C-6890CD6F3491}"/>
          </ac:spMkLst>
        </pc:spChg>
        <pc:spChg chg="mod">
          <ac:chgData name="" userId="" providerId="" clId="Web-{1B04DB28-5A54-45FE-B78C-0E382C2C9282}" dt="2019-03-23T21:52:34.948" v="891" actId="20577"/>
          <ac:spMkLst>
            <pc:docMk/>
            <pc:sldMk cId="739322347" sldId="261"/>
            <ac:spMk id="3" creationId="{C450BB8D-906B-4BE0-9F82-F4F187C3AA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22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64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252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844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525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194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287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835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30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67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74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90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63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3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18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19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26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436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rizeno.wordpress.com/category/padroes-de-projeto/composit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cs typeface="Calibri Light"/>
              </a:rPr>
              <a:t>O </a:t>
            </a:r>
            <a:r>
              <a:rPr lang="de-DE" b="1" dirty="0" err="1">
                <a:cs typeface="Calibri Light"/>
              </a:rPr>
              <a:t>Padrão</a:t>
            </a:r>
            <a:r>
              <a:rPr lang="de-DE" b="1" dirty="0">
                <a:cs typeface="Calibri Light"/>
              </a:rPr>
              <a:t> Composite</a:t>
            </a:r>
            <a:endParaRPr lang="de-DE" b="1"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A11F-B685-4D3D-A80D-87B5BD95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Referências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8AE1-2E12-408C-BA4C-9394B0A08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>
                <a:hlinkClick r:id="rId2"/>
              </a:rPr>
              <a:t>https://brizeno.wordpress.com/category/padroes-de-projeto/composite/</a:t>
            </a:r>
            <a:endParaRPr lang="en-US"/>
          </a:p>
          <a:p>
            <a:pPr algn="just">
              <a:buClr>
                <a:srgbClr val="8AD0D6"/>
              </a:buClr>
            </a:pPr>
            <a:r>
              <a:rPr lang="en-US" sz="2400" dirty="0"/>
              <a:t>https://pt.wikipedia.org/wiki/Composite</a:t>
            </a:r>
          </a:p>
        </p:txBody>
      </p:sp>
    </p:spTree>
    <p:extLst>
      <p:ext uri="{BB962C8B-B14F-4D97-AF65-F5344CB8AC3E}">
        <p14:creationId xmlns:p14="http://schemas.microsoft.com/office/powerpoint/2010/main" val="395132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A255-B16D-45E9-BC5F-99DF2E4B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Motivação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CA563-0264-41E2-B7FA-93BA2BF63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Imagine que </a:t>
            </a:r>
            <a:r>
              <a:rPr lang="en-US" err="1"/>
              <a:t>você</a:t>
            </a:r>
            <a:r>
              <a:rPr lang="en-US" dirty="0"/>
              <a:t> </a:t>
            </a:r>
            <a:r>
              <a:rPr lang="en-US" err="1"/>
              <a:t>está</a:t>
            </a:r>
            <a:r>
              <a:rPr lang="en-US" dirty="0"/>
              <a:t> </a:t>
            </a:r>
            <a:r>
              <a:rPr lang="en-US" err="1"/>
              <a:t>fazendo</a:t>
            </a:r>
            <a:r>
              <a:rPr lang="en-US" dirty="0"/>
              <a:t> um </a:t>
            </a:r>
            <a:r>
              <a:rPr lang="en-US" err="1"/>
              <a:t>sistema</a:t>
            </a:r>
            <a:r>
              <a:rPr lang="en-US" dirty="0"/>
              <a:t> de </a:t>
            </a:r>
            <a:r>
              <a:rPr lang="en-US" err="1"/>
              <a:t>gerenciamento</a:t>
            </a:r>
            <a:r>
              <a:rPr lang="en-US" dirty="0"/>
              <a:t> de </a:t>
            </a:r>
            <a:r>
              <a:rPr lang="en-US" err="1"/>
              <a:t>arquivos</a:t>
            </a:r>
            <a:r>
              <a:rPr lang="en-US" dirty="0"/>
              <a:t>. Como </a:t>
            </a:r>
            <a:r>
              <a:rPr lang="en-US" err="1"/>
              <a:t>você</a:t>
            </a:r>
            <a:r>
              <a:rPr lang="en-US" dirty="0"/>
              <a:t> </a:t>
            </a:r>
            <a:r>
              <a:rPr lang="en-US" err="1"/>
              <a:t>já</a:t>
            </a:r>
            <a:r>
              <a:rPr lang="en-US" dirty="0"/>
              <a:t> </a:t>
            </a:r>
            <a:r>
              <a:rPr lang="en-US" err="1"/>
              <a:t>sabe</a:t>
            </a:r>
            <a:r>
              <a:rPr lang="en-US" dirty="0"/>
              <a:t> é </a:t>
            </a:r>
            <a:r>
              <a:rPr lang="en-US" err="1"/>
              <a:t>possível</a:t>
            </a:r>
            <a:r>
              <a:rPr lang="en-US" dirty="0"/>
              <a:t> </a:t>
            </a:r>
            <a:r>
              <a:rPr lang="en-US" err="1"/>
              <a:t>criar</a:t>
            </a:r>
            <a:r>
              <a:rPr lang="en-US" dirty="0"/>
              <a:t> </a:t>
            </a:r>
            <a:r>
              <a:rPr lang="en-US" err="1"/>
              <a:t>arquivos</a:t>
            </a:r>
            <a:r>
              <a:rPr lang="en-US" dirty="0"/>
              <a:t> </a:t>
            </a:r>
            <a:r>
              <a:rPr lang="en-US" err="1"/>
              <a:t>concretos</a:t>
            </a:r>
            <a:r>
              <a:rPr lang="en-US" dirty="0"/>
              <a:t> (</a:t>
            </a:r>
            <a:r>
              <a:rPr lang="en-US" err="1"/>
              <a:t>vídeos</a:t>
            </a:r>
            <a:r>
              <a:rPr lang="en-US" dirty="0"/>
              <a:t>, </a:t>
            </a:r>
            <a:r>
              <a:rPr lang="en-US" err="1"/>
              <a:t>textos</a:t>
            </a:r>
            <a:r>
              <a:rPr lang="en-US" dirty="0"/>
              <a:t>, imagens, etc.) e </a:t>
            </a:r>
            <a:r>
              <a:rPr lang="en-US" err="1"/>
              <a:t>arquivos</a:t>
            </a:r>
            <a:r>
              <a:rPr lang="en-US" dirty="0"/>
              <a:t> pastas, que </a:t>
            </a:r>
            <a:r>
              <a:rPr lang="en-US" err="1"/>
              <a:t>armazenam</a:t>
            </a:r>
            <a:r>
              <a:rPr lang="en-US" dirty="0"/>
              <a:t> outros </a:t>
            </a:r>
            <a:r>
              <a:rPr lang="en-US" err="1"/>
              <a:t>arquivos</a:t>
            </a:r>
            <a:r>
              <a:rPr lang="en-US" dirty="0"/>
              <a:t>.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Como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sistema</a:t>
            </a:r>
            <a:r>
              <a:rPr lang="en-US" dirty="0"/>
              <a:t> que </a:t>
            </a:r>
            <a:r>
              <a:rPr lang="en-US" dirty="0" err="1"/>
              <a:t>consiga</a:t>
            </a:r>
            <a:r>
              <a:rPr lang="en-US" dirty="0"/>
              <a:t> </a:t>
            </a:r>
            <a:r>
              <a:rPr lang="en-US" dirty="0" err="1"/>
              <a:t>suportar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/>
              <a:t>arquivos?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0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14C5-EDE6-4FC6-87A4-F5E67CE3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Solução</a:t>
            </a:r>
            <a:r>
              <a:rPr lang="en-US" b="1" dirty="0"/>
              <a:t> 1: </a:t>
            </a:r>
            <a:br>
              <a:rPr lang="en-US" b="1" dirty="0"/>
            </a:br>
            <a:r>
              <a:rPr lang="en-US" b="1" dirty="0" err="1"/>
              <a:t>Criar</a:t>
            </a:r>
            <a:r>
              <a:rPr lang="en-US" b="1" dirty="0"/>
              <a:t> </a:t>
            </a:r>
            <a:r>
              <a:rPr lang="en-US" b="1" dirty="0" err="1"/>
              <a:t>duas</a:t>
            </a:r>
            <a:r>
              <a:rPr lang="en-US" b="1" dirty="0"/>
              <a:t> classes </a:t>
            </a:r>
            <a:r>
              <a:rPr lang="en-US" b="1" dirty="0" err="1"/>
              <a:t>diferentes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08387-146F-4071-B098-60DF7D1E7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9025848" cy="9608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Uma </a:t>
            </a:r>
            <a:r>
              <a:rPr lang="en-US" sz="2000" dirty="0" err="1"/>
              <a:t>solução</a:t>
            </a:r>
            <a:r>
              <a:rPr lang="en-US" sz="2000" dirty="0"/>
              <a:t> </a:t>
            </a:r>
            <a:r>
              <a:rPr lang="en-US" sz="2000" dirty="0" err="1"/>
              <a:t>possível</a:t>
            </a:r>
            <a:r>
              <a:rPr lang="en-US" sz="2000" dirty="0"/>
              <a:t> é </a:t>
            </a:r>
            <a:r>
              <a:rPr lang="en-US" sz="2000" dirty="0" err="1"/>
              <a:t>criar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classe</a:t>
            </a:r>
            <a:r>
              <a:rPr lang="en-US" sz="2000" dirty="0"/>
              <a:t> </a:t>
            </a:r>
            <a:r>
              <a:rPr lang="en-US" sz="2000" dirty="0" err="1"/>
              <a:t>chamada</a:t>
            </a:r>
            <a:r>
              <a:rPr lang="en-US" sz="2000" dirty="0"/>
              <a:t> </a:t>
            </a:r>
            <a:r>
              <a:rPr lang="en-US" sz="2000" dirty="0" err="1"/>
              <a:t>arquivo</a:t>
            </a:r>
            <a:r>
              <a:rPr lang="en-US" sz="2000" dirty="0"/>
              <a:t> e </a:t>
            </a:r>
            <a:r>
              <a:rPr lang="en-US" sz="2000" dirty="0" err="1"/>
              <a:t>outra</a:t>
            </a:r>
            <a:r>
              <a:rPr lang="en-US" sz="2000" dirty="0"/>
              <a:t> </a:t>
            </a:r>
            <a:r>
              <a:rPr lang="en-US" sz="2000" dirty="0" err="1"/>
              <a:t>chamada</a:t>
            </a:r>
            <a:r>
              <a:rPr lang="en-US" sz="2000" dirty="0"/>
              <a:t> pasta.</a:t>
            </a:r>
          </a:p>
        </p:txBody>
      </p:sp>
      <p:pic>
        <p:nvPicPr>
          <p:cNvPr id="5" name="Picture 5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01E4BDCC-5EB0-4BCA-A95F-55FD5B0BC4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35726" y="2810584"/>
            <a:ext cx="8050062" cy="372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5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84E3-8FDF-446D-AB2C-6890CD6F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Desvantagem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b="1" dirty="0" err="1"/>
              <a:t>Métodos</a:t>
            </a:r>
            <a:r>
              <a:rPr lang="en-US" b="1" dirty="0"/>
              <a:t> </a:t>
            </a:r>
            <a:r>
              <a:rPr lang="en-US" b="1" dirty="0" err="1"/>
              <a:t>duplicados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BB8D-906B-4BE0-9F82-F4F187C3A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algn="just">
              <a:buClr>
                <a:srgbClr val="8AD0D6"/>
              </a:buClr>
            </a:pPr>
            <a:r>
              <a:rPr lang="en-US" dirty="0"/>
              <a:t>Como </a:t>
            </a:r>
            <a:r>
              <a:rPr lang="en-US" err="1"/>
              <a:t>observado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imagem</a:t>
            </a:r>
            <a:r>
              <a:rPr lang="en-US" dirty="0"/>
              <a:t>, para </a:t>
            </a:r>
            <a:r>
              <a:rPr lang="en-US" err="1"/>
              <a:t>cada</a:t>
            </a:r>
            <a:r>
              <a:rPr lang="en-US" dirty="0"/>
              <a:t> </a:t>
            </a:r>
            <a:r>
              <a:rPr lang="en-US" err="1"/>
              <a:t>método</a:t>
            </a:r>
            <a:r>
              <a:rPr lang="en-US" dirty="0"/>
              <a:t> </a:t>
            </a:r>
            <a:r>
              <a:rPr lang="en-US" err="1"/>
              <a:t>criado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classe</a:t>
            </a:r>
            <a:r>
              <a:rPr lang="en-US" dirty="0"/>
              <a:t> pasta, </a:t>
            </a:r>
            <a:r>
              <a:rPr lang="en-US" err="1"/>
              <a:t>devera</a:t>
            </a:r>
            <a:r>
              <a:rPr lang="en-US" dirty="0"/>
              <a:t> ser </a:t>
            </a:r>
            <a:r>
              <a:rPr lang="en-US" err="1"/>
              <a:t>criado</a:t>
            </a:r>
            <a:r>
              <a:rPr lang="en-US" dirty="0"/>
              <a:t> outro para </a:t>
            </a:r>
            <a:r>
              <a:rPr lang="en-US" err="1"/>
              <a:t>poder</a:t>
            </a:r>
            <a:r>
              <a:rPr lang="en-US" dirty="0"/>
              <a:t> ser </a:t>
            </a:r>
            <a:r>
              <a:rPr lang="en-US" err="1"/>
              <a:t>possível</a:t>
            </a:r>
            <a:r>
              <a:rPr lang="en-US" dirty="0"/>
              <a:t> </a:t>
            </a:r>
            <a:r>
              <a:rPr lang="en-US" err="1"/>
              <a:t>suportar</a:t>
            </a:r>
            <a:r>
              <a:rPr lang="en-US" dirty="0"/>
              <a:t> </a:t>
            </a:r>
            <a:r>
              <a:rPr lang="en-US" err="1"/>
              <a:t>objetos</a:t>
            </a:r>
            <a:r>
              <a:rPr lang="en-US" dirty="0"/>
              <a:t> das </a:t>
            </a:r>
            <a:r>
              <a:rPr lang="en-US" err="1"/>
              <a:t>duas</a:t>
            </a:r>
            <a:r>
              <a:rPr lang="en-US" dirty="0"/>
              <a:t> classes, </a:t>
            </a:r>
            <a:r>
              <a:rPr lang="en-US" err="1"/>
              <a:t>assim</a:t>
            </a:r>
            <a:r>
              <a:rPr lang="en-US" dirty="0"/>
              <a:t> </a:t>
            </a:r>
            <a:r>
              <a:rPr lang="en-US" err="1"/>
              <a:t>como</a:t>
            </a:r>
            <a:r>
              <a:rPr lang="en-US" dirty="0"/>
              <a:t> </a:t>
            </a:r>
            <a:r>
              <a:rPr lang="en-US" err="1"/>
              <a:t>são</a:t>
            </a:r>
            <a:r>
              <a:rPr lang="en-US" dirty="0"/>
              <a:t> </a:t>
            </a:r>
            <a:r>
              <a:rPr lang="en-US" err="1"/>
              <a:t>necessárias</a:t>
            </a:r>
            <a:r>
              <a:rPr lang="en-US" dirty="0"/>
              <a:t> </a:t>
            </a:r>
            <a:r>
              <a:rPr lang="en-US" err="1"/>
              <a:t>duas</a:t>
            </a:r>
            <a:r>
              <a:rPr lang="en-US" dirty="0"/>
              <a:t> </a:t>
            </a:r>
            <a:r>
              <a:rPr lang="en-US" err="1"/>
              <a:t>listas</a:t>
            </a:r>
            <a:r>
              <a:rPr lang="en-US" dirty="0"/>
              <a:t>, </a:t>
            </a:r>
            <a:r>
              <a:rPr lang="en-US" err="1"/>
              <a:t>uma</a:t>
            </a:r>
            <a:r>
              <a:rPr lang="en-US" dirty="0"/>
              <a:t> para </a:t>
            </a:r>
            <a:r>
              <a:rPr lang="en-US" err="1"/>
              <a:t>armazenar</a:t>
            </a:r>
            <a:r>
              <a:rPr lang="en-US" dirty="0"/>
              <a:t> </a:t>
            </a:r>
            <a:r>
              <a:rPr lang="en-US" err="1"/>
              <a:t>objetos</a:t>
            </a:r>
            <a:r>
              <a:rPr lang="en-US" dirty="0"/>
              <a:t> da </a:t>
            </a:r>
            <a:r>
              <a:rPr lang="en-US" err="1"/>
              <a:t>classe</a:t>
            </a:r>
            <a:r>
              <a:rPr lang="en-US" dirty="0"/>
              <a:t> pasta, e outro para </a:t>
            </a:r>
            <a:r>
              <a:rPr lang="en-US" dirty="0" err="1"/>
              <a:t>armazenar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arquivo</a:t>
            </a:r>
            <a:r>
              <a:rPr lang="en-US" dirty="0"/>
              <a:t>.</a:t>
            </a:r>
          </a:p>
          <a:p>
            <a:pPr algn="just">
              <a:buClr>
                <a:srgbClr val="8AD0D6"/>
              </a:buClr>
            </a:pPr>
            <a:endParaRPr lang="en-US" dirty="0"/>
          </a:p>
          <a:p>
            <a:pPr algn="just">
              <a:buClr>
                <a:srgbClr val="8AD0D6"/>
              </a:buClr>
            </a:pPr>
            <a:r>
              <a:rPr lang="en-US" err="1"/>
              <a:t>Portanto</a:t>
            </a:r>
            <a:r>
              <a:rPr lang="en-US" dirty="0"/>
              <a:t>, </a:t>
            </a:r>
            <a:r>
              <a:rPr lang="en-US" err="1"/>
              <a:t>esta</a:t>
            </a:r>
            <a:r>
              <a:rPr lang="en-US" dirty="0"/>
              <a:t> </a:t>
            </a:r>
            <a:r>
              <a:rPr lang="en-US" err="1"/>
              <a:t>solução</a:t>
            </a:r>
            <a:r>
              <a:rPr lang="en-US" dirty="0"/>
              <a:t> </a:t>
            </a:r>
            <a:r>
              <a:rPr lang="en-US" err="1"/>
              <a:t>não</a:t>
            </a:r>
            <a:r>
              <a:rPr lang="en-US" dirty="0"/>
              <a:t> é </a:t>
            </a:r>
            <a:r>
              <a:rPr lang="en-US" err="1"/>
              <a:t>viável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145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CBAC-77D1-4FE1-A1C1-B5374ADA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Solução</a:t>
            </a:r>
            <a:r>
              <a:rPr lang="en-US" b="1" dirty="0"/>
              <a:t> 2:</a:t>
            </a:r>
            <a:br>
              <a:rPr lang="en-US" b="1" dirty="0"/>
            </a:br>
            <a:r>
              <a:rPr lang="en-US" b="1" dirty="0" err="1"/>
              <a:t>Criar</a:t>
            </a:r>
            <a:r>
              <a:rPr lang="en-US" b="1" dirty="0"/>
              <a:t> </a:t>
            </a:r>
            <a:r>
              <a:rPr lang="en-US" b="1" dirty="0" err="1"/>
              <a:t>uma</a:t>
            </a:r>
            <a:r>
              <a:rPr lang="en-US" b="1" dirty="0"/>
              <a:t> </a:t>
            </a:r>
            <a:r>
              <a:rPr lang="en-US" b="1" dirty="0" err="1"/>
              <a:t>superclasse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BF174-B941-4A17-BF92-395226FD6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9629697" cy="730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err="1"/>
              <a:t>Outra</a:t>
            </a:r>
            <a:r>
              <a:rPr lang="en-US" sz="2000" dirty="0"/>
              <a:t> </a:t>
            </a:r>
            <a:r>
              <a:rPr lang="en-US" sz="2000" err="1"/>
              <a:t>solução</a:t>
            </a:r>
            <a:r>
              <a:rPr lang="en-US" sz="2000" dirty="0"/>
              <a:t> </a:t>
            </a:r>
            <a:r>
              <a:rPr lang="en-US" sz="2000" err="1"/>
              <a:t>imaginável</a:t>
            </a:r>
            <a:r>
              <a:rPr lang="en-US" sz="2000" dirty="0"/>
              <a:t>, é </a:t>
            </a:r>
            <a:r>
              <a:rPr lang="en-US" sz="2000" err="1"/>
              <a:t>criar</a:t>
            </a:r>
            <a:r>
              <a:rPr lang="en-US" sz="2000" dirty="0"/>
              <a:t> </a:t>
            </a:r>
            <a:r>
              <a:rPr lang="en-US" sz="2000" err="1"/>
              <a:t>uma</a:t>
            </a:r>
            <a:r>
              <a:rPr lang="en-US" sz="2000" dirty="0"/>
              <a:t> </a:t>
            </a:r>
            <a:r>
              <a:rPr lang="en-US" sz="2000" err="1"/>
              <a:t>superclasse</a:t>
            </a:r>
            <a:r>
              <a:rPr lang="en-US" sz="2000" dirty="0"/>
              <a:t> </a:t>
            </a:r>
            <a:r>
              <a:rPr lang="en-US" sz="2000" err="1"/>
              <a:t>chamada</a:t>
            </a:r>
            <a:r>
              <a:rPr lang="en-US" sz="2000" dirty="0"/>
              <a:t> de </a:t>
            </a:r>
            <a:r>
              <a:rPr lang="en-US" sz="2000" err="1"/>
              <a:t>Arquivos</a:t>
            </a:r>
            <a:r>
              <a:rPr lang="en-US" sz="2000" dirty="0"/>
              <a:t> e </a:t>
            </a:r>
            <a:r>
              <a:rPr lang="en-US" sz="2000" err="1"/>
              <a:t>duas</a:t>
            </a:r>
            <a:r>
              <a:rPr lang="en-US" sz="2000" dirty="0"/>
              <a:t> subclasses, </a:t>
            </a:r>
            <a:r>
              <a:rPr lang="en-US" sz="2000" err="1"/>
              <a:t>sendo</a:t>
            </a:r>
            <a:r>
              <a:rPr lang="en-US" sz="2000" dirty="0"/>
              <a:t> </a:t>
            </a:r>
            <a:r>
              <a:rPr lang="en-US" sz="2000" err="1"/>
              <a:t>elas</a:t>
            </a:r>
            <a:r>
              <a:rPr lang="en-US" sz="2000" dirty="0"/>
              <a:t> as classes </a:t>
            </a:r>
            <a:r>
              <a:rPr lang="en-US" sz="2000" err="1"/>
              <a:t>arquivo</a:t>
            </a:r>
            <a:r>
              <a:rPr lang="en-US" sz="2000" dirty="0"/>
              <a:t> e a </a:t>
            </a:r>
            <a:r>
              <a:rPr lang="en-US" sz="2000" err="1"/>
              <a:t>subclasse</a:t>
            </a:r>
            <a:r>
              <a:rPr lang="en-US" sz="2000" dirty="0"/>
              <a:t> pasta.</a:t>
            </a:r>
          </a:p>
        </p:txBody>
      </p:sp>
      <p:pic>
        <p:nvPicPr>
          <p:cNvPr id="7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632A37C-1A09-42C3-B2B8-07243658ED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31426" y="2743729"/>
            <a:ext cx="8146210" cy="396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6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84E3-8FDF-446D-AB2C-6890CD6F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Desvantagem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b="1" dirty="0" err="1"/>
              <a:t>Necessidade</a:t>
            </a:r>
            <a:r>
              <a:rPr lang="en-US" b="1" dirty="0"/>
              <a:t> de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BB8D-906B-4BE0-9F82-F4F187C3A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dirty="0"/>
          </a:p>
          <a:p>
            <a:pPr algn="just">
              <a:buClr>
                <a:srgbClr val="8AD0D6"/>
              </a:buClr>
            </a:pPr>
            <a:r>
              <a:rPr lang="en-US" dirty="0"/>
              <a:t>O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desta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é que </a:t>
            </a:r>
            <a:r>
              <a:rPr lang="en-US" dirty="0" err="1"/>
              <a:t>sempre</a:t>
            </a:r>
            <a:r>
              <a:rPr lang="en-US" dirty="0"/>
              <a:t> que </a:t>
            </a:r>
            <a:r>
              <a:rPr lang="en-US" dirty="0" err="1"/>
              <a:t>quisermos</a:t>
            </a:r>
            <a:r>
              <a:rPr lang="en-US" dirty="0"/>
              <a:t> </a:t>
            </a:r>
            <a:r>
              <a:rPr lang="en-US" dirty="0" err="1"/>
              <a:t>ultilizar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 da </a:t>
            </a:r>
            <a:r>
              <a:rPr lang="en-US" dirty="0" err="1"/>
              <a:t>subclasse</a:t>
            </a:r>
            <a:r>
              <a:rPr lang="en-US" dirty="0"/>
              <a:t> pasta,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a </a:t>
            </a:r>
            <a:r>
              <a:rPr lang="en-US" dirty="0" err="1"/>
              <a:t>ultilização</a:t>
            </a:r>
            <a:r>
              <a:rPr lang="en-US" dirty="0"/>
              <a:t> do </a:t>
            </a:r>
            <a:r>
              <a:rPr lang="en-US" dirty="0" err="1"/>
              <a:t>método</a:t>
            </a:r>
            <a:r>
              <a:rPr lang="en-US" dirty="0"/>
              <a:t> "</a:t>
            </a:r>
            <a:r>
              <a:rPr lang="en-US" dirty="0" err="1"/>
              <a:t>instanceof</a:t>
            </a:r>
            <a:r>
              <a:rPr lang="en-US" dirty="0"/>
              <a:t>", </a:t>
            </a:r>
            <a:r>
              <a:rPr lang="en-US" dirty="0" err="1"/>
              <a:t>ultizando</a:t>
            </a:r>
            <a:r>
              <a:rPr lang="en-US" dirty="0"/>
              <a:t> ifs </a:t>
            </a:r>
            <a:r>
              <a:rPr lang="en-US" dirty="0" err="1"/>
              <a:t>desnecessários</a:t>
            </a:r>
            <a:r>
              <a:rPr lang="en-US" dirty="0"/>
              <a:t>, o que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vimos</a:t>
            </a:r>
            <a:r>
              <a:rPr lang="en-US" dirty="0"/>
              <a:t> é um </a:t>
            </a:r>
            <a:r>
              <a:rPr lang="en-US" dirty="0" err="1"/>
              <a:t>tipo</a:t>
            </a:r>
            <a:r>
              <a:rPr lang="en-US" dirty="0"/>
              <a:t> de code smell.</a:t>
            </a:r>
          </a:p>
          <a:p>
            <a:pPr algn="just">
              <a:buClr>
                <a:srgbClr val="8AD0D6"/>
              </a:buClr>
            </a:pPr>
            <a:endParaRPr lang="en-US" dirty="0"/>
          </a:p>
          <a:p>
            <a:pPr algn="just">
              <a:buClr>
                <a:srgbClr val="8AD0D6"/>
              </a:buClr>
            </a:pPr>
            <a:r>
              <a:rPr lang="en-US" dirty="0" err="1"/>
              <a:t>Portanto</a:t>
            </a:r>
            <a:r>
              <a:rPr lang="en-US" dirty="0"/>
              <a:t>,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a</a:t>
            </a:r>
            <a:r>
              <a:rPr lang="en-US" dirty="0"/>
              <a:t> ideal.</a:t>
            </a:r>
          </a:p>
        </p:txBody>
      </p:sp>
    </p:spTree>
    <p:extLst>
      <p:ext uri="{BB962C8B-B14F-4D97-AF65-F5344CB8AC3E}">
        <p14:creationId xmlns:p14="http://schemas.microsoft.com/office/powerpoint/2010/main" val="73932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F4BF-7E83-45CB-92C6-8249C712C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Composite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FB7DE-7206-411E-8D08-3CDDF15F1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7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74DB-6AEC-44F4-9AE8-C1EA5038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Composite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7F313-D769-475A-AE73-F60DFF575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3199" y="1212311"/>
            <a:ext cx="11412488" cy="205353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000" dirty="0"/>
              <a:t>A </a:t>
            </a:r>
            <a:r>
              <a:rPr lang="en-US" sz="2000" dirty="0" err="1"/>
              <a:t>ideia</a:t>
            </a:r>
            <a:r>
              <a:rPr lang="en-US" sz="2000" dirty="0"/>
              <a:t> do </a:t>
            </a:r>
            <a:r>
              <a:rPr lang="en-US" sz="2000" dirty="0" err="1"/>
              <a:t>padrão</a:t>
            </a:r>
            <a:r>
              <a:rPr lang="en-US" sz="2000" dirty="0"/>
              <a:t> Composite é </a:t>
            </a:r>
            <a:r>
              <a:rPr lang="en-US" sz="2000" dirty="0" err="1"/>
              <a:t>criar</a:t>
            </a:r>
            <a:r>
              <a:rPr lang="en-US" sz="2000" dirty="0"/>
              <a:t> </a:t>
            </a:r>
            <a:r>
              <a:rPr lang="en-US" sz="2000" dirty="0" err="1"/>
              <a:t>uma</a:t>
            </a:r>
            <a:r>
              <a:rPr lang="en-US" sz="2000" dirty="0"/>
              <a:t> </a:t>
            </a:r>
            <a:r>
              <a:rPr lang="en-US" sz="2000" dirty="0" err="1"/>
              <a:t>classe</a:t>
            </a:r>
            <a:r>
              <a:rPr lang="en-US" sz="2000" dirty="0"/>
              <a:t> base que </a:t>
            </a:r>
            <a:r>
              <a:rPr lang="en-US" sz="2000" dirty="0" err="1"/>
              <a:t>contém</a:t>
            </a:r>
            <a:r>
              <a:rPr lang="en-US" sz="2000" dirty="0"/>
              <a:t> </a:t>
            </a:r>
            <a:r>
              <a:rPr lang="en-US" sz="2000" dirty="0" err="1"/>
              <a:t>toda</a:t>
            </a:r>
            <a:r>
              <a:rPr lang="en-US" sz="2000" dirty="0"/>
              <a:t> </a:t>
            </a:r>
            <a:r>
              <a:rPr lang="en-US" sz="2000" dirty="0" err="1"/>
              <a:t>a</a:t>
            </a:r>
            <a:r>
              <a:rPr lang="en-US" sz="2000" dirty="0"/>
              <a:t> interface </a:t>
            </a:r>
            <a:r>
              <a:rPr lang="en-US" sz="2000" dirty="0" err="1"/>
              <a:t>necessária</a:t>
            </a:r>
            <a:r>
              <a:rPr lang="en-US" sz="2000" dirty="0"/>
              <a:t> para </a:t>
            </a:r>
            <a:r>
              <a:rPr lang="en-US" sz="2000" dirty="0" err="1"/>
              <a:t>todos</a:t>
            </a:r>
            <a:r>
              <a:rPr lang="en-US" sz="2000" dirty="0"/>
              <a:t> </a:t>
            </a:r>
            <a:r>
              <a:rPr lang="en-US" sz="2000" dirty="0" err="1"/>
              <a:t>os</a:t>
            </a:r>
            <a:r>
              <a:rPr lang="en-US" sz="2000" dirty="0"/>
              <a:t> </a:t>
            </a:r>
            <a:r>
              <a:rPr lang="en-US" sz="2000" dirty="0" err="1"/>
              <a:t>elementos</a:t>
            </a:r>
            <a:r>
              <a:rPr lang="en-US" sz="2000" dirty="0"/>
              <a:t> e </a:t>
            </a:r>
            <a:r>
              <a:rPr lang="en-US" sz="2000" dirty="0" err="1"/>
              <a:t>criar</a:t>
            </a:r>
            <a:r>
              <a:rPr lang="en-US" sz="2000" dirty="0"/>
              <a:t> um </a:t>
            </a:r>
            <a:r>
              <a:rPr lang="en-US" sz="2000" dirty="0" err="1"/>
              <a:t>elemento</a:t>
            </a:r>
            <a:r>
              <a:rPr lang="en-US" sz="2000" dirty="0"/>
              <a:t> especial que </a:t>
            </a:r>
            <a:r>
              <a:rPr lang="en-US" sz="2000" dirty="0" err="1"/>
              <a:t>agrega</a:t>
            </a:r>
            <a:r>
              <a:rPr lang="en-US" sz="2000" dirty="0"/>
              <a:t> outros </a:t>
            </a:r>
            <a:r>
              <a:rPr lang="en-US" sz="2000" dirty="0" err="1"/>
              <a:t>elementos</a:t>
            </a:r>
            <a:r>
              <a:rPr lang="en-US" sz="2000" dirty="0"/>
              <a:t>, </a:t>
            </a:r>
            <a:r>
              <a:rPr lang="en-US" sz="2000" dirty="0" err="1"/>
              <a:t>funcionando</a:t>
            </a:r>
            <a:r>
              <a:rPr lang="en-US" sz="2000" dirty="0"/>
              <a:t> </a:t>
            </a:r>
            <a:r>
              <a:rPr lang="en-US" sz="2000" dirty="0" err="1"/>
              <a:t>como</a:t>
            </a:r>
            <a:r>
              <a:rPr lang="en-US" sz="2000" dirty="0"/>
              <a:t> </a:t>
            </a:r>
            <a:r>
              <a:rPr lang="en-US" sz="2000" dirty="0" err="1"/>
              <a:t>uma</a:t>
            </a:r>
            <a:r>
              <a:rPr lang="en-US" sz="2000" dirty="0"/>
              <a:t> </a:t>
            </a:r>
            <a:r>
              <a:rPr lang="en-US" sz="2000" dirty="0" err="1"/>
              <a:t>estrutura</a:t>
            </a:r>
            <a:r>
              <a:rPr lang="en-US" sz="2000" dirty="0"/>
              <a:t> de </a:t>
            </a:r>
            <a:r>
              <a:rPr lang="en-US" sz="2000" dirty="0" err="1"/>
              <a:t>árvore</a:t>
            </a:r>
            <a:r>
              <a:rPr lang="en-US" sz="2000" dirty="0"/>
              <a:t>, </a:t>
            </a:r>
            <a:r>
              <a:rPr lang="en-US" sz="2000" dirty="0" err="1"/>
              <a:t>onde</a:t>
            </a:r>
            <a:r>
              <a:rPr lang="en-US" sz="2000" dirty="0"/>
              <a:t> </a:t>
            </a:r>
            <a:r>
              <a:rPr lang="en-US" sz="2000" dirty="0" err="1"/>
              <a:t>os</a:t>
            </a:r>
            <a:r>
              <a:rPr lang="en-US" sz="2000" dirty="0"/>
              <a:t> </a:t>
            </a:r>
            <a:r>
              <a:rPr lang="en-US" sz="2000" dirty="0" err="1"/>
              <a:t>nós</a:t>
            </a:r>
            <a:r>
              <a:rPr lang="en-US" sz="2000" dirty="0"/>
              <a:t> </a:t>
            </a:r>
            <a:r>
              <a:rPr lang="en-US" sz="2000" dirty="0" err="1"/>
              <a:t>são</a:t>
            </a:r>
            <a:r>
              <a:rPr lang="en-US" sz="2000" dirty="0"/>
              <a:t> </a:t>
            </a:r>
            <a:r>
              <a:rPr lang="en-US" sz="2000" dirty="0" err="1"/>
              <a:t>objetos</a:t>
            </a:r>
            <a:r>
              <a:rPr lang="en-US" sz="2000" dirty="0"/>
              <a:t> da </a:t>
            </a:r>
            <a:r>
              <a:rPr lang="en-US" sz="2000" dirty="0" err="1"/>
              <a:t>subclasse</a:t>
            </a:r>
            <a:r>
              <a:rPr lang="en-US" sz="2000" dirty="0"/>
              <a:t> </a:t>
            </a:r>
            <a:r>
              <a:rPr lang="en-US" sz="2000" dirty="0" err="1"/>
              <a:t>composta</a:t>
            </a:r>
            <a:r>
              <a:rPr lang="en-US" sz="2000" dirty="0"/>
              <a:t> e as </a:t>
            </a:r>
            <a:r>
              <a:rPr lang="en-US" sz="2000" dirty="0" err="1"/>
              <a:t>folhas</a:t>
            </a:r>
            <a:r>
              <a:rPr lang="en-US" sz="2000" dirty="0"/>
              <a:t> </a:t>
            </a:r>
            <a:r>
              <a:rPr lang="en-US" sz="2000" dirty="0" err="1"/>
              <a:t>objetos</a:t>
            </a:r>
            <a:r>
              <a:rPr lang="en-US" sz="2000" dirty="0"/>
              <a:t> das subclasses </a:t>
            </a:r>
            <a:r>
              <a:rPr lang="en-US" sz="2000" dirty="0" err="1"/>
              <a:t>básicas</a:t>
            </a:r>
            <a:r>
              <a:rPr lang="en-US" sz="2000" dirty="0"/>
              <a:t>.</a:t>
            </a:r>
            <a:endParaRPr lang="en-US"/>
          </a:p>
        </p:txBody>
      </p:sp>
      <p:pic>
        <p:nvPicPr>
          <p:cNvPr id="10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E1268A59-6027-4277-BF28-4F2BF3B643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117" y="2559299"/>
            <a:ext cx="4282603" cy="4200245"/>
          </a:xfrm>
          <a:prstGeom prst="rect">
            <a:avLst/>
          </a:prstGeom>
        </p:spPr>
      </p:pic>
      <p:pic>
        <p:nvPicPr>
          <p:cNvPr id="19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174B4EC-3B59-4254-9F79-59537C0A4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682" y="2623403"/>
            <a:ext cx="7171784" cy="40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2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B3D1-6D91-4691-A34D-E34A7ADE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Vantagens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3ABC1-97E1-4E2A-9608-8C1F6B9D4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/>
              <a:t>O </a:t>
            </a:r>
            <a:r>
              <a:rPr lang="en-US" dirty="0" err="1"/>
              <a:t>padrão</a:t>
            </a:r>
            <a:r>
              <a:rPr lang="en-US" dirty="0"/>
              <a:t> Composite </a:t>
            </a:r>
            <a:r>
              <a:rPr lang="en-US" dirty="0" err="1"/>
              <a:t>permite</a:t>
            </a:r>
            <a:r>
              <a:rPr lang="en-US" dirty="0"/>
              <a:t> que </a:t>
            </a:r>
            <a:r>
              <a:rPr lang="en-US" dirty="0" err="1"/>
              <a:t>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precise saber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construida</a:t>
            </a:r>
            <a:r>
              <a:rPr lang="en-US" dirty="0"/>
              <a:t>, pois </a:t>
            </a:r>
            <a:r>
              <a:rPr lang="en-US" dirty="0" err="1"/>
              <a:t>todas</a:t>
            </a:r>
            <a:r>
              <a:rPr lang="en-US" dirty="0"/>
              <a:t> as subclasses da </a:t>
            </a:r>
            <a:r>
              <a:rPr lang="en-US" dirty="0" err="1"/>
              <a:t>classe</a:t>
            </a:r>
            <a:r>
              <a:rPr lang="en-US" dirty="0"/>
              <a:t> base </a:t>
            </a:r>
            <a:r>
              <a:rPr lang="en-US" dirty="0" err="1"/>
              <a:t>teram</a:t>
            </a:r>
            <a:r>
              <a:rPr lang="en-US" dirty="0"/>
              <a:t> um </a:t>
            </a:r>
            <a:r>
              <a:rPr lang="en-US" dirty="0" err="1"/>
              <a:t>comportamento</a:t>
            </a:r>
            <a:r>
              <a:rPr lang="en-US" dirty="0"/>
              <a:t> default para </a:t>
            </a:r>
            <a:r>
              <a:rPr lang="en-US" dirty="0" err="1"/>
              <a:t>qualquer</a:t>
            </a:r>
            <a:r>
              <a:rPr lang="en-US" dirty="0"/>
              <a:t> 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desejado</a:t>
            </a:r>
            <a:r>
              <a:rPr lang="en-US" dirty="0"/>
              <a:t>, </a:t>
            </a:r>
            <a:r>
              <a:rPr lang="en-US" dirty="0" err="1"/>
              <a:t>portanto</a:t>
            </a:r>
            <a:r>
              <a:rPr lang="en-US" dirty="0"/>
              <a:t>, </a:t>
            </a:r>
            <a:r>
              <a:rPr lang="en-US" dirty="0" err="1"/>
              <a:t>tornando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fácil</a:t>
            </a:r>
            <a:r>
              <a:rPr lang="en-US" dirty="0"/>
              <a:t> o </a:t>
            </a:r>
            <a:r>
              <a:rPr lang="en-US" dirty="0" err="1"/>
              <a:t>manuseio</a:t>
            </a:r>
            <a:r>
              <a:rPr lang="en-US" dirty="0"/>
              <a:t> </a:t>
            </a:r>
            <a:r>
              <a:rPr lang="en-US" dirty="0" err="1"/>
              <a:t>deste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por </a:t>
            </a:r>
            <a:r>
              <a:rPr lang="en-US" dirty="0" err="1"/>
              <a:t>terceiros</a:t>
            </a:r>
            <a:r>
              <a:rPr lang="en-US" dirty="0"/>
              <a:t>, que </a:t>
            </a:r>
            <a:r>
              <a:rPr lang="en-US" dirty="0" err="1"/>
              <a:t>não</a:t>
            </a:r>
            <a:r>
              <a:rPr lang="en-US" dirty="0"/>
              <a:t> </a:t>
            </a:r>
            <a:r>
              <a:rPr lang="en-US" dirty="0" err="1"/>
              <a:t>necessitam</a:t>
            </a:r>
            <a:r>
              <a:rPr lang="en-US" dirty="0"/>
              <a:t> saber da </a:t>
            </a:r>
            <a:r>
              <a:rPr lang="en-US" dirty="0" err="1"/>
              <a:t>estrutura</a:t>
            </a:r>
            <a:r>
              <a:rPr lang="en-US" dirty="0"/>
              <a:t> das classes.</a:t>
            </a:r>
          </a:p>
        </p:txBody>
      </p:sp>
    </p:spTree>
    <p:extLst>
      <p:ext uri="{BB962C8B-B14F-4D97-AF65-F5344CB8AC3E}">
        <p14:creationId xmlns:p14="http://schemas.microsoft.com/office/powerpoint/2010/main" val="363406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O Padrão Composite</vt:lpstr>
      <vt:lpstr>Motivação</vt:lpstr>
      <vt:lpstr>Solução 1:  Criar duas classes diferentes</vt:lpstr>
      <vt:lpstr>Desvantagem: Métodos duplicados</vt:lpstr>
      <vt:lpstr>Solução 2: Criar uma superclasse</vt:lpstr>
      <vt:lpstr>Desvantagem: Necessidade de casting</vt:lpstr>
      <vt:lpstr>Composite</vt:lpstr>
      <vt:lpstr>Composite</vt:lpstr>
      <vt:lpstr>Vantagens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Padrão Composite</dc:title>
  <dc:creator/>
  <cp:lastModifiedBy/>
  <cp:revision>134</cp:revision>
  <dcterms:created xsi:type="dcterms:W3CDTF">2012-07-30T23:50:35Z</dcterms:created>
  <dcterms:modified xsi:type="dcterms:W3CDTF">2019-03-24T01:41:15Z</dcterms:modified>
</cp:coreProperties>
</file>