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292" r:id="rId5"/>
    <p:sldId id="261" r:id="rId6"/>
    <p:sldId id="299" r:id="rId7"/>
    <p:sldId id="302" r:id="rId8"/>
    <p:sldId id="301" r:id="rId9"/>
    <p:sldId id="298" r:id="rId10"/>
    <p:sldId id="303" r:id="rId11"/>
    <p:sldId id="269" r:id="rId12"/>
    <p:sldId id="295" r:id="rId13"/>
    <p:sldId id="268" r:id="rId14"/>
    <p:sldId id="276" r:id="rId15"/>
    <p:sldId id="300" r:id="rId16"/>
    <p:sldId id="279" r:id="rId17"/>
    <p:sldId id="293" r:id="rId18"/>
    <p:sldId id="297" r:id="rId19"/>
    <p:sldId id="289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36" userDrawn="1">
          <p15:clr>
            <a:srgbClr val="A4A3A4"/>
          </p15:clr>
        </p15:guide>
        <p15:guide id="2" pos="31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4400"/>
    <a:srgbClr val="446992"/>
    <a:srgbClr val="AEC2D8"/>
    <a:srgbClr val="98432A"/>
    <a:srgbClr val="44678D"/>
    <a:srgbClr val="263E5A"/>
    <a:srgbClr val="D6E0EB"/>
    <a:srgbClr val="728DAB"/>
    <a:srgbClr val="C95B3A"/>
    <a:srgbClr val="2D4C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839" autoAdjust="0"/>
  </p:normalViewPr>
  <p:slideViewPr>
    <p:cSldViewPr snapToGrid="0" showGuides="1">
      <p:cViewPr varScale="1">
        <p:scale>
          <a:sx n="65" d="100"/>
          <a:sy n="65" d="100"/>
        </p:scale>
        <p:origin x="1277" y="43"/>
      </p:cViewPr>
      <p:guideLst>
        <p:guide orient="horz" pos="1536"/>
        <p:guide pos="31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>
      <p:cViewPr varScale="1">
        <p:scale>
          <a:sx n="58" d="100"/>
          <a:sy n="58" d="100"/>
        </p:scale>
        <p:origin x="2491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27E3961-5613-64C6-63C3-6085D0CDAE5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6D1F08-FF42-95F6-3130-AE63E56048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D26A2A-0A96-0647-84E5-C82F2EFD9474}" type="datetimeFigureOut">
              <a:rPr lang="en-US" smtClean="0"/>
              <a:t>3/22/2025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D5B35B-A046-EC3C-A80E-3D9D12C1498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02DDE3-703C-8B4C-9506-EC0A39AACD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8DC1D1-B6C2-C644-8BF1-C34DBFFE1C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479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>
            <a:extLst>
              <a:ext uri="{FF2B5EF4-FFF2-40B4-BE49-F238E27FC236}">
                <a16:creationId xmlns:a16="http://schemas.microsoft.com/office/drawing/2014/main" id="{0D2594CA-29C5-062F-2EA7-C593B096C62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9" name="Slide Image Placeholder 8">
            <a:extLst>
              <a:ext uri="{FF2B5EF4-FFF2-40B4-BE49-F238E27FC236}">
                <a16:creationId xmlns:a16="http://schemas.microsoft.com/office/drawing/2014/main" id="{E04BB896-BA64-B358-A066-15B96D23BC8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5EFA2818-7747-F326-294F-EEAC9BEF6EB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6B76E0F0-B7F9-756A-3EA4-2114B75370E5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0CF20C-6BCC-41A4-8C16-5A346425718D}" type="datetimeFigureOut">
              <a:rPr lang="en-US" smtClean="0"/>
              <a:t>3/22/2025</a:t>
            </a:fld>
            <a:endParaRPr lang="en-US" dirty="0"/>
          </a:p>
        </p:txBody>
      </p:sp>
      <p:sp>
        <p:nvSpPr>
          <p:cNvPr id="12" name="Notes Placeholder 11">
            <a:extLst>
              <a:ext uri="{FF2B5EF4-FFF2-40B4-BE49-F238E27FC236}">
                <a16:creationId xmlns:a16="http://schemas.microsoft.com/office/drawing/2014/main" id="{5161C21F-108C-0F07-CDDD-AFB8DDBF69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A507CBA7-2A1E-725E-35DA-D1CFF08EC6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60679C-80C7-4E7D-9614-ABA41C5B28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65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1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681593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smtClean="0"/>
              <a:t>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243314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11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3774609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smtClean="0"/>
              <a:t>13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809061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14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0938003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16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181820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hape 33">
            <a:extLst>
              <a:ext uri="{FF2B5EF4-FFF2-40B4-BE49-F238E27FC236}">
                <a16:creationId xmlns:a16="http://schemas.microsoft.com/office/drawing/2014/main" id="{4D81E37E-7366-D88D-83B8-BBA577CA4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9897686" y="1064464"/>
            <a:ext cx="1570617" cy="17968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</p:pic>
      <p:pic>
        <p:nvPicPr>
          <p:cNvPr id="12" name="Shape 31">
            <a:extLst>
              <a:ext uri="{FF2B5EF4-FFF2-40B4-BE49-F238E27FC236}">
                <a16:creationId xmlns:a16="http://schemas.microsoft.com/office/drawing/2014/main" id="{A2E096B7-3B4F-355B-58E5-41784AC8BE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555" b="2555"/>
          <a:stretch>
            <a:fillRect/>
          </a:stretch>
        </p:blipFill>
        <p:spPr>
          <a:xfrm>
            <a:off x="6284315" y="3984454"/>
            <a:ext cx="1570617" cy="17968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7EC2501B-DEA6-190E-3633-E32F635B7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4292" y="731520"/>
            <a:ext cx="5029200" cy="329184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cxnSp>
        <p:nvCxnSpPr>
          <p:cNvPr id="24" name="Straight Connector 2">
            <a:extLst>
              <a:ext uri="{FF2B5EF4-FFF2-40B4-BE49-F238E27FC236}">
                <a16:creationId xmlns:a16="http://schemas.microsoft.com/office/drawing/2014/main" id="{F1FCCFDB-D985-4322-AC87-F69214893708}"/>
              </a:ext>
            </a:extLst>
          </p:cNvPr>
          <p:cNvCxnSpPr/>
          <p:nvPr userDrawn="1"/>
        </p:nvCxnSpPr>
        <p:spPr>
          <a:xfrm>
            <a:off x="1168533" y="4172084"/>
            <a:ext cx="0" cy="760288"/>
          </a:xfrm>
          <a:prstGeom prst="line">
            <a:avLst/>
          </a:prstGeom>
          <a:noFill/>
          <a:ln w="19050" cap="flat" cmpd="sng" algn="ctr">
            <a:solidFill>
              <a:srgbClr val="D84400"/>
            </a:solidFill>
            <a:prstDash val="solid"/>
            <a:miter lim="800000"/>
          </a:ln>
          <a:effectLst/>
        </p:spPr>
      </p:cxnSp>
      <p:sp>
        <p:nvSpPr>
          <p:cNvPr id="27" name="Content placeholder 47" descr="Click icon to add picture">
            <a:extLst>
              <a:ext uri="{FF2B5EF4-FFF2-40B4-BE49-F238E27FC236}">
                <a16:creationId xmlns:a16="http://schemas.microsoft.com/office/drawing/2014/main" id="{EA8265B5-83C5-4AE9-88AB-3F2443B57F00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260894" y="4172084"/>
            <a:ext cx="4912598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0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/>
              <a:t>Click to edit Master text styles</a:t>
            </a:r>
          </a:p>
        </p:txBody>
      </p:sp>
      <p:sp>
        <p:nvSpPr>
          <p:cNvPr id="47" name="Content placeholder 47">
            <a:extLst>
              <a:ext uri="{FF2B5EF4-FFF2-40B4-BE49-F238E27FC236}">
                <a16:creationId xmlns:a16="http://schemas.microsoft.com/office/drawing/2014/main" id="{0FFAAB58-ABE4-41AC-B94E-432936CE030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6742557" y="821836"/>
            <a:ext cx="4405503" cy="5066346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 noProof="0" dirty="0"/>
              <a:t>Click icon to add picture≈≈</a:t>
            </a:r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9ECA281C-F2CB-AE9D-DCD6-F94D3FEE2E67}"/>
              </a:ext>
            </a:extLst>
          </p:cNvPr>
          <p:cNvSpPr/>
          <p:nvPr userDrawn="1"/>
        </p:nvSpPr>
        <p:spPr>
          <a:xfrm>
            <a:off x="7441324" y="5568778"/>
            <a:ext cx="829927" cy="949454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66495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28">
          <p15:clr>
            <a:srgbClr val="FBAE40"/>
          </p15:clr>
        </p15:guide>
        <p15:guide id="2" orient="horz" pos="52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31520"/>
            <a:ext cx="7671816" cy="2103120"/>
          </a:xfrm>
        </p:spPr>
        <p:txBody>
          <a:bodyPr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F9296AFE-5FB8-52A4-3111-3B53DBE4DB3E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914400" y="3200400"/>
            <a:ext cx="10149840" cy="28346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Freeform: Shape 12">
            <a:extLst>
              <a:ext uri="{FF2B5EF4-FFF2-40B4-BE49-F238E27FC236}">
                <a16:creationId xmlns:a16="http://schemas.microsoft.com/office/drawing/2014/main" id="{809C5320-0161-C582-141C-55F06D4F3BAE}"/>
              </a:ext>
            </a:extLst>
          </p:cNvPr>
          <p:cNvSpPr/>
          <p:nvPr userDrawn="1"/>
        </p:nvSpPr>
        <p:spPr>
          <a:xfrm>
            <a:off x="8893126" y="351937"/>
            <a:ext cx="1331054" cy="150249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noProof="0" dirty="0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29C982F3-4477-76AC-0429-350585A39FFA}"/>
              </a:ext>
            </a:extLst>
          </p:cNvPr>
          <p:cNvSpPr/>
          <p:nvPr userDrawn="1"/>
        </p:nvSpPr>
        <p:spPr>
          <a:xfrm>
            <a:off x="5255120" y="0"/>
            <a:ext cx="1330247" cy="603188"/>
          </a:xfrm>
          <a:custGeom>
            <a:avLst/>
            <a:gdLst>
              <a:gd name="connsiteX0" fmla="*/ 0 w 1911968"/>
              <a:gd name="connsiteY0" fmla="*/ 0 h 866964"/>
              <a:gd name="connsiteX1" fmla="*/ 1911968 w 1911968"/>
              <a:gd name="connsiteY1" fmla="*/ 0 h 866964"/>
              <a:gd name="connsiteX2" fmla="*/ 1911621 w 1911968"/>
              <a:gd name="connsiteY2" fmla="*/ 335832 h 866964"/>
              <a:gd name="connsiteX3" fmla="*/ 956364 w 1911968"/>
              <a:gd name="connsiteY3" fmla="*/ 866964 h 866964"/>
              <a:gd name="connsiteX4" fmla="*/ 0 w 1911968"/>
              <a:gd name="connsiteY4" fmla="*/ 335755 h 866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1968" h="866964">
                <a:moveTo>
                  <a:pt x="0" y="0"/>
                </a:moveTo>
                <a:lnTo>
                  <a:pt x="1911968" y="0"/>
                </a:lnTo>
                <a:lnTo>
                  <a:pt x="1911621" y="335832"/>
                </a:lnTo>
                <a:lnTo>
                  <a:pt x="956364" y="866964"/>
                </a:lnTo>
                <a:lnTo>
                  <a:pt x="0" y="335755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7">
            <a:extLst>
              <a:ext uri="{FF2B5EF4-FFF2-40B4-BE49-F238E27FC236}">
                <a16:creationId xmlns:a16="http://schemas.microsoft.com/office/drawing/2014/main" id="{87A8F7B2-0552-AAD4-9DE2-845DE10CA10A}"/>
              </a:ext>
            </a:extLst>
          </p:cNvPr>
          <p:cNvSpPr/>
          <p:nvPr userDrawn="1"/>
        </p:nvSpPr>
        <p:spPr>
          <a:xfrm>
            <a:off x="6710252" y="0"/>
            <a:ext cx="1330247" cy="603188"/>
          </a:xfrm>
          <a:custGeom>
            <a:avLst/>
            <a:gdLst>
              <a:gd name="connsiteX0" fmla="*/ 0 w 1911968"/>
              <a:gd name="connsiteY0" fmla="*/ 0 h 866964"/>
              <a:gd name="connsiteX1" fmla="*/ 1911968 w 1911968"/>
              <a:gd name="connsiteY1" fmla="*/ 0 h 866964"/>
              <a:gd name="connsiteX2" fmla="*/ 1911621 w 1911968"/>
              <a:gd name="connsiteY2" fmla="*/ 335832 h 866964"/>
              <a:gd name="connsiteX3" fmla="*/ 956364 w 1911968"/>
              <a:gd name="connsiteY3" fmla="*/ 866964 h 866964"/>
              <a:gd name="connsiteX4" fmla="*/ 0 w 1911968"/>
              <a:gd name="connsiteY4" fmla="*/ 335755 h 866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1968" h="866964">
                <a:moveTo>
                  <a:pt x="0" y="0"/>
                </a:moveTo>
                <a:lnTo>
                  <a:pt x="1911968" y="0"/>
                </a:lnTo>
                <a:lnTo>
                  <a:pt x="1911621" y="335832"/>
                </a:lnTo>
                <a:lnTo>
                  <a:pt x="956364" y="866964"/>
                </a:lnTo>
                <a:lnTo>
                  <a:pt x="0" y="33575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395DA7FF-BAA0-F04C-CA6C-16E9C2D55593}"/>
              </a:ext>
            </a:extLst>
          </p:cNvPr>
          <p:cNvSpPr/>
          <p:nvPr userDrawn="1"/>
        </p:nvSpPr>
        <p:spPr>
          <a:xfrm>
            <a:off x="879765" y="0"/>
            <a:ext cx="1330247" cy="603188"/>
          </a:xfrm>
          <a:custGeom>
            <a:avLst/>
            <a:gdLst>
              <a:gd name="connsiteX0" fmla="*/ 0 w 1911968"/>
              <a:gd name="connsiteY0" fmla="*/ 0 h 866964"/>
              <a:gd name="connsiteX1" fmla="*/ 1911968 w 1911968"/>
              <a:gd name="connsiteY1" fmla="*/ 0 h 866964"/>
              <a:gd name="connsiteX2" fmla="*/ 1911621 w 1911968"/>
              <a:gd name="connsiteY2" fmla="*/ 335832 h 866964"/>
              <a:gd name="connsiteX3" fmla="*/ 956364 w 1911968"/>
              <a:gd name="connsiteY3" fmla="*/ 866964 h 866964"/>
              <a:gd name="connsiteX4" fmla="*/ 0 w 1911968"/>
              <a:gd name="connsiteY4" fmla="*/ 335755 h 866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1968" h="866964">
                <a:moveTo>
                  <a:pt x="0" y="0"/>
                </a:moveTo>
                <a:lnTo>
                  <a:pt x="1911968" y="0"/>
                </a:lnTo>
                <a:lnTo>
                  <a:pt x="1911621" y="335832"/>
                </a:lnTo>
                <a:lnTo>
                  <a:pt x="956364" y="866964"/>
                </a:lnTo>
                <a:lnTo>
                  <a:pt x="0" y="335755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468D9CEC-53B7-B8DC-B77E-E3F86681879C}"/>
              </a:ext>
            </a:extLst>
          </p:cNvPr>
          <p:cNvSpPr/>
          <p:nvPr userDrawn="1"/>
        </p:nvSpPr>
        <p:spPr>
          <a:xfrm>
            <a:off x="2336512" y="-9525"/>
            <a:ext cx="1330247" cy="603188"/>
          </a:xfrm>
          <a:custGeom>
            <a:avLst/>
            <a:gdLst>
              <a:gd name="connsiteX0" fmla="*/ 0 w 1911968"/>
              <a:gd name="connsiteY0" fmla="*/ 0 h 866964"/>
              <a:gd name="connsiteX1" fmla="*/ 1911968 w 1911968"/>
              <a:gd name="connsiteY1" fmla="*/ 0 h 866964"/>
              <a:gd name="connsiteX2" fmla="*/ 1911621 w 1911968"/>
              <a:gd name="connsiteY2" fmla="*/ 335832 h 866964"/>
              <a:gd name="connsiteX3" fmla="*/ 956364 w 1911968"/>
              <a:gd name="connsiteY3" fmla="*/ 866964 h 866964"/>
              <a:gd name="connsiteX4" fmla="*/ 0 w 1911968"/>
              <a:gd name="connsiteY4" fmla="*/ 335755 h 866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1968" h="866964">
                <a:moveTo>
                  <a:pt x="0" y="0"/>
                </a:moveTo>
                <a:lnTo>
                  <a:pt x="1911968" y="0"/>
                </a:lnTo>
                <a:lnTo>
                  <a:pt x="1911621" y="335832"/>
                </a:lnTo>
                <a:lnTo>
                  <a:pt x="956364" y="866964"/>
                </a:lnTo>
                <a:lnTo>
                  <a:pt x="0" y="335755"/>
                </a:lnTo>
                <a:close/>
              </a:path>
            </a:pathLst>
          </a:cu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9222D4D6-56B1-C4C3-0E51-FB22F0CD902B}"/>
              </a:ext>
            </a:extLst>
          </p:cNvPr>
          <p:cNvSpPr/>
          <p:nvPr userDrawn="1"/>
        </p:nvSpPr>
        <p:spPr>
          <a:xfrm>
            <a:off x="8160084" y="-10376"/>
            <a:ext cx="1330247" cy="603188"/>
          </a:xfrm>
          <a:custGeom>
            <a:avLst/>
            <a:gdLst>
              <a:gd name="connsiteX0" fmla="*/ 0 w 1911968"/>
              <a:gd name="connsiteY0" fmla="*/ 0 h 866964"/>
              <a:gd name="connsiteX1" fmla="*/ 1911968 w 1911968"/>
              <a:gd name="connsiteY1" fmla="*/ 0 h 866964"/>
              <a:gd name="connsiteX2" fmla="*/ 1911621 w 1911968"/>
              <a:gd name="connsiteY2" fmla="*/ 335832 h 866964"/>
              <a:gd name="connsiteX3" fmla="*/ 956364 w 1911968"/>
              <a:gd name="connsiteY3" fmla="*/ 866964 h 866964"/>
              <a:gd name="connsiteX4" fmla="*/ 0 w 1911968"/>
              <a:gd name="connsiteY4" fmla="*/ 335755 h 866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1968" h="866964">
                <a:moveTo>
                  <a:pt x="0" y="0"/>
                </a:moveTo>
                <a:lnTo>
                  <a:pt x="1911968" y="0"/>
                </a:lnTo>
                <a:lnTo>
                  <a:pt x="1911621" y="335832"/>
                </a:lnTo>
                <a:lnTo>
                  <a:pt x="956364" y="866964"/>
                </a:lnTo>
                <a:lnTo>
                  <a:pt x="0" y="335755"/>
                </a:lnTo>
                <a:close/>
              </a:path>
            </a:pathLst>
          </a:cu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0E6292F0-9E78-C98C-097B-30DEBBC1B179}"/>
              </a:ext>
            </a:extLst>
          </p:cNvPr>
          <p:cNvSpPr/>
          <p:nvPr userDrawn="1"/>
        </p:nvSpPr>
        <p:spPr>
          <a:xfrm>
            <a:off x="9615216" y="0"/>
            <a:ext cx="1330247" cy="603188"/>
          </a:xfrm>
          <a:custGeom>
            <a:avLst/>
            <a:gdLst>
              <a:gd name="connsiteX0" fmla="*/ 0 w 1911968"/>
              <a:gd name="connsiteY0" fmla="*/ 0 h 866964"/>
              <a:gd name="connsiteX1" fmla="*/ 1911968 w 1911968"/>
              <a:gd name="connsiteY1" fmla="*/ 0 h 866964"/>
              <a:gd name="connsiteX2" fmla="*/ 1911621 w 1911968"/>
              <a:gd name="connsiteY2" fmla="*/ 335832 h 866964"/>
              <a:gd name="connsiteX3" fmla="*/ 956364 w 1911968"/>
              <a:gd name="connsiteY3" fmla="*/ 866964 h 866964"/>
              <a:gd name="connsiteX4" fmla="*/ 0 w 1911968"/>
              <a:gd name="connsiteY4" fmla="*/ 335755 h 866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1968" h="866964">
                <a:moveTo>
                  <a:pt x="0" y="0"/>
                </a:moveTo>
                <a:lnTo>
                  <a:pt x="1911968" y="0"/>
                </a:lnTo>
                <a:lnTo>
                  <a:pt x="1911621" y="335832"/>
                </a:lnTo>
                <a:lnTo>
                  <a:pt x="956364" y="866964"/>
                </a:lnTo>
                <a:lnTo>
                  <a:pt x="0" y="335755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2">
            <a:extLst>
              <a:ext uri="{FF2B5EF4-FFF2-40B4-BE49-F238E27FC236}">
                <a16:creationId xmlns:a16="http://schemas.microsoft.com/office/drawing/2014/main" id="{315817B3-76DB-FDD0-60F7-E385C0E84F58}"/>
              </a:ext>
            </a:extLst>
          </p:cNvPr>
          <p:cNvSpPr/>
          <p:nvPr userDrawn="1"/>
        </p:nvSpPr>
        <p:spPr>
          <a:xfrm>
            <a:off x="10342958" y="320527"/>
            <a:ext cx="1331054" cy="150249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noProof="0" dirty="0"/>
          </a:p>
        </p:txBody>
      </p:sp>
    </p:spTree>
    <p:extLst>
      <p:ext uri="{BB962C8B-B14F-4D97-AF65-F5344CB8AC3E}">
        <p14:creationId xmlns:p14="http://schemas.microsoft.com/office/powerpoint/2010/main" val="389171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>
            <a:extLst>
              <a:ext uri="{FF2B5EF4-FFF2-40B4-BE49-F238E27FC236}">
                <a16:creationId xmlns:a16="http://schemas.microsoft.com/office/drawing/2014/main" id="{F73BF8E3-2426-5D65-6582-D4B03C765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0510" y="2016579"/>
            <a:ext cx="4441188" cy="27758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Content placeholder 47">
            <a:extLst>
              <a:ext uri="{FF2B5EF4-FFF2-40B4-BE49-F238E27FC236}">
                <a16:creationId xmlns:a16="http://schemas.microsoft.com/office/drawing/2014/main" id="{117BCD91-6BBA-AACD-3424-C3A4E5C1AB1D}"/>
              </a:ext>
            </a:extLst>
          </p:cNvPr>
          <p:cNvSpPr>
            <a:spLocks noGrp="1" noChangeAspect="1"/>
          </p:cNvSpPr>
          <p:nvPr>
            <p:ph type="pic" sz="quarter" idx="48"/>
          </p:nvPr>
        </p:nvSpPr>
        <p:spPr>
          <a:xfrm>
            <a:off x="914400" y="539496"/>
            <a:ext cx="5025207" cy="5779008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 noProof="0"/>
              <a:t>Click icon to add picture</a:t>
            </a:r>
            <a:endParaRPr lang="en-US" altLang="zh-CN" noProof="0" dirty="0"/>
          </a:p>
        </p:txBody>
      </p:sp>
      <p:pic>
        <p:nvPicPr>
          <p:cNvPr id="7" name="Shape 33">
            <a:extLst>
              <a:ext uri="{FF2B5EF4-FFF2-40B4-BE49-F238E27FC236}">
                <a16:creationId xmlns:a16="http://schemas.microsoft.com/office/drawing/2014/main" id="{78B6A20E-2402-E586-7E92-A2C0D0B854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352010" y="4038403"/>
            <a:ext cx="1438713" cy="1645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</p:pic>
      <p:sp>
        <p:nvSpPr>
          <p:cNvPr id="3" name="Freeform: Shape 11">
            <a:extLst>
              <a:ext uri="{FF2B5EF4-FFF2-40B4-BE49-F238E27FC236}">
                <a16:creationId xmlns:a16="http://schemas.microsoft.com/office/drawing/2014/main" id="{20E24AA2-A4D8-FFB3-C801-0E57990B8CB6}"/>
              </a:ext>
            </a:extLst>
          </p:cNvPr>
          <p:cNvSpPr/>
          <p:nvPr userDrawn="1"/>
        </p:nvSpPr>
        <p:spPr>
          <a:xfrm>
            <a:off x="1360235" y="5541405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9" name="Freeform: Shape 5">
            <a:extLst>
              <a:ext uri="{FF2B5EF4-FFF2-40B4-BE49-F238E27FC236}">
                <a16:creationId xmlns:a16="http://schemas.microsoft.com/office/drawing/2014/main" id="{1FEC53F3-5030-5BCF-54CA-ABB14457C073}"/>
              </a:ext>
            </a:extLst>
          </p:cNvPr>
          <p:cNvSpPr/>
          <p:nvPr userDrawn="1"/>
        </p:nvSpPr>
        <p:spPr>
          <a:xfrm>
            <a:off x="5429027" y="393334"/>
            <a:ext cx="1244907" cy="140525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077113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>
            <a:extLst>
              <a:ext uri="{FF2B5EF4-FFF2-40B4-BE49-F238E27FC236}">
                <a16:creationId xmlns:a16="http://schemas.microsoft.com/office/drawing/2014/main" id="{86721E85-C7DE-A05F-D33D-97CAF161E33A}"/>
              </a:ext>
            </a:extLst>
          </p:cNvPr>
          <p:cNvSpPr/>
          <p:nvPr userDrawn="1"/>
        </p:nvSpPr>
        <p:spPr>
          <a:xfrm>
            <a:off x="0" y="2860787"/>
            <a:ext cx="2004570" cy="3676532"/>
          </a:xfrm>
          <a:custGeom>
            <a:avLst/>
            <a:gdLst>
              <a:gd name="connsiteX0" fmla="*/ 417538 w 2004570"/>
              <a:gd name="connsiteY0" fmla="*/ 0 h 3676532"/>
              <a:gd name="connsiteX1" fmla="*/ 2004570 w 2004570"/>
              <a:gd name="connsiteY1" fmla="*/ 925683 h 3676532"/>
              <a:gd name="connsiteX2" fmla="*/ 2004570 w 2004570"/>
              <a:gd name="connsiteY2" fmla="*/ 2763949 h 3676532"/>
              <a:gd name="connsiteX3" fmla="*/ 413202 w 2004570"/>
              <a:gd name="connsiteY3" fmla="*/ 3676532 h 3676532"/>
              <a:gd name="connsiteX4" fmla="*/ 0 w 2004570"/>
              <a:gd name="connsiteY4" fmla="*/ 3439338 h 3676532"/>
              <a:gd name="connsiteX5" fmla="*/ 0 w 2004570"/>
              <a:gd name="connsiteY5" fmla="*/ 241075 h 3676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04570" h="3676532">
                <a:moveTo>
                  <a:pt x="417538" y="0"/>
                </a:moveTo>
                <a:lnTo>
                  <a:pt x="2004570" y="925683"/>
                </a:lnTo>
                <a:lnTo>
                  <a:pt x="2004570" y="2763949"/>
                </a:lnTo>
                <a:lnTo>
                  <a:pt x="413202" y="3676532"/>
                </a:lnTo>
                <a:lnTo>
                  <a:pt x="0" y="3439338"/>
                </a:lnTo>
                <a:lnTo>
                  <a:pt x="0" y="24107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2BA5A58B-9440-7DAB-E7D7-3143B049FBAC}"/>
              </a:ext>
            </a:extLst>
          </p:cNvPr>
          <p:cNvSpPr/>
          <p:nvPr userDrawn="1"/>
        </p:nvSpPr>
        <p:spPr>
          <a:xfrm flipH="1">
            <a:off x="657773" y="5253270"/>
            <a:ext cx="1710765" cy="1621875"/>
          </a:xfrm>
          <a:custGeom>
            <a:avLst/>
            <a:gdLst>
              <a:gd name="connsiteX0" fmla="*/ 852873 w 1710765"/>
              <a:gd name="connsiteY0" fmla="*/ 0 h 1593273"/>
              <a:gd name="connsiteX1" fmla="*/ 0 w 1710765"/>
              <a:gd name="connsiteY1" fmla="*/ 494134 h 1593273"/>
              <a:gd name="connsiteX2" fmla="*/ 0 w 1710765"/>
              <a:gd name="connsiteY2" fmla="*/ 1475410 h 1593273"/>
              <a:gd name="connsiteX3" fmla="*/ 206916 w 1710765"/>
              <a:gd name="connsiteY3" fmla="*/ 1593273 h 1593273"/>
              <a:gd name="connsiteX4" fmla="*/ 1502835 w 1710765"/>
              <a:gd name="connsiteY4" fmla="*/ 1593273 h 1593273"/>
              <a:gd name="connsiteX5" fmla="*/ 1709418 w 1710765"/>
              <a:gd name="connsiteY5" fmla="*/ 1475480 h 1593273"/>
              <a:gd name="connsiteX6" fmla="*/ 1710407 w 1710765"/>
              <a:gd name="connsiteY6" fmla="*/ 491803 h 1593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10765" h="1593273">
                <a:moveTo>
                  <a:pt x="852873" y="0"/>
                </a:moveTo>
                <a:lnTo>
                  <a:pt x="0" y="494134"/>
                </a:lnTo>
                <a:lnTo>
                  <a:pt x="0" y="1475410"/>
                </a:lnTo>
                <a:lnTo>
                  <a:pt x="206916" y="1593273"/>
                </a:lnTo>
                <a:lnTo>
                  <a:pt x="1502835" y="1593273"/>
                </a:lnTo>
                <a:lnTo>
                  <a:pt x="1709418" y="1475480"/>
                </a:lnTo>
                <a:cubicBezTo>
                  <a:pt x="1707864" y="1146834"/>
                  <a:pt x="1711961" y="820449"/>
                  <a:pt x="1710407" y="491803"/>
                </a:cubicBezTo>
                <a:close/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: Shape 24">
            <a:extLst>
              <a:ext uri="{FF2B5EF4-FFF2-40B4-BE49-F238E27FC236}">
                <a16:creationId xmlns:a16="http://schemas.microsoft.com/office/drawing/2014/main" id="{A23F9759-CF52-CE45-5E22-9678534685A7}"/>
              </a:ext>
            </a:extLst>
          </p:cNvPr>
          <p:cNvSpPr/>
          <p:nvPr userDrawn="1"/>
        </p:nvSpPr>
        <p:spPr>
          <a:xfrm flipH="1">
            <a:off x="2275432" y="4699053"/>
            <a:ext cx="668814" cy="784693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D84FCC1-368D-680C-31AA-597C3AAF4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5576" y="1499616"/>
            <a:ext cx="7955280" cy="1335024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FFF81D2-C0B4-3B82-8DF6-D10CC07C441C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3465576" y="3108960"/>
            <a:ext cx="4572000" cy="3108960"/>
          </a:xfrm>
        </p:spPr>
        <p:txBody>
          <a:bodyPr/>
          <a:lstStyle>
            <a:lvl1pPr marL="512064" indent="-512064">
              <a:buFont typeface="+mj-lt"/>
              <a:buAutoNum type="arabicPeriod"/>
              <a:defRPr sz="1800"/>
            </a:lvl1pPr>
            <a:lvl2pPr marL="1097280" indent="-512064">
              <a:buFont typeface="+mj-lt"/>
              <a:buAutoNum type="alphaLcPeriod"/>
              <a:defRPr sz="1800"/>
            </a:lvl2pPr>
            <a:lvl3pPr marL="1645920" indent="-512064">
              <a:buFont typeface="+mj-lt"/>
              <a:buAutoNum type="romanLcPeriod"/>
              <a:defRPr sz="1800"/>
            </a:lvl3pPr>
            <a:lvl4pPr marL="2194560" indent="-512064">
              <a:buFont typeface="+mj-lt"/>
              <a:buAutoNum type="arabicParenR"/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190F721-56C7-251D-948D-117696095C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0" y="3108960"/>
            <a:ext cx="3017520" cy="310896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800"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800"/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94E8A0-C02C-2322-50C1-50080A793F84}"/>
              </a:ext>
            </a:extLst>
          </p:cNvPr>
          <p:cNvSpPr>
            <a:spLocks noGrp="1"/>
          </p:cNvSpPr>
          <p:nvPr>
            <p:ph type="ftr" sz="quarter" idx="41"/>
          </p:nvPr>
        </p:nvSpPr>
        <p:spPr>
          <a:xfrm>
            <a:off x="3465576" y="6217920"/>
            <a:ext cx="4114800" cy="365125"/>
          </a:xfrm>
        </p:spPr>
        <p:txBody>
          <a:bodyPr/>
          <a:lstStyle/>
          <a:p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46A453-65E1-B688-A3F9-EA0AA347DDEA}"/>
              </a:ext>
            </a:extLst>
          </p:cNvPr>
          <p:cNvSpPr>
            <a:spLocks noGrp="1"/>
          </p:cNvSpPr>
          <p:nvPr>
            <p:ph type="sldNum" sz="quarter" idx="40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  <p:sp>
        <p:nvSpPr>
          <p:cNvPr id="2" name="Freeform: Shape 12">
            <a:extLst>
              <a:ext uri="{FF2B5EF4-FFF2-40B4-BE49-F238E27FC236}">
                <a16:creationId xmlns:a16="http://schemas.microsoft.com/office/drawing/2014/main" id="{0750FD92-E143-4402-D455-30DC417CBDBE}"/>
              </a:ext>
            </a:extLst>
          </p:cNvPr>
          <p:cNvSpPr/>
          <p:nvPr userDrawn="1"/>
        </p:nvSpPr>
        <p:spPr>
          <a:xfrm>
            <a:off x="1198465" y="958947"/>
            <a:ext cx="1544735" cy="174369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noProof="0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6B13E9E2-D67B-E75B-D60D-CE3782A4FC67}"/>
              </a:ext>
            </a:extLst>
          </p:cNvPr>
          <p:cNvSpPr/>
          <p:nvPr userDrawn="1"/>
        </p:nvSpPr>
        <p:spPr>
          <a:xfrm>
            <a:off x="326738" y="0"/>
            <a:ext cx="1544359" cy="1254845"/>
          </a:xfrm>
          <a:custGeom>
            <a:avLst/>
            <a:gdLst>
              <a:gd name="connsiteX0" fmla="*/ 0 w 1544359"/>
              <a:gd name="connsiteY0" fmla="*/ 0 h 1254845"/>
              <a:gd name="connsiteX1" fmla="*/ 1544359 w 1544359"/>
              <a:gd name="connsiteY1" fmla="*/ 0 h 1254845"/>
              <a:gd name="connsiteX2" fmla="*/ 1543519 w 1544359"/>
              <a:gd name="connsiteY2" fmla="*/ 822090 h 1254845"/>
              <a:gd name="connsiteX3" fmla="*/ 772206 w 1544359"/>
              <a:gd name="connsiteY3" fmla="*/ 1254845 h 1254845"/>
              <a:gd name="connsiteX4" fmla="*/ 0 w 1544359"/>
              <a:gd name="connsiteY4" fmla="*/ 822027 h 1254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44359" h="1254845">
                <a:moveTo>
                  <a:pt x="0" y="0"/>
                </a:moveTo>
                <a:lnTo>
                  <a:pt x="1544359" y="0"/>
                </a:lnTo>
                <a:lnTo>
                  <a:pt x="1543519" y="822090"/>
                </a:lnTo>
                <a:lnTo>
                  <a:pt x="772206" y="1254845"/>
                </a:lnTo>
                <a:lnTo>
                  <a:pt x="0" y="82202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1137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Freeform 46">
            <a:extLst>
              <a:ext uri="{FF2B5EF4-FFF2-40B4-BE49-F238E27FC236}">
                <a16:creationId xmlns:a16="http://schemas.microsoft.com/office/drawing/2014/main" id="{39B50CEE-D9F9-B5CD-C274-BEAA5EAB37E3}"/>
              </a:ext>
            </a:extLst>
          </p:cNvPr>
          <p:cNvSpPr/>
          <p:nvPr userDrawn="1"/>
        </p:nvSpPr>
        <p:spPr>
          <a:xfrm>
            <a:off x="410352" y="12435"/>
            <a:ext cx="1455521" cy="1019127"/>
          </a:xfrm>
          <a:custGeom>
            <a:avLst/>
            <a:gdLst>
              <a:gd name="connsiteX0" fmla="*/ 219223 w 1455521"/>
              <a:gd name="connsiteY0" fmla="*/ 0 h 1019127"/>
              <a:gd name="connsiteX1" fmla="*/ 1236298 w 1455521"/>
              <a:gd name="connsiteY1" fmla="*/ 0 h 1019127"/>
              <a:gd name="connsiteX2" fmla="*/ 1455521 w 1455521"/>
              <a:gd name="connsiteY2" fmla="*/ 385779 h 1019127"/>
              <a:gd name="connsiteX3" fmla="*/ 1095615 w 1455521"/>
              <a:gd name="connsiteY3" fmla="*/ 1019127 h 1019127"/>
              <a:gd name="connsiteX4" fmla="*/ 359906 w 1455521"/>
              <a:gd name="connsiteY4" fmla="*/ 1019127 h 1019127"/>
              <a:gd name="connsiteX5" fmla="*/ 0 w 1455521"/>
              <a:gd name="connsiteY5" fmla="*/ 385779 h 1019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1019127">
                <a:moveTo>
                  <a:pt x="219223" y="0"/>
                </a:moveTo>
                <a:lnTo>
                  <a:pt x="1236298" y="0"/>
                </a:lnTo>
                <a:lnTo>
                  <a:pt x="1455521" y="385779"/>
                </a:lnTo>
                <a:lnTo>
                  <a:pt x="1095615" y="1019127"/>
                </a:lnTo>
                <a:lnTo>
                  <a:pt x="359906" y="1019127"/>
                </a:lnTo>
                <a:lnTo>
                  <a:pt x="0" y="385779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Hexagon 15">
            <a:extLst>
              <a:ext uri="{FF2B5EF4-FFF2-40B4-BE49-F238E27FC236}">
                <a16:creationId xmlns:a16="http://schemas.microsoft.com/office/drawing/2014/main" id="{93831F6E-A0DA-46E5-AF13-ED5D9ABF108D}"/>
              </a:ext>
            </a:extLst>
          </p:cNvPr>
          <p:cNvSpPr/>
          <p:nvPr userDrawn="1"/>
        </p:nvSpPr>
        <p:spPr>
          <a:xfrm>
            <a:off x="1579486" y="450004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Hexagon 17">
            <a:extLst>
              <a:ext uri="{FF2B5EF4-FFF2-40B4-BE49-F238E27FC236}">
                <a16:creationId xmlns:a16="http://schemas.microsoft.com/office/drawing/2014/main" id="{18B06ECC-5FA7-4ACA-86BF-694240D0C05B}"/>
              </a:ext>
            </a:extLst>
          </p:cNvPr>
          <p:cNvSpPr/>
          <p:nvPr userDrawn="1"/>
        </p:nvSpPr>
        <p:spPr>
          <a:xfrm>
            <a:off x="412218" y="113647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Hexagon 19">
            <a:extLst>
              <a:ext uri="{FF2B5EF4-FFF2-40B4-BE49-F238E27FC236}">
                <a16:creationId xmlns:a16="http://schemas.microsoft.com/office/drawing/2014/main" id="{089AA305-8FFC-46A5-B806-D5D78320D0CD}"/>
              </a:ext>
            </a:extLst>
          </p:cNvPr>
          <p:cNvSpPr/>
          <p:nvPr userDrawn="1"/>
        </p:nvSpPr>
        <p:spPr>
          <a:xfrm>
            <a:off x="1580070" y="1812437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Hexagon 21">
            <a:extLst>
              <a:ext uri="{FF2B5EF4-FFF2-40B4-BE49-F238E27FC236}">
                <a16:creationId xmlns:a16="http://schemas.microsoft.com/office/drawing/2014/main" id="{DB2D65ED-32BC-44B2-92F3-E16717051CA1}"/>
              </a:ext>
            </a:extLst>
          </p:cNvPr>
          <p:cNvSpPr/>
          <p:nvPr userDrawn="1"/>
        </p:nvSpPr>
        <p:spPr>
          <a:xfrm>
            <a:off x="3953772" y="4582171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4" name="Freeform 43">
            <a:extLst>
              <a:ext uri="{FF2B5EF4-FFF2-40B4-BE49-F238E27FC236}">
                <a16:creationId xmlns:a16="http://schemas.microsoft.com/office/drawing/2014/main" id="{6100186E-95B0-AB29-6F1D-DBFBAA566DB2}"/>
              </a:ext>
            </a:extLst>
          </p:cNvPr>
          <p:cNvSpPr/>
          <p:nvPr userDrawn="1"/>
        </p:nvSpPr>
        <p:spPr>
          <a:xfrm>
            <a:off x="3955762" y="5952136"/>
            <a:ext cx="1455521" cy="932559"/>
          </a:xfrm>
          <a:custGeom>
            <a:avLst/>
            <a:gdLst>
              <a:gd name="connsiteX0" fmla="*/ 359906 w 1455521"/>
              <a:gd name="connsiteY0" fmla="*/ 0 h 932559"/>
              <a:gd name="connsiteX1" fmla="*/ 1095615 w 1455521"/>
              <a:gd name="connsiteY1" fmla="*/ 0 h 932559"/>
              <a:gd name="connsiteX2" fmla="*/ 1455521 w 1455521"/>
              <a:gd name="connsiteY2" fmla="*/ 633348 h 932559"/>
              <a:gd name="connsiteX3" fmla="*/ 1285492 w 1455521"/>
              <a:gd name="connsiteY3" fmla="*/ 932559 h 932559"/>
              <a:gd name="connsiteX4" fmla="*/ 170030 w 1455521"/>
              <a:gd name="connsiteY4" fmla="*/ 932559 h 932559"/>
              <a:gd name="connsiteX5" fmla="*/ 0 w 1455521"/>
              <a:gd name="connsiteY5" fmla="*/ 633348 h 932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32559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285492" y="932559"/>
                </a:lnTo>
                <a:lnTo>
                  <a:pt x="170030" y="932559"/>
                </a:lnTo>
                <a:lnTo>
                  <a:pt x="0" y="633348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Hexagon 27">
            <a:extLst>
              <a:ext uri="{FF2B5EF4-FFF2-40B4-BE49-F238E27FC236}">
                <a16:creationId xmlns:a16="http://schemas.microsoft.com/office/drawing/2014/main" id="{5275D449-7441-440B-8584-96D25256F24D}"/>
              </a:ext>
            </a:extLst>
          </p:cNvPr>
          <p:cNvSpPr/>
          <p:nvPr userDrawn="1"/>
        </p:nvSpPr>
        <p:spPr>
          <a:xfrm>
            <a:off x="2783996" y="524544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Hexagon 21">
            <a:extLst>
              <a:ext uri="{FF2B5EF4-FFF2-40B4-BE49-F238E27FC236}">
                <a16:creationId xmlns:a16="http://schemas.microsoft.com/office/drawing/2014/main" id="{AA088CB3-68C2-8BF7-640B-511D7AD708D4}"/>
              </a:ext>
            </a:extLst>
          </p:cNvPr>
          <p:cNvSpPr/>
          <p:nvPr userDrawn="1"/>
        </p:nvSpPr>
        <p:spPr>
          <a:xfrm>
            <a:off x="2757266" y="2493385"/>
            <a:ext cx="1467568" cy="1305975"/>
          </a:xfrm>
          <a:prstGeom prst="hexagon">
            <a:avLst>
              <a:gd name="adj" fmla="val 28413"/>
              <a:gd name="vf" fmla="val 115470"/>
            </a:avLst>
          </a:prstGeom>
          <a:noFill/>
          <a:ln w="19050">
            <a:solidFill>
              <a:srgbClr val="D84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Hexagon 28">
            <a:extLst>
              <a:ext uri="{FF2B5EF4-FFF2-40B4-BE49-F238E27FC236}">
                <a16:creationId xmlns:a16="http://schemas.microsoft.com/office/drawing/2014/main" id="{94CFCD79-F5CD-4175-96DE-1AC2E1999DB6}"/>
              </a:ext>
            </a:extLst>
          </p:cNvPr>
          <p:cNvSpPr/>
          <p:nvPr userDrawn="1"/>
        </p:nvSpPr>
        <p:spPr>
          <a:xfrm>
            <a:off x="2767144" y="388062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C8667104-E096-23C3-4C2C-5277C2AF5C57}"/>
              </a:ext>
            </a:extLst>
          </p:cNvPr>
          <p:cNvSpPr/>
          <p:nvPr userDrawn="1"/>
        </p:nvSpPr>
        <p:spPr>
          <a:xfrm>
            <a:off x="3702" y="448131"/>
            <a:ext cx="678871" cy="1266696"/>
          </a:xfrm>
          <a:custGeom>
            <a:avLst/>
            <a:gdLst>
              <a:gd name="connsiteX0" fmla="*/ 0 w 678871"/>
              <a:gd name="connsiteY0" fmla="*/ 0 h 1266696"/>
              <a:gd name="connsiteX1" fmla="*/ 318965 w 678871"/>
              <a:gd name="connsiteY1" fmla="*/ 0 h 1266696"/>
              <a:gd name="connsiteX2" fmla="*/ 678871 w 678871"/>
              <a:gd name="connsiteY2" fmla="*/ 633348 h 1266696"/>
              <a:gd name="connsiteX3" fmla="*/ 318965 w 678871"/>
              <a:gd name="connsiteY3" fmla="*/ 1266696 h 1266696"/>
              <a:gd name="connsiteX4" fmla="*/ 0 w 678871"/>
              <a:gd name="connsiteY4" fmla="*/ 1266696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8871" h="1266696">
                <a:moveTo>
                  <a:pt x="0" y="0"/>
                </a:moveTo>
                <a:lnTo>
                  <a:pt x="318965" y="0"/>
                </a:lnTo>
                <a:lnTo>
                  <a:pt x="678871" y="633348"/>
                </a:lnTo>
                <a:lnTo>
                  <a:pt x="318965" y="1266696"/>
                </a:lnTo>
                <a:lnTo>
                  <a:pt x="0" y="1266696"/>
                </a:lnTo>
                <a:close/>
              </a:path>
            </a:pathLst>
          </a:custGeom>
          <a:noFill/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Hexagon 31">
            <a:extLst>
              <a:ext uri="{FF2B5EF4-FFF2-40B4-BE49-F238E27FC236}">
                <a16:creationId xmlns:a16="http://schemas.microsoft.com/office/drawing/2014/main" id="{61BB4AB0-7C5C-4697-A25B-0AFD8754AB52}"/>
              </a:ext>
            </a:extLst>
          </p:cNvPr>
          <p:cNvSpPr/>
          <p:nvPr userDrawn="1"/>
        </p:nvSpPr>
        <p:spPr>
          <a:xfrm>
            <a:off x="1580353" y="318279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Hexagon 28">
            <a:extLst>
              <a:ext uri="{FF2B5EF4-FFF2-40B4-BE49-F238E27FC236}">
                <a16:creationId xmlns:a16="http://schemas.microsoft.com/office/drawing/2014/main" id="{E4EF439B-1CC3-CA39-B62A-E54F83ED70D2}"/>
              </a:ext>
            </a:extLst>
          </p:cNvPr>
          <p:cNvSpPr/>
          <p:nvPr userDrawn="1"/>
        </p:nvSpPr>
        <p:spPr>
          <a:xfrm>
            <a:off x="396269" y="2511644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6" name="Freeform 45">
            <a:extLst>
              <a:ext uri="{FF2B5EF4-FFF2-40B4-BE49-F238E27FC236}">
                <a16:creationId xmlns:a16="http://schemas.microsoft.com/office/drawing/2014/main" id="{2363FF00-E570-D743-258E-E9FEF4F02A08}"/>
              </a:ext>
            </a:extLst>
          </p:cNvPr>
          <p:cNvSpPr/>
          <p:nvPr userDrawn="1"/>
        </p:nvSpPr>
        <p:spPr>
          <a:xfrm>
            <a:off x="6334981" y="5962237"/>
            <a:ext cx="1455521" cy="901561"/>
          </a:xfrm>
          <a:custGeom>
            <a:avLst/>
            <a:gdLst>
              <a:gd name="connsiteX0" fmla="*/ 359906 w 1455521"/>
              <a:gd name="connsiteY0" fmla="*/ 0 h 901561"/>
              <a:gd name="connsiteX1" fmla="*/ 1095615 w 1455521"/>
              <a:gd name="connsiteY1" fmla="*/ 0 h 901561"/>
              <a:gd name="connsiteX2" fmla="*/ 1455521 w 1455521"/>
              <a:gd name="connsiteY2" fmla="*/ 633348 h 901561"/>
              <a:gd name="connsiteX3" fmla="*/ 1303107 w 1455521"/>
              <a:gd name="connsiteY3" fmla="*/ 901561 h 901561"/>
              <a:gd name="connsiteX4" fmla="*/ 152415 w 1455521"/>
              <a:gd name="connsiteY4" fmla="*/ 901561 h 901561"/>
              <a:gd name="connsiteX5" fmla="*/ 0 w 1455521"/>
              <a:gd name="connsiteY5" fmla="*/ 633348 h 901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01561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303107" y="901561"/>
                </a:lnTo>
                <a:lnTo>
                  <a:pt x="152415" y="901561"/>
                </a:lnTo>
                <a:lnTo>
                  <a:pt x="0" y="633348"/>
                </a:lnTo>
                <a:close/>
              </a:path>
            </a:pathLst>
          </a:custGeom>
          <a:noFill/>
          <a:ln w="19050">
            <a:solidFill>
              <a:srgbClr val="9843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Hexagon 21">
            <a:extLst>
              <a:ext uri="{FF2B5EF4-FFF2-40B4-BE49-F238E27FC236}">
                <a16:creationId xmlns:a16="http://schemas.microsoft.com/office/drawing/2014/main" id="{A38FF139-88E9-67A9-6010-4EDFB851076B}"/>
              </a:ext>
            </a:extLst>
          </p:cNvPr>
          <p:cNvSpPr/>
          <p:nvPr userDrawn="1"/>
        </p:nvSpPr>
        <p:spPr>
          <a:xfrm>
            <a:off x="5150156" y="5261378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noFill/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Hexagon 21">
            <a:extLst>
              <a:ext uri="{FF2B5EF4-FFF2-40B4-BE49-F238E27FC236}">
                <a16:creationId xmlns:a16="http://schemas.microsoft.com/office/drawing/2014/main" id="{99956147-4454-5EA6-FC9C-94C08EE35F28}"/>
              </a:ext>
            </a:extLst>
          </p:cNvPr>
          <p:cNvSpPr/>
          <p:nvPr userDrawn="1"/>
        </p:nvSpPr>
        <p:spPr>
          <a:xfrm>
            <a:off x="3948599" y="3206642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4722C9EB-D452-B3DF-5219-160F48DE7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0" y="731520"/>
            <a:ext cx="5394960" cy="2103120"/>
          </a:xfrm>
        </p:spPr>
        <p:txBody>
          <a:bodyPr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Content Placeholder 47" descr="Click icon to add picture">
            <a:extLst>
              <a:ext uri="{FF2B5EF4-FFF2-40B4-BE49-F238E27FC236}">
                <a16:creationId xmlns:a16="http://schemas.microsoft.com/office/drawing/2014/main" id="{B7E46D91-6194-E279-CAE3-425E21FD4A83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035040" y="3108960"/>
            <a:ext cx="5394960" cy="1879791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E3C8467A-0A34-2A65-92FE-F12F6A3D84A6}"/>
              </a:ext>
            </a:extLst>
          </p:cNvPr>
          <p:cNvSpPr/>
          <p:nvPr userDrawn="1"/>
        </p:nvSpPr>
        <p:spPr>
          <a:xfrm>
            <a:off x="-6538" y="1815084"/>
            <a:ext cx="697438" cy="1266696"/>
          </a:xfrm>
          <a:custGeom>
            <a:avLst/>
            <a:gdLst>
              <a:gd name="connsiteX0" fmla="*/ 0 w 732607"/>
              <a:gd name="connsiteY0" fmla="*/ 0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0" fmla="*/ 43961 w 732607"/>
              <a:gd name="connsiteY0" fmla="*/ 8793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5" fmla="*/ 43961 w 732607"/>
              <a:gd name="connsiteY5" fmla="*/ 8793 h 1266696"/>
              <a:gd name="connsiteX0" fmla="*/ 8792 w 697438"/>
              <a:gd name="connsiteY0" fmla="*/ 8793 h 1266696"/>
              <a:gd name="connsiteX1" fmla="*/ 337532 w 697438"/>
              <a:gd name="connsiteY1" fmla="*/ 0 h 1266696"/>
              <a:gd name="connsiteX2" fmla="*/ 697438 w 697438"/>
              <a:gd name="connsiteY2" fmla="*/ 633348 h 1266696"/>
              <a:gd name="connsiteX3" fmla="*/ 337532 w 697438"/>
              <a:gd name="connsiteY3" fmla="*/ 1266696 h 1266696"/>
              <a:gd name="connsiteX4" fmla="*/ 0 w 697438"/>
              <a:gd name="connsiteY4" fmla="*/ 1266696 h 1266696"/>
              <a:gd name="connsiteX5" fmla="*/ 8792 w 697438"/>
              <a:gd name="connsiteY5" fmla="*/ 8793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7438" h="1266696">
                <a:moveTo>
                  <a:pt x="8792" y="8793"/>
                </a:moveTo>
                <a:lnTo>
                  <a:pt x="337532" y="0"/>
                </a:lnTo>
                <a:lnTo>
                  <a:pt x="697438" y="633348"/>
                </a:lnTo>
                <a:lnTo>
                  <a:pt x="337532" y="1266696"/>
                </a:lnTo>
                <a:lnTo>
                  <a:pt x="0" y="1266696"/>
                </a:lnTo>
                <a:cubicBezTo>
                  <a:pt x="0" y="844464"/>
                  <a:pt x="8792" y="431025"/>
                  <a:pt x="8792" y="8793"/>
                </a:cubicBezTo>
                <a:close/>
              </a:path>
            </a:pathLst>
          </a:custGeom>
          <a:noFill/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334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5518B595-5A04-0768-52B1-73F11E475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429000"/>
            <a:ext cx="4206240" cy="2377440"/>
          </a:xfrm>
        </p:spPr>
        <p:txBody>
          <a:bodyPr anchor="t">
            <a:noAutofit/>
          </a:bodyPr>
          <a:lstStyle>
            <a:lvl1pPr>
              <a:defRPr sz="36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73CCCCFD-E0FE-BDB7-CF9D-FCA345E6BA55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5394325" y="3429000"/>
            <a:ext cx="3475038" cy="2378075"/>
          </a:xfrm>
        </p:spPr>
        <p:txBody>
          <a:bodyPr anchor="ctr"/>
          <a:lstStyle>
            <a:lvl1pPr marL="347472"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reeform: Shape 4">
            <a:extLst>
              <a:ext uri="{FF2B5EF4-FFF2-40B4-BE49-F238E27FC236}">
                <a16:creationId xmlns:a16="http://schemas.microsoft.com/office/drawing/2014/main" id="{AE722AFD-22D7-4BD8-B055-3867C3800E16}"/>
              </a:ext>
            </a:extLst>
          </p:cNvPr>
          <p:cNvSpPr/>
          <p:nvPr userDrawn="1"/>
        </p:nvSpPr>
        <p:spPr>
          <a:xfrm>
            <a:off x="6282845" y="525294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D0355E4-3980-42A9-9376-74163520D39D}"/>
              </a:ext>
            </a:extLst>
          </p:cNvPr>
          <p:cNvSpPr/>
          <p:nvPr userDrawn="1"/>
        </p:nvSpPr>
        <p:spPr>
          <a:xfrm>
            <a:off x="8375472" y="496110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D430ED-A815-4274-966C-8192C4230569}"/>
              </a:ext>
            </a:extLst>
          </p:cNvPr>
          <p:cNvSpPr/>
          <p:nvPr userDrawn="1"/>
        </p:nvSpPr>
        <p:spPr>
          <a:xfrm>
            <a:off x="9403474" y="231031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noProof="0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0B88ADED-0863-78D3-7710-E131932E965F}"/>
              </a:ext>
            </a:extLst>
          </p:cNvPr>
          <p:cNvSpPr/>
          <p:nvPr userDrawn="1"/>
        </p:nvSpPr>
        <p:spPr>
          <a:xfrm>
            <a:off x="10460480" y="505838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8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8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32435EB1-8BEE-9EEE-D9E4-E53D56B7E09C}"/>
              </a:ext>
            </a:extLst>
          </p:cNvPr>
          <p:cNvSpPr/>
          <p:nvPr userDrawn="1"/>
        </p:nvSpPr>
        <p:spPr>
          <a:xfrm>
            <a:off x="11498097" y="2436654"/>
            <a:ext cx="698022" cy="1868948"/>
          </a:xfrm>
          <a:custGeom>
            <a:avLst/>
            <a:gdLst>
              <a:gd name="connsiteX0" fmla="*/ 698022 w 698022"/>
              <a:gd name="connsiteY0" fmla="*/ 0 h 1868948"/>
              <a:gd name="connsiteX1" fmla="*/ 698022 w 698022"/>
              <a:gd name="connsiteY1" fmla="*/ 1868948 h 1868948"/>
              <a:gd name="connsiteX2" fmla="*/ 0 w 698022"/>
              <a:gd name="connsiteY2" fmla="*/ 1477709 h 1868948"/>
              <a:gd name="connsiteX3" fmla="*/ 0 w 698022"/>
              <a:gd name="connsiteY3" fmla="*/ 397939 h 1868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8022" h="1868948">
                <a:moveTo>
                  <a:pt x="698022" y="0"/>
                </a:moveTo>
                <a:lnTo>
                  <a:pt x="698022" y="1868948"/>
                </a:lnTo>
                <a:lnTo>
                  <a:pt x="0" y="1477709"/>
                </a:lnTo>
                <a:lnTo>
                  <a:pt x="0" y="397939"/>
                </a:lnTo>
                <a:close/>
              </a:path>
            </a:pathLst>
          </a:cu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2692688E-3654-181E-6244-F2CED7612746}"/>
              </a:ext>
            </a:extLst>
          </p:cNvPr>
          <p:cNvSpPr/>
          <p:nvPr userDrawn="1"/>
        </p:nvSpPr>
        <p:spPr>
          <a:xfrm>
            <a:off x="10460480" y="4114794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9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9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6B1A7E0-D0BF-7FCA-D296-94BFC0D611C5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AC10D1-DF42-8734-0793-84312B963E6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24C8F37E-3F74-F3FA-C9D8-7083DF2BBECC}"/>
              </a:ext>
            </a:extLst>
          </p:cNvPr>
          <p:cNvSpPr/>
          <p:nvPr userDrawn="1"/>
        </p:nvSpPr>
        <p:spPr>
          <a:xfrm>
            <a:off x="7325349" y="0"/>
            <a:ext cx="1911968" cy="866964"/>
          </a:xfrm>
          <a:custGeom>
            <a:avLst/>
            <a:gdLst>
              <a:gd name="connsiteX0" fmla="*/ 0 w 1911968"/>
              <a:gd name="connsiteY0" fmla="*/ 0 h 866964"/>
              <a:gd name="connsiteX1" fmla="*/ 1911968 w 1911968"/>
              <a:gd name="connsiteY1" fmla="*/ 0 h 866964"/>
              <a:gd name="connsiteX2" fmla="*/ 1911621 w 1911968"/>
              <a:gd name="connsiteY2" fmla="*/ 335832 h 866964"/>
              <a:gd name="connsiteX3" fmla="*/ 956364 w 1911968"/>
              <a:gd name="connsiteY3" fmla="*/ 866964 h 866964"/>
              <a:gd name="connsiteX4" fmla="*/ 0 w 1911968"/>
              <a:gd name="connsiteY4" fmla="*/ 335755 h 866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1968" h="866964">
                <a:moveTo>
                  <a:pt x="0" y="0"/>
                </a:moveTo>
                <a:lnTo>
                  <a:pt x="1911968" y="0"/>
                </a:lnTo>
                <a:lnTo>
                  <a:pt x="1911621" y="335832"/>
                </a:lnTo>
                <a:lnTo>
                  <a:pt x="956364" y="866964"/>
                </a:lnTo>
                <a:lnTo>
                  <a:pt x="0" y="335755"/>
                </a:lnTo>
                <a:close/>
              </a:path>
            </a:pathLst>
          </a:cu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FB905CE6-1C2F-E053-4D14-6B86F4EFDC10}"/>
              </a:ext>
            </a:extLst>
          </p:cNvPr>
          <p:cNvSpPr/>
          <p:nvPr userDrawn="1"/>
        </p:nvSpPr>
        <p:spPr>
          <a:xfrm>
            <a:off x="9416816" y="0"/>
            <a:ext cx="1911968" cy="866964"/>
          </a:xfrm>
          <a:custGeom>
            <a:avLst/>
            <a:gdLst>
              <a:gd name="connsiteX0" fmla="*/ 0 w 1911968"/>
              <a:gd name="connsiteY0" fmla="*/ 0 h 866964"/>
              <a:gd name="connsiteX1" fmla="*/ 1911968 w 1911968"/>
              <a:gd name="connsiteY1" fmla="*/ 0 h 866964"/>
              <a:gd name="connsiteX2" fmla="*/ 1911621 w 1911968"/>
              <a:gd name="connsiteY2" fmla="*/ 335832 h 866964"/>
              <a:gd name="connsiteX3" fmla="*/ 956364 w 1911968"/>
              <a:gd name="connsiteY3" fmla="*/ 866964 h 866964"/>
              <a:gd name="connsiteX4" fmla="*/ 0 w 1911968"/>
              <a:gd name="connsiteY4" fmla="*/ 335755 h 866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1968" h="866964">
                <a:moveTo>
                  <a:pt x="0" y="0"/>
                </a:moveTo>
                <a:lnTo>
                  <a:pt x="1911968" y="0"/>
                </a:lnTo>
                <a:lnTo>
                  <a:pt x="1911621" y="335832"/>
                </a:lnTo>
                <a:lnTo>
                  <a:pt x="956364" y="866964"/>
                </a:lnTo>
                <a:lnTo>
                  <a:pt x="0" y="335755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Freeform: Shape 12">
            <a:extLst>
              <a:ext uri="{FF2B5EF4-FFF2-40B4-BE49-F238E27FC236}">
                <a16:creationId xmlns:a16="http://schemas.microsoft.com/office/drawing/2014/main" id="{0B2D3BF4-495E-23C2-9911-15BC9E0D8EA7}"/>
              </a:ext>
            </a:extLst>
          </p:cNvPr>
          <p:cNvSpPr/>
          <p:nvPr userDrawn="1"/>
        </p:nvSpPr>
        <p:spPr>
          <a:xfrm>
            <a:off x="1571157" y="505838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noProof="0" dirty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62629C19-89EB-BC19-9230-7F7675E16EFF}"/>
              </a:ext>
            </a:extLst>
          </p:cNvPr>
          <p:cNvSpPr/>
          <p:nvPr userDrawn="1"/>
        </p:nvSpPr>
        <p:spPr>
          <a:xfrm>
            <a:off x="521034" y="0"/>
            <a:ext cx="1911968" cy="866964"/>
          </a:xfrm>
          <a:custGeom>
            <a:avLst/>
            <a:gdLst>
              <a:gd name="connsiteX0" fmla="*/ 0 w 1911968"/>
              <a:gd name="connsiteY0" fmla="*/ 0 h 866964"/>
              <a:gd name="connsiteX1" fmla="*/ 1911968 w 1911968"/>
              <a:gd name="connsiteY1" fmla="*/ 0 h 866964"/>
              <a:gd name="connsiteX2" fmla="*/ 1911621 w 1911968"/>
              <a:gd name="connsiteY2" fmla="*/ 335832 h 866964"/>
              <a:gd name="connsiteX3" fmla="*/ 956364 w 1911968"/>
              <a:gd name="connsiteY3" fmla="*/ 866964 h 866964"/>
              <a:gd name="connsiteX4" fmla="*/ 0 w 1911968"/>
              <a:gd name="connsiteY4" fmla="*/ 335755 h 866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1968" h="866964">
                <a:moveTo>
                  <a:pt x="0" y="0"/>
                </a:moveTo>
                <a:lnTo>
                  <a:pt x="1911968" y="0"/>
                </a:lnTo>
                <a:lnTo>
                  <a:pt x="1911621" y="335832"/>
                </a:lnTo>
                <a:lnTo>
                  <a:pt x="956364" y="866964"/>
                </a:lnTo>
                <a:lnTo>
                  <a:pt x="0" y="335755"/>
                </a:lnTo>
                <a:close/>
              </a:path>
            </a:pathLst>
          </a:cu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4811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28">
          <p15:clr>
            <a:srgbClr val="FBAE40"/>
          </p15:clr>
        </p15:guide>
        <p15:guide id="2" pos="504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EC2501B-DEA6-190E-3633-E32F635B7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8464" y="731520"/>
            <a:ext cx="5029200" cy="3291840"/>
          </a:xfrm>
        </p:spPr>
        <p:txBody>
          <a:bodyPr anchor="b">
            <a:norm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27" name="Content placeholder 47" descr="Click icon to add picture">
            <a:extLst>
              <a:ext uri="{FF2B5EF4-FFF2-40B4-BE49-F238E27FC236}">
                <a16:creationId xmlns:a16="http://schemas.microsoft.com/office/drawing/2014/main" id="{EA8265B5-83C5-4AE9-88AB-3F2443B57F00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117336" y="4172084"/>
            <a:ext cx="4910328" cy="100584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/>
              <a:t>Click to edit Master text styles</a:t>
            </a:r>
          </a:p>
        </p:txBody>
      </p:sp>
      <p:sp>
        <p:nvSpPr>
          <p:cNvPr id="2" name="Freeform: Shape 5">
            <a:extLst>
              <a:ext uri="{FF2B5EF4-FFF2-40B4-BE49-F238E27FC236}">
                <a16:creationId xmlns:a16="http://schemas.microsoft.com/office/drawing/2014/main" id="{B17C1EC9-3787-8D41-B5F1-BF16FD5C7ACB}"/>
              </a:ext>
            </a:extLst>
          </p:cNvPr>
          <p:cNvSpPr/>
          <p:nvPr userDrawn="1"/>
        </p:nvSpPr>
        <p:spPr>
          <a:xfrm>
            <a:off x="3843559" y="722518"/>
            <a:ext cx="1244907" cy="140525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4" name="Freeform: Shape 6">
            <a:extLst>
              <a:ext uri="{FF2B5EF4-FFF2-40B4-BE49-F238E27FC236}">
                <a16:creationId xmlns:a16="http://schemas.microsoft.com/office/drawing/2014/main" id="{E945D8B2-8BED-B43F-8D56-AB19D0D29970}"/>
              </a:ext>
            </a:extLst>
          </p:cNvPr>
          <p:cNvSpPr/>
          <p:nvPr userDrawn="1"/>
        </p:nvSpPr>
        <p:spPr>
          <a:xfrm>
            <a:off x="1223929" y="1436914"/>
            <a:ext cx="2857005" cy="326977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600" noProof="0" dirty="0"/>
          </a:p>
        </p:txBody>
      </p:sp>
      <p:sp>
        <p:nvSpPr>
          <p:cNvPr id="5" name="Freeform: Shape 7">
            <a:extLst>
              <a:ext uri="{FF2B5EF4-FFF2-40B4-BE49-F238E27FC236}">
                <a16:creationId xmlns:a16="http://schemas.microsoft.com/office/drawing/2014/main" id="{3853EA5E-735A-20F3-684A-C0AD030EC2D4}"/>
              </a:ext>
            </a:extLst>
          </p:cNvPr>
          <p:cNvSpPr/>
          <p:nvPr userDrawn="1"/>
        </p:nvSpPr>
        <p:spPr>
          <a:xfrm>
            <a:off x="758702" y="3457554"/>
            <a:ext cx="1208037" cy="138175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6" name="Freeform: Shape 11">
            <a:extLst>
              <a:ext uri="{FF2B5EF4-FFF2-40B4-BE49-F238E27FC236}">
                <a16:creationId xmlns:a16="http://schemas.microsoft.com/office/drawing/2014/main" id="{75DB4848-0824-8316-ED27-44DF37AD6F3D}"/>
              </a:ext>
            </a:extLst>
          </p:cNvPr>
          <p:cNvSpPr/>
          <p:nvPr userDrawn="1"/>
        </p:nvSpPr>
        <p:spPr>
          <a:xfrm>
            <a:off x="2917915" y="4662164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cxnSp>
        <p:nvCxnSpPr>
          <p:cNvPr id="7" name="Straight Connector 2">
            <a:extLst>
              <a:ext uri="{FF2B5EF4-FFF2-40B4-BE49-F238E27FC236}">
                <a16:creationId xmlns:a16="http://schemas.microsoft.com/office/drawing/2014/main" id="{8784B377-2FE4-4091-C29F-46938ECFA73E}"/>
              </a:ext>
            </a:extLst>
          </p:cNvPr>
          <p:cNvCxnSpPr/>
          <p:nvPr userDrawn="1"/>
        </p:nvCxnSpPr>
        <p:spPr>
          <a:xfrm>
            <a:off x="5998709" y="4172084"/>
            <a:ext cx="0" cy="760288"/>
          </a:xfrm>
          <a:prstGeom prst="line">
            <a:avLst/>
          </a:prstGeom>
          <a:noFill/>
          <a:ln w="19050" cap="flat" cmpd="sng" algn="ctr">
            <a:solidFill>
              <a:srgbClr val="D84400"/>
            </a:solidFill>
            <a:prstDash val="solid"/>
            <a:miter lim="800000"/>
          </a:ln>
          <a:effectLst/>
        </p:spPr>
      </p:cxnSp>
    </p:spTree>
    <p:extLst>
      <p:ext uri="{BB962C8B-B14F-4D97-AF65-F5344CB8AC3E}">
        <p14:creationId xmlns:p14="http://schemas.microsoft.com/office/powerpoint/2010/main" val="26120477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28">
          <p15:clr>
            <a:srgbClr val="FBAE40"/>
          </p15:clr>
        </p15:guide>
        <p15:guide id="2" orient="horz" pos="52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E820F9CA-E84D-E159-524A-398712EC6AFE}"/>
              </a:ext>
            </a:extLst>
          </p:cNvPr>
          <p:cNvGrpSpPr/>
          <p:nvPr userDrawn="1"/>
        </p:nvGrpSpPr>
        <p:grpSpPr>
          <a:xfrm>
            <a:off x="879765" y="-10376"/>
            <a:ext cx="10794247" cy="1864808"/>
            <a:chOff x="879765" y="-10376"/>
            <a:chExt cx="10794247" cy="1864808"/>
          </a:xfrm>
        </p:grpSpPr>
        <p:sp>
          <p:nvSpPr>
            <p:cNvPr id="12" name="Freeform: Shape 12">
              <a:extLst>
                <a:ext uri="{FF2B5EF4-FFF2-40B4-BE49-F238E27FC236}">
                  <a16:creationId xmlns:a16="http://schemas.microsoft.com/office/drawing/2014/main" id="{7674207A-3643-0D40-E3B5-F11FCACBAA74}"/>
                </a:ext>
              </a:extLst>
            </p:cNvPr>
            <p:cNvSpPr/>
            <p:nvPr/>
          </p:nvSpPr>
          <p:spPr>
            <a:xfrm>
              <a:off x="8893126" y="351937"/>
              <a:ext cx="1331054" cy="1502495"/>
            </a:xfrm>
            <a:custGeom>
              <a:avLst/>
              <a:gdLst>
                <a:gd name="connsiteX0" fmla="*/ 2187388 w 4398682"/>
                <a:gd name="connsiteY0" fmla="*/ 0 h 5032188"/>
                <a:gd name="connsiteX1" fmla="*/ 4386729 w 4398682"/>
                <a:gd name="connsiteY1" fmla="*/ 1261035 h 5032188"/>
                <a:gd name="connsiteX2" fmla="*/ 4398682 w 4398682"/>
                <a:gd name="connsiteY2" fmla="*/ 3789083 h 5032188"/>
                <a:gd name="connsiteX3" fmla="*/ 2193365 w 4398682"/>
                <a:gd name="connsiteY3" fmla="*/ 5032188 h 5032188"/>
                <a:gd name="connsiteX4" fmla="*/ 0 w 4398682"/>
                <a:gd name="connsiteY4" fmla="*/ 3783106 h 5032188"/>
                <a:gd name="connsiteX5" fmla="*/ 0 w 4398682"/>
                <a:gd name="connsiteY5" fmla="*/ 1267012 h 5032188"/>
                <a:gd name="connsiteX6" fmla="*/ 2187388 w 4398682"/>
                <a:gd name="connsiteY6" fmla="*/ 0 h 5032188"/>
                <a:gd name="connsiteX0" fmla="*/ 2187388 w 4387647"/>
                <a:gd name="connsiteY0" fmla="*/ 0 h 5032188"/>
                <a:gd name="connsiteX1" fmla="*/ 4386729 w 4387647"/>
                <a:gd name="connsiteY1" fmla="*/ 1261035 h 5032188"/>
                <a:gd name="connsiteX2" fmla="*/ 4384192 w 4387647"/>
                <a:gd name="connsiteY2" fmla="*/ 3783287 h 5032188"/>
                <a:gd name="connsiteX3" fmla="*/ 2193365 w 4387647"/>
                <a:gd name="connsiteY3" fmla="*/ 5032188 h 5032188"/>
                <a:gd name="connsiteX4" fmla="*/ 0 w 4387647"/>
                <a:gd name="connsiteY4" fmla="*/ 3783106 h 5032188"/>
                <a:gd name="connsiteX5" fmla="*/ 0 w 4387647"/>
                <a:gd name="connsiteY5" fmla="*/ 1267012 h 5032188"/>
                <a:gd name="connsiteX6" fmla="*/ 2187388 w 4387647"/>
                <a:gd name="connsiteY6" fmla="*/ 0 h 5032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387647" h="5032188">
                  <a:moveTo>
                    <a:pt x="2187388" y="0"/>
                  </a:moveTo>
                  <a:lnTo>
                    <a:pt x="4386729" y="1261035"/>
                  </a:lnTo>
                  <a:cubicBezTo>
                    <a:pt x="4390713" y="2103718"/>
                    <a:pt x="4380208" y="2940604"/>
                    <a:pt x="4384192" y="3783287"/>
                  </a:cubicBezTo>
                  <a:lnTo>
                    <a:pt x="2193365" y="5032188"/>
                  </a:lnTo>
                  <a:lnTo>
                    <a:pt x="0" y="3783106"/>
                  </a:lnTo>
                  <a:lnTo>
                    <a:pt x="0" y="1267012"/>
                  </a:lnTo>
                  <a:lnTo>
                    <a:pt x="2187388" y="0"/>
                  </a:lnTo>
                  <a:close/>
                </a:path>
              </a:pathLst>
            </a:cu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sz="1800" noProof="0" dirty="0"/>
            </a:p>
          </p:txBody>
        </p:sp>
        <p:sp>
          <p:nvSpPr>
            <p:cNvPr id="7" name="Freeform: Shape 12">
              <a:extLst>
                <a:ext uri="{FF2B5EF4-FFF2-40B4-BE49-F238E27FC236}">
                  <a16:creationId xmlns:a16="http://schemas.microsoft.com/office/drawing/2014/main" id="{9619B847-88FE-63C2-96AC-161C08F5934F}"/>
                </a:ext>
              </a:extLst>
            </p:cNvPr>
            <p:cNvSpPr/>
            <p:nvPr/>
          </p:nvSpPr>
          <p:spPr>
            <a:xfrm>
              <a:off x="5985740" y="345168"/>
              <a:ext cx="1331054" cy="1502495"/>
            </a:xfrm>
            <a:custGeom>
              <a:avLst/>
              <a:gdLst>
                <a:gd name="connsiteX0" fmla="*/ 2187388 w 4398682"/>
                <a:gd name="connsiteY0" fmla="*/ 0 h 5032188"/>
                <a:gd name="connsiteX1" fmla="*/ 4386729 w 4398682"/>
                <a:gd name="connsiteY1" fmla="*/ 1261035 h 5032188"/>
                <a:gd name="connsiteX2" fmla="*/ 4398682 w 4398682"/>
                <a:gd name="connsiteY2" fmla="*/ 3789083 h 5032188"/>
                <a:gd name="connsiteX3" fmla="*/ 2193365 w 4398682"/>
                <a:gd name="connsiteY3" fmla="*/ 5032188 h 5032188"/>
                <a:gd name="connsiteX4" fmla="*/ 0 w 4398682"/>
                <a:gd name="connsiteY4" fmla="*/ 3783106 h 5032188"/>
                <a:gd name="connsiteX5" fmla="*/ 0 w 4398682"/>
                <a:gd name="connsiteY5" fmla="*/ 1267012 h 5032188"/>
                <a:gd name="connsiteX6" fmla="*/ 2187388 w 4398682"/>
                <a:gd name="connsiteY6" fmla="*/ 0 h 5032188"/>
                <a:gd name="connsiteX0" fmla="*/ 2187388 w 4387647"/>
                <a:gd name="connsiteY0" fmla="*/ 0 h 5032188"/>
                <a:gd name="connsiteX1" fmla="*/ 4386729 w 4387647"/>
                <a:gd name="connsiteY1" fmla="*/ 1261035 h 5032188"/>
                <a:gd name="connsiteX2" fmla="*/ 4384192 w 4387647"/>
                <a:gd name="connsiteY2" fmla="*/ 3783287 h 5032188"/>
                <a:gd name="connsiteX3" fmla="*/ 2193365 w 4387647"/>
                <a:gd name="connsiteY3" fmla="*/ 5032188 h 5032188"/>
                <a:gd name="connsiteX4" fmla="*/ 0 w 4387647"/>
                <a:gd name="connsiteY4" fmla="*/ 3783106 h 5032188"/>
                <a:gd name="connsiteX5" fmla="*/ 0 w 4387647"/>
                <a:gd name="connsiteY5" fmla="*/ 1267012 h 5032188"/>
                <a:gd name="connsiteX6" fmla="*/ 2187388 w 4387647"/>
                <a:gd name="connsiteY6" fmla="*/ 0 h 5032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387647" h="5032188">
                  <a:moveTo>
                    <a:pt x="2187388" y="0"/>
                  </a:moveTo>
                  <a:lnTo>
                    <a:pt x="4386729" y="1261035"/>
                  </a:lnTo>
                  <a:cubicBezTo>
                    <a:pt x="4390713" y="2103718"/>
                    <a:pt x="4380208" y="2940604"/>
                    <a:pt x="4384192" y="3783287"/>
                  </a:cubicBezTo>
                  <a:lnTo>
                    <a:pt x="2193365" y="5032188"/>
                  </a:lnTo>
                  <a:lnTo>
                    <a:pt x="0" y="3783106"/>
                  </a:lnTo>
                  <a:lnTo>
                    <a:pt x="0" y="1267012"/>
                  </a:lnTo>
                  <a:lnTo>
                    <a:pt x="21873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sz="1800" noProof="0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228172F9-6711-D31B-2F7B-A4ECDEAB360C}"/>
                </a:ext>
              </a:extLst>
            </p:cNvPr>
            <p:cNvSpPr/>
            <p:nvPr/>
          </p:nvSpPr>
          <p:spPr>
            <a:xfrm>
              <a:off x="5255120" y="0"/>
              <a:ext cx="1330247" cy="603188"/>
            </a:xfrm>
            <a:custGeom>
              <a:avLst/>
              <a:gdLst>
                <a:gd name="connsiteX0" fmla="*/ 0 w 1911968"/>
                <a:gd name="connsiteY0" fmla="*/ 0 h 866964"/>
                <a:gd name="connsiteX1" fmla="*/ 1911968 w 1911968"/>
                <a:gd name="connsiteY1" fmla="*/ 0 h 866964"/>
                <a:gd name="connsiteX2" fmla="*/ 1911621 w 1911968"/>
                <a:gd name="connsiteY2" fmla="*/ 335832 h 866964"/>
                <a:gd name="connsiteX3" fmla="*/ 956364 w 1911968"/>
                <a:gd name="connsiteY3" fmla="*/ 866964 h 866964"/>
                <a:gd name="connsiteX4" fmla="*/ 0 w 1911968"/>
                <a:gd name="connsiteY4" fmla="*/ 335755 h 866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11968" h="866964">
                  <a:moveTo>
                    <a:pt x="0" y="0"/>
                  </a:moveTo>
                  <a:lnTo>
                    <a:pt x="1911968" y="0"/>
                  </a:lnTo>
                  <a:lnTo>
                    <a:pt x="1911621" y="335832"/>
                  </a:lnTo>
                  <a:lnTo>
                    <a:pt x="956364" y="866964"/>
                  </a:lnTo>
                  <a:lnTo>
                    <a:pt x="0" y="335755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1732E38F-F657-48F0-5783-63C7EDB52F87}"/>
                </a:ext>
              </a:extLst>
            </p:cNvPr>
            <p:cNvSpPr/>
            <p:nvPr/>
          </p:nvSpPr>
          <p:spPr>
            <a:xfrm>
              <a:off x="6710252" y="0"/>
              <a:ext cx="1330247" cy="603188"/>
            </a:xfrm>
            <a:custGeom>
              <a:avLst/>
              <a:gdLst>
                <a:gd name="connsiteX0" fmla="*/ 0 w 1911968"/>
                <a:gd name="connsiteY0" fmla="*/ 0 h 866964"/>
                <a:gd name="connsiteX1" fmla="*/ 1911968 w 1911968"/>
                <a:gd name="connsiteY1" fmla="*/ 0 h 866964"/>
                <a:gd name="connsiteX2" fmla="*/ 1911621 w 1911968"/>
                <a:gd name="connsiteY2" fmla="*/ 335832 h 866964"/>
                <a:gd name="connsiteX3" fmla="*/ 956364 w 1911968"/>
                <a:gd name="connsiteY3" fmla="*/ 866964 h 866964"/>
                <a:gd name="connsiteX4" fmla="*/ 0 w 1911968"/>
                <a:gd name="connsiteY4" fmla="*/ 335755 h 866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11968" h="866964">
                  <a:moveTo>
                    <a:pt x="0" y="0"/>
                  </a:moveTo>
                  <a:lnTo>
                    <a:pt x="1911968" y="0"/>
                  </a:lnTo>
                  <a:lnTo>
                    <a:pt x="1911621" y="335832"/>
                  </a:lnTo>
                  <a:lnTo>
                    <a:pt x="956364" y="866964"/>
                  </a:lnTo>
                  <a:lnTo>
                    <a:pt x="0" y="3357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0" name="Freeform: Shape 12">
              <a:extLst>
                <a:ext uri="{FF2B5EF4-FFF2-40B4-BE49-F238E27FC236}">
                  <a16:creationId xmlns:a16="http://schemas.microsoft.com/office/drawing/2014/main" id="{601F8F38-CEFA-8374-19C9-69BA4F7D10DF}"/>
                </a:ext>
              </a:extLst>
            </p:cNvPr>
            <p:cNvSpPr/>
            <p:nvPr/>
          </p:nvSpPr>
          <p:spPr>
            <a:xfrm>
              <a:off x="1610385" y="351937"/>
              <a:ext cx="1331054" cy="1502495"/>
            </a:xfrm>
            <a:custGeom>
              <a:avLst/>
              <a:gdLst>
                <a:gd name="connsiteX0" fmla="*/ 2187388 w 4398682"/>
                <a:gd name="connsiteY0" fmla="*/ 0 h 5032188"/>
                <a:gd name="connsiteX1" fmla="*/ 4386729 w 4398682"/>
                <a:gd name="connsiteY1" fmla="*/ 1261035 h 5032188"/>
                <a:gd name="connsiteX2" fmla="*/ 4398682 w 4398682"/>
                <a:gd name="connsiteY2" fmla="*/ 3789083 h 5032188"/>
                <a:gd name="connsiteX3" fmla="*/ 2193365 w 4398682"/>
                <a:gd name="connsiteY3" fmla="*/ 5032188 h 5032188"/>
                <a:gd name="connsiteX4" fmla="*/ 0 w 4398682"/>
                <a:gd name="connsiteY4" fmla="*/ 3783106 h 5032188"/>
                <a:gd name="connsiteX5" fmla="*/ 0 w 4398682"/>
                <a:gd name="connsiteY5" fmla="*/ 1267012 h 5032188"/>
                <a:gd name="connsiteX6" fmla="*/ 2187388 w 4398682"/>
                <a:gd name="connsiteY6" fmla="*/ 0 h 5032188"/>
                <a:gd name="connsiteX0" fmla="*/ 2187388 w 4387647"/>
                <a:gd name="connsiteY0" fmla="*/ 0 h 5032188"/>
                <a:gd name="connsiteX1" fmla="*/ 4386729 w 4387647"/>
                <a:gd name="connsiteY1" fmla="*/ 1261035 h 5032188"/>
                <a:gd name="connsiteX2" fmla="*/ 4384192 w 4387647"/>
                <a:gd name="connsiteY2" fmla="*/ 3783287 h 5032188"/>
                <a:gd name="connsiteX3" fmla="*/ 2193365 w 4387647"/>
                <a:gd name="connsiteY3" fmla="*/ 5032188 h 5032188"/>
                <a:gd name="connsiteX4" fmla="*/ 0 w 4387647"/>
                <a:gd name="connsiteY4" fmla="*/ 3783106 h 5032188"/>
                <a:gd name="connsiteX5" fmla="*/ 0 w 4387647"/>
                <a:gd name="connsiteY5" fmla="*/ 1267012 h 5032188"/>
                <a:gd name="connsiteX6" fmla="*/ 2187388 w 4387647"/>
                <a:gd name="connsiteY6" fmla="*/ 0 h 5032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387647" h="5032188">
                  <a:moveTo>
                    <a:pt x="2187388" y="0"/>
                  </a:moveTo>
                  <a:lnTo>
                    <a:pt x="4386729" y="1261035"/>
                  </a:lnTo>
                  <a:cubicBezTo>
                    <a:pt x="4390713" y="2103718"/>
                    <a:pt x="4380208" y="2940604"/>
                    <a:pt x="4384192" y="3783287"/>
                  </a:cubicBezTo>
                  <a:lnTo>
                    <a:pt x="2193365" y="5032188"/>
                  </a:lnTo>
                  <a:lnTo>
                    <a:pt x="0" y="3783106"/>
                  </a:lnTo>
                  <a:lnTo>
                    <a:pt x="0" y="1267012"/>
                  </a:lnTo>
                  <a:lnTo>
                    <a:pt x="2187388" y="0"/>
                  </a:lnTo>
                  <a:close/>
                </a:path>
              </a:pathLst>
            </a:cu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sz="1800" noProof="0" dirty="0"/>
            </a:p>
          </p:txBody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0659428E-002A-3B5E-D9E8-A2B206826D40}"/>
                </a:ext>
              </a:extLst>
            </p:cNvPr>
            <p:cNvSpPr/>
            <p:nvPr/>
          </p:nvSpPr>
          <p:spPr>
            <a:xfrm>
              <a:off x="879765" y="0"/>
              <a:ext cx="1330247" cy="603188"/>
            </a:xfrm>
            <a:custGeom>
              <a:avLst/>
              <a:gdLst>
                <a:gd name="connsiteX0" fmla="*/ 0 w 1911968"/>
                <a:gd name="connsiteY0" fmla="*/ 0 h 866964"/>
                <a:gd name="connsiteX1" fmla="*/ 1911968 w 1911968"/>
                <a:gd name="connsiteY1" fmla="*/ 0 h 866964"/>
                <a:gd name="connsiteX2" fmla="*/ 1911621 w 1911968"/>
                <a:gd name="connsiteY2" fmla="*/ 335832 h 866964"/>
                <a:gd name="connsiteX3" fmla="*/ 956364 w 1911968"/>
                <a:gd name="connsiteY3" fmla="*/ 866964 h 866964"/>
                <a:gd name="connsiteX4" fmla="*/ 0 w 1911968"/>
                <a:gd name="connsiteY4" fmla="*/ 335755 h 866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11968" h="866964">
                  <a:moveTo>
                    <a:pt x="0" y="0"/>
                  </a:moveTo>
                  <a:lnTo>
                    <a:pt x="1911968" y="0"/>
                  </a:lnTo>
                  <a:lnTo>
                    <a:pt x="1911621" y="335832"/>
                  </a:lnTo>
                  <a:lnTo>
                    <a:pt x="956364" y="866964"/>
                  </a:lnTo>
                  <a:lnTo>
                    <a:pt x="0" y="335755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F3F6BB30-EA63-53B6-1493-0B0220BC1FF8}"/>
                </a:ext>
              </a:extLst>
            </p:cNvPr>
            <p:cNvSpPr/>
            <p:nvPr/>
          </p:nvSpPr>
          <p:spPr>
            <a:xfrm>
              <a:off x="2336512" y="-10376"/>
              <a:ext cx="1330247" cy="603188"/>
            </a:xfrm>
            <a:custGeom>
              <a:avLst/>
              <a:gdLst>
                <a:gd name="connsiteX0" fmla="*/ 0 w 1911968"/>
                <a:gd name="connsiteY0" fmla="*/ 0 h 866964"/>
                <a:gd name="connsiteX1" fmla="*/ 1911968 w 1911968"/>
                <a:gd name="connsiteY1" fmla="*/ 0 h 866964"/>
                <a:gd name="connsiteX2" fmla="*/ 1911621 w 1911968"/>
                <a:gd name="connsiteY2" fmla="*/ 335832 h 866964"/>
                <a:gd name="connsiteX3" fmla="*/ 956364 w 1911968"/>
                <a:gd name="connsiteY3" fmla="*/ 866964 h 866964"/>
                <a:gd name="connsiteX4" fmla="*/ 0 w 1911968"/>
                <a:gd name="connsiteY4" fmla="*/ 335755 h 866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11968" h="866964">
                  <a:moveTo>
                    <a:pt x="0" y="0"/>
                  </a:moveTo>
                  <a:lnTo>
                    <a:pt x="1911968" y="0"/>
                  </a:lnTo>
                  <a:lnTo>
                    <a:pt x="1911621" y="335832"/>
                  </a:lnTo>
                  <a:lnTo>
                    <a:pt x="956364" y="866964"/>
                  </a:lnTo>
                  <a:lnTo>
                    <a:pt x="0" y="335755"/>
                  </a:lnTo>
                  <a:close/>
                </a:path>
              </a:pathLst>
            </a:cu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3B6E5B6F-28D6-E7F3-B009-0B5623E38F22}"/>
                </a:ext>
              </a:extLst>
            </p:cNvPr>
            <p:cNvSpPr/>
            <p:nvPr/>
          </p:nvSpPr>
          <p:spPr>
            <a:xfrm>
              <a:off x="8160084" y="-10376"/>
              <a:ext cx="1330247" cy="603188"/>
            </a:xfrm>
            <a:custGeom>
              <a:avLst/>
              <a:gdLst>
                <a:gd name="connsiteX0" fmla="*/ 0 w 1911968"/>
                <a:gd name="connsiteY0" fmla="*/ 0 h 866964"/>
                <a:gd name="connsiteX1" fmla="*/ 1911968 w 1911968"/>
                <a:gd name="connsiteY1" fmla="*/ 0 h 866964"/>
                <a:gd name="connsiteX2" fmla="*/ 1911621 w 1911968"/>
                <a:gd name="connsiteY2" fmla="*/ 335832 h 866964"/>
                <a:gd name="connsiteX3" fmla="*/ 956364 w 1911968"/>
                <a:gd name="connsiteY3" fmla="*/ 866964 h 866964"/>
                <a:gd name="connsiteX4" fmla="*/ 0 w 1911968"/>
                <a:gd name="connsiteY4" fmla="*/ 335755 h 866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11968" h="866964">
                  <a:moveTo>
                    <a:pt x="0" y="0"/>
                  </a:moveTo>
                  <a:lnTo>
                    <a:pt x="1911968" y="0"/>
                  </a:lnTo>
                  <a:lnTo>
                    <a:pt x="1911621" y="335832"/>
                  </a:lnTo>
                  <a:lnTo>
                    <a:pt x="956364" y="866964"/>
                  </a:lnTo>
                  <a:lnTo>
                    <a:pt x="0" y="335755"/>
                  </a:lnTo>
                  <a:close/>
                </a:path>
              </a:pathLst>
            </a:cu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4817D92F-B8AA-2300-DC90-9AA1D5E54408}"/>
                </a:ext>
              </a:extLst>
            </p:cNvPr>
            <p:cNvSpPr/>
            <p:nvPr/>
          </p:nvSpPr>
          <p:spPr>
            <a:xfrm>
              <a:off x="9615216" y="0"/>
              <a:ext cx="1330247" cy="603188"/>
            </a:xfrm>
            <a:custGeom>
              <a:avLst/>
              <a:gdLst>
                <a:gd name="connsiteX0" fmla="*/ 0 w 1911968"/>
                <a:gd name="connsiteY0" fmla="*/ 0 h 866964"/>
                <a:gd name="connsiteX1" fmla="*/ 1911968 w 1911968"/>
                <a:gd name="connsiteY1" fmla="*/ 0 h 866964"/>
                <a:gd name="connsiteX2" fmla="*/ 1911621 w 1911968"/>
                <a:gd name="connsiteY2" fmla="*/ 335832 h 866964"/>
                <a:gd name="connsiteX3" fmla="*/ 956364 w 1911968"/>
                <a:gd name="connsiteY3" fmla="*/ 866964 h 866964"/>
                <a:gd name="connsiteX4" fmla="*/ 0 w 1911968"/>
                <a:gd name="connsiteY4" fmla="*/ 335755 h 866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11968" h="866964">
                  <a:moveTo>
                    <a:pt x="0" y="0"/>
                  </a:moveTo>
                  <a:lnTo>
                    <a:pt x="1911968" y="0"/>
                  </a:lnTo>
                  <a:lnTo>
                    <a:pt x="1911621" y="335832"/>
                  </a:lnTo>
                  <a:lnTo>
                    <a:pt x="956364" y="866964"/>
                  </a:lnTo>
                  <a:lnTo>
                    <a:pt x="0" y="335755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2">
              <a:extLst>
                <a:ext uri="{FF2B5EF4-FFF2-40B4-BE49-F238E27FC236}">
                  <a16:creationId xmlns:a16="http://schemas.microsoft.com/office/drawing/2014/main" id="{F40AC1C2-6632-AEFE-E7DF-2E1BB06D857A}"/>
                </a:ext>
              </a:extLst>
            </p:cNvPr>
            <p:cNvSpPr/>
            <p:nvPr/>
          </p:nvSpPr>
          <p:spPr>
            <a:xfrm>
              <a:off x="10342958" y="320527"/>
              <a:ext cx="1331054" cy="1502495"/>
            </a:xfrm>
            <a:custGeom>
              <a:avLst/>
              <a:gdLst>
                <a:gd name="connsiteX0" fmla="*/ 2187388 w 4398682"/>
                <a:gd name="connsiteY0" fmla="*/ 0 h 5032188"/>
                <a:gd name="connsiteX1" fmla="*/ 4386729 w 4398682"/>
                <a:gd name="connsiteY1" fmla="*/ 1261035 h 5032188"/>
                <a:gd name="connsiteX2" fmla="*/ 4398682 w 4398682"/>
                <a:gd name="connsiteY2" fmla="*/ 3789083 h 5032188"/>
                <a:gd name="connsiteX3" fmla="*/ 2193365 w 4398682"/>
                <a:gd name="connsiteY3" fmla="*/ 5032188 h 5032188"/>
                <a:gd name="connsiteX4" fmla="*/ 0 w 4398682"/>
                <a:gd name="connsiteY4" fmla="*/ 3783106 h 5032188"/>
                <a:gd name="connsiteX5" fmla="*/ 0 w 4398682"/>
                <a:gd name="connsiteY5" fmla="*/ 1267012 h 5032188"/>
                <a:gd name="connsiteX6" fmla="*/ 2187388 w 4398682"/>
                <a:gd name="connsiteY6" fmla="*/ 0 h 5032188"/>
                <a:gd name="connsiteX0" fmla="*/ 2187388 w 4387647"/>
                <a:gd name="connsiteY0" fmla="*/ 0 h 5032188"/>
                <a:gd name="connsiteX1" fmla="*/ 4386729 w 4387647"/>
                <a:gd name="connsiteY1" fmla="*/ 1261035 h 5032188"/>
                <a:gd name="connsiteX2" fmla="*/ 4384192 w 4387647"/>
                <a:gd name="connsiteY2" fmla="*/ 3783287 h 5032188"/>
                <a:gd name="connsiteX3" fmla="*/ 2193365 w 4387647"/>
                <a:gd name="connsiteY3" fmla="*/ 5032188 h 5032188"/>
                <a:gd name="connsiteX4" fmla="*/ 0 w 4387647"/>
                <a:gd name="connsiteY4" fmla="*/ 3783106 h 5032188"/>
                <a:gd name="connsiteX5" fmla="*/ 0 w 4387647"/>
                <a:gd name="connsiteY5" fmla="*/ 1267012 h 5032188"/>
                <a:gd name="connsiteX6" fmla="*/ 2187388 w 4387647"/>
                <a:gd name="connsiteY6" fmla="*/ 0 h 5032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387647" h="5032188">
                  <a:moveTo>
                    <a:pt x="2187388" y="0"/>
                  </a:moveTo>
                  <a:lnTo>
                    <a:pt x="4386729" y="1261035"/>
                  </a:lnTo>
                  <a:cubicBezTo>
                    <a:pt x="4390713" y="2103718"/>
                    <a:pt x="4380208" y="2940604"/>
                    <a:pt x="4384192" y="3783287"/>
                  </a:cubicBezTo>
                  <a:lnTo>
                    <a:pt x="2193365" y="5032188"/>
                  </a:lnTo>
                  <a:lnTo>
                    <a:pt x="0" y="3783106"/>
                  </a:lnTo>
                  <a:lnTo>
                    <a:pt x="0" y="1267012"/>
                  </a:lnTo>
                  <a:lnTo>
                    <a:pt x="2187388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sz="1800" noProof="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487168"/>
            <a:ext cx="4572000" cy="3383280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7920" y="2487168"/>
            <a:ext cx="5029200" cy="33832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787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with imag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EC2501B-DEA6-190E-3633-E32F635B7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3200400"/>
            <a:ext cx="5029200" cy="2743200"/>
          </a:xfrm>
        </p:spPr>
        <p:txBody>
          <a:bodyPr anchor="t">
            <a:normAutofit/>
          </a:bodyPr>
          <a:lstStyle>
            <a:lvl1pPr>
              <a:defRPr sz="48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pic>
        <p:nvPicPr>
          <p:cNvPr id="10" name="Picture Placeholder 31">
            <a:extLst>
              <a:ext uri="{FF2B5EF4-FFF2-40B4-BE49-F238E27FC236}">
                <a16:creationId xmlns:a16="http://schemas.microsoft.com/office/drawing/2014/main" id="{373D33A6-83B0-5538-2873-8856E4E60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555" b="2555"/>
          <a:stretch>
            <a:fillRect/>
          </a:stretch>
        </p:blipFill>
        <p:spPr>
          <a:xfrm>
            <a:off x="6504265" y="3029080"/>
            <a:ext cx="1570617" cy="17968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accent5">
              <a:alpha val="30000"/>
            </a:schemeClr>
          </a:solidFill>
        </p:spPr>
      </p:pic>
      <p:sp>
        <p:nvSpPr>
          <p:cNvPr id="7" name="Content placeholder 47">
            <a:extLst>
              <a:ext uri="{FF2B5EF4-FFF2-40B4-BE49-F238E27FC236}">
                <a16:creationId xmlns:a16="http://schemas.microsoft.com/office/drawing/2014/main" id="{3944D979-8121-82AA-A130-38072F1EA83F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7493157" y="529148"/>
            <a:ext cx="4248873" cy="473113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 noProof="0" dirty="0"/>
              <a:t>Click icon to add picture≈≈</a:t>
            </a:r>
          </a:p>
        </p:txBody>
      </p:sp>
      <p:sp>
        <p:nvSpPr>
          <p:cNvPr id="27" name="Content placeholder 47" descr="Click icon to add picture">
            <a:extLst>
              <a:ext uri="{FF2B5EF4-FFF2-40B4-BE49-F238E27FC236}">
                <a16:creationId xmlns:a16="http://schemas.microsoft.com/office/drawing/2014/main" id="{EA8265B5-83C5-4AE9-88AB-3F2443B57F00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261872" y="2240280"/>
            <a:ext cx="5029200" cy="7602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0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/>
              <a:t>Click to edit Master text styles</a:t>
            </a:r>
          </a:p>
        </p:txBody>
      </p:sp>
      <p:sp>
        <p:nvSpPr>
          <p:cNvPr id="5" name="Freeform: Shape 25">
            <a:extLst>
              <a:ext uri="{FF2B5EF4-FFF2-40B4-BE49-F238E27FC236}">
                <a16:creationId xmlns:a16="http://schemas.microsoft.com/office/drawing/2014/main" id="{8A1DBD66-3066-DF70-EF94-95DF0D7A6503}"/>
              </a:ext>
            </a:extLst>
          </p:cNvPr>
          <p:cNvSpPr/>
          <p:nvPr userDrawn="1"/>
        </p:nvSpPr>
        <p:spPr>
          <a:xfrm flipH="1">
            <a:off x="7400972" y="4594440"/>
            <a:ext cx="1347680" cy="158117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: Shape 11">
            <a:extLst>
              <a:ext uri="{FF2B5EF4-FFF2-40B4-BE49-F238E27FC236}">
                <a16:creationId xmlns:a16="http://schemas.microsoft.com/office/drawing/2014/main" id="{D2CC929C-40BF-4EF5-7910-7F657CAF8CA9}"/>
              </a:ext>
            </a:extLst>
          </p:cNvPr>
          <p:cNvSpPr/>
          <p:nvPr userDrawn="1"/>
        </p:nvSpPr>
        <p:spPr>
          <a:xfrm>
            <a:off x="6521016" y="4772906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cxnSp>
        <p:nvCxnSpPr>
          <p:cNvPr id="9" name="Straight Connector 2">
            <a:extLst>
              <a:ext uri="{FF2B5EF4-FFF2-40B4-BE49-F238E27FC236}">
                <a16:creationId xmlns:a16="http://schemas.microsoft.com/office/drawing/2014/main" id="{66E94398-47F0-267C-6791-5C30B1CEF496}"/>
              </a:ext>
            </a:extLst>
          </p:cNvPr>
          <p:cNvCxnSpPr/>
          <p:nvPr userDrawn="1"/>
        </p:nvCxnSpPr>
        <p:spPr>
          <a:xfrm>
            <a:off x="1142663" y="2282891"/>
            <a:ext cx="0" cy="760288"/>
          </a:xfrm>
          <a:prstGeom prst="line">
            <a:avLst/>
          </a:prstGeom>
          <a:noFill/>
          <a:ln w="19050" cap="flat" cmpd="sng" algn="ctr">
            <a:solidFill>
              <a:srgbClr val="D84400"/>
            </a:solidFill>
            <a:prstDash val="solid"/>
            <a:miter lim="800000"/>
          </a:ln>
          <a:effectLst/>
        </p:spPr>
      </p:cxnSp>
    </p:spTree>
    <p:extLst>
      <p:ext uri="{BB962C8B-B14F-4D97-AF65-F5344CB8AC3E}">
        <p14:creationId xmlns:p14="http://schemas.microsoft.com/office/powerpoint/2010/main" val="7779262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28">
          <p15:clr>
            <a:srgbClr val="FBAE40"/>
          </p15:clr>
        </p15:guide>
        <p15:guide id="2" orient="horz" pos="52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4">
            <a:extLst>
              <a:ext uri="{FF2B5EF4-FFF2-40B4-BE49-F238E27FC236}">
                <a16:creationId xmlns:a16="http://schemas.microsoft.com/office/drawing/2014/main" id="{05751864-B11A-0286-13EA-2AC2A2C8D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31520"/>
            <a:ext cx="4663440" cy="173736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E7A93C-2947-B6E4-C693-7C485DDC01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2160" y="731520"/>
            <a:ext cx="5486400" cy="17373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8A3F288-990F-014E-F099-1E3091477CA7}"/>
              </a:ext>
            </a:extLst>
          </p:cNvPr>
          <p:cNvSpPr>
            <a:spLocks noGrp="1"/>
          </p:cNvSpPr>
          <p:nvPr>
            <p:ph idx="30"/>
          </p:nvPr>
        </p:nvSpPr>
        <p:spPr>
          <a:xfrm>
            <a:off x="914400" y="2743200"/>
            <a:ext cx="8348472" cy="337413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reeform: Shape 5">
            <a:extLst>
              <a:ext uri="{FF2B5EF4-FFF2-40B4-BE49-F238E27FC236}">
                <a16:creationId xmlns:a16="http://schemas.microsoft.com/office/drawing/2014/main" id="{3F619E6B-153E-B522-47EB-4104C405736C}"/>
              </a:ext>
            </a:extLst>
          </p:cNvPr>
          <p:cNvSpPr/>
          <p:nvPr userDrawn="1"/>
        </p:nvSpPr>
        <p:spPr>
          <a:xfrm>
            <a:off x="10551278" y="4665388"/>
            <a:ext cx="603952" cy="68174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87A7B3D-E004-6D6A-5979-8F1BADBC9237}"/>
              </a:ext>
            </a:extLst>
          </p:cNvPr>
          <p:cNvSpPr/>
          <p:nvPr userDrawn="1"/>
        </p:nvSpPr>
        <p:spPr>
          <a:xfrm>
            <a:off x="10524774" y="5146146"/>
            <a:ext cx="1667226" cy="1711855"/>
          </a:xfrm>
          <a:custGeom>
            <a:avLst/>
            <a:gdLst>
              <a:gd name="connsiteX0" fmla="*/ 998834 w 1667226"/>
              <a:gd name="connsiteY0" fmla="*/ 0 h 1711855"/>
              <a:gd name="connsiteX1" fmla="*/ 1667226 w 1667226"/>
              <a:gd name="connsiteY1" fmla="*/ 373790 h 1711855"/>
              <a:gd name="connsiteX2" fmla="*/ 1667226 w 1667226"/>
              <a:gd name="connsiteY2" fmla="*/ 1711855 h 1711855"/>
              <a:gd name="connsiteX3" fmla="*/ 48502 w 1667226"/>
              <a:gd name="connsiteY3" fmla="*/ 1711855 h 1711855"/>
              <a:gd name="connsiteX4" fmla="*/ 0 w 1667226"/>
              <a:gd name="connsiteY4" fmla="*/ 1684915 h 1711855"/>
              <a:gd name="connsiteX5" fmla="*/ 0 w 1667226"/>
              <a:gd name="connsiteY5" fmla="*/ 564300 h 17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67226" h="1711855">
                <a:moveTo>
                  <a:pt x="998834" y="0"/>
                </a:moveTo>
                <a:lnTo>
                  <a:pt x="1667226" y="373790"/>
                </a:lnTo>
                <a:lnTo>
                  <a:pt x="1667226" y="1711855"/>
                </a:lnTo>
                <a:lnTo>
                  <a:pt x="48502" y="1711855"/>
                </a:lnTo>
                <a:lnTo>
                  <a:pt x="0" y="1684915"/>
                </a:lnTo>
                <a:lnTo>
                  <a:pt x="0" y="564300"/>
                </a:lnTo>
                <a:close/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: Shape 11">
            <a:extLst>
              <a:ext uri="{FF2B5EF4-FFF2-40B4-BE49-F238E27FC236}">
                <a16:creationId xmlns:a16="http://schemas.microsoft.com/office/drawing/2014/main" id="{A4CA3A93-BDBF-112D-54A0-05BF6B06BCC1}"/>
              </a:ext>
            </a:extLst>
          </p:cNvPr>
          <p:cNvSpPr/>
          <p:nvPr userDrawn="1"/>
        </p:nvSpPr>
        <p:spPr>
          <a:xfrm>
            <a:off x="10177285" y="5347130"/>
            <a:ext cx="748554" cy="85636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F7A154B-D8F5-C1FB-307D-496380875BD1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>
            <a:noAutofit/>
          </a:bodyPr>
          <a:lstStyle/>
          <a:p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28715E-D2CE-A33E-1A28-4E627F239BB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121256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0C1D3CF-F6AF-93EB-C40E-C278E5844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31520"/>
            <a:ext cx="3931920" cy="210312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317990C-ED42-30BE-0501-F9C5B4A48B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3108960"/>
            <a:ext cx="3931920" cy="26517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4AC62875-1B1B-E814-6549-162A8DBF8929}"/>
              </a:ext>
            </a:extLst>
          </p:cNvPr>
          <p:cNvSpPr>
            <a:spLocks noGrp="1"/>
          </p:cNvSpPr>
          <p:nvPr>
            <p:ph type="pic" sz="quarter" idx="54"/>
          </p:nvPr>
        </p:nvSpPr>
        <p:spPr>
          <a:xfrm>
            <a:off x="5745002" y="0"/>
            <a:ext cx="6446999" cy="6858000"/>
          </a:xfrm>
          <a:custGeom>
            <a:avLst/>
            <a:gdLst>
              <a:gd name="connsiteX0" fmla="*/ 2513726 w 6446999"/>
              <a:gd name="connsiteY0" fmla="*/ 0 h 6858000"/>
              <a:gd name="connsiteX1" fmla="*/ 4301949 w 6446999"/>
              <a:gd name="connsiteY1" fmla="*/ 0 h 6858000"/>
              <a:gd name="connsiteX2" fmla="*/ 6446999 w 6446999"/>
              <a:gd name="connsiteY2" fmla="*/ 1338386 h 6858000"/>
              <a:gd name="connsiteX3" fmla="*/ 6446999 w 6446999"/>
              <a:gd name="connsiteY3" fmla="*/ 5624376 h 6858000"/>
              <a:gd name="connsiteX4" fmla="*/ 4342124 w 6446999"/>
              <a:gd name="connsiteY4" fmla="*/ 6858000 h 6858000"/>
              <a:gd name="connsiteX5" fmla="*/ 2553921 w 6446999"/>
              <a:gd name="connsiteY5" fmla="*/ 6858000 h 6858000"/>
              <a:gd name="connsiteX6" fmla="*/ 661 w 6446999"/>
              <a:gd name="connsiteY6" fmla="*/ 5339864 h 6858000"/>
              <a:gd name="connsiteX7" fmla="*/ 299 w 6446999"/>
              <a:gd name="connsiteY7" fmla="*/ 139604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46999" h="6858000">
                <a:moveTo>
                  <a:pt x="2513726" y="0"/>
                </a:moveTo>
                <a:lnTo>
                  <a:pt x="4301949" y="0"/>
                </a:lnTo>
                <a:lnTo>
                  <a:pt x="6446999" y="1338386"/>
                </a:lnTo>
                <a:lnTo>
                  <a:pt x="6446999" y="5624376"/>
                </a:lnTo>
                <a:lnTo>
                  <a:pt x="4342124" y="6858000"/>
                </a:lnTo>
                <a:lnTo>
                  <a:pt x="2553921" y="6858000"/>
                </a:lnTo>
                <a:lnTo>
                  <a:pt x="661" y="5339864"/>
                </a:lnTo>
                <a:cubicBezTo>
                  <a:pt x="-1473" y="4048155"/>
                  <a:pt x="2433" y="2687753"/>
                  <a:pt x="299" y="1396044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6C45B-70BB-86F1-1866-F93BEC26ACF8}"/>
              </a:ext>
            </a:extLst>
          </p:cNvPr>
          <p:cNvSpPr>
            <a:spLocks noGrp="1"/>
          </p:cNvSpPr>
          <p:nvPr>
            <p:ph type="ftr" sz="quarter" idx="52"/>
          </p:nvPr>
        </p:nvSpPr>
        <p:spPr/>
        <p:txBody>
          <a:bodyPr>
            <a:noAutofit/>
          </a:bodyPr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0044D-485D-043B-9D5B-C01AA8E06447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D91FB993-29E1-3DBD-8335-7970016F8D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203802" y="480395"/>
            <a:ext cx="1896941" cy="217161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rgbClr val="C95B3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dirty="0">
              <a:ln>
                <a:noFill/>
              </a:ln>
              <a:solidFill>
                <a:srgbClr val="F7D952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61259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>
            <a:extLst>
              <a:ext uri="{FF2B5EF4-FFF2-40B4-BE49-F238E27FC236}">
                <a16:creationId xmlns:a16="http://schemas.microsoft.com/office/drawing/2014/main" id="{12BFFCE7-C68B-4904-8795-9589C3F38FD4}"/>
              </a:ext>
            </a:extLst>
          </p:cNvPr>
          <p:cNvSpPr/>
          <p:nvPr userDrawn="1"/>
        </p:nvSpPr>
        <p:spPr>
          <a:xfrm>
            <a:off x="636161" y="5854024"/>
            <a:ext cx="2330137" cy="708120"/>
          </a:xfrm>
          <a:prstGeom prst="rect">
            <a:avLst/>
          </a:prstGeom>
          <a:solidFill>
            <a:srgbClr val="0F26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" name="Freeform: Shape 19">
            <a:extLst>
              <a:ext uri="{FF2B5EF4-FFF2-40B4-BE49-F238E27FC236}">
                <a16:creationId xmlns:a16="http://schemas.microsoft.com/office/drawing/2014/main" id="{9D307BA6-8A60-85D7-CC8B-894256DC4B90}"/>
              </a:ext>
            </a:extLst>
          </p:cNvPr>
          <p:cNvSpPr/>
          <p:nvPr userDrawn="1"/>
        </p:nvSpPr>
        <p:spPr>
          <a:xfrm>
            <a:off x="8517470" y="2248218"/>
            <a:ext cx="1886361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7" name="Freeform: Shape 19">
            <a:extLst>
              <a:ext uri="{FF2B5EF4-FFF2-40B4-BE49-F238E27FC236}">
                <a16:creationId xmlns:a16="http://schemas.microsoft.com/office/drawing/2014/main" id="{F38B75F8-75D4-4B41-B7C7-433032DD0A6F}"/>
              </a:ext>
            </a:extLst>
          </p:cNvPr>
          <p:cNvSpPr/>
          <p:nvPr userDrawn="1"/>
        </p:nvSpPr>
        <p:spPr>
          <a:xfrm>
            <a:off x="9578882" y="460803"/>
            <a:ext cx="1886361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24">
            <a:extLst>
              <a:ext uri="{FF2B5EF4-FFF2-40B4-BE49-F238E27FC236}">
                <a16:creationId xmlns:a16="http://schemas.microsoft.com/office/drawing/2014/main" id="{671D1224-EDDC-4900-92DC-13608D44C524}"/>
              </a:ext>
            </a:extLst>
          </p:cNvPr>
          <p:cNvSpPr/>
          <p:nvPr userDrawn="1"/>
        </p:nvSpPr>
        <p:spPr>
          <a:xfrm>
            <a:off x="9522496" y="4057904"/>
            <a:ext cx="1886359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635A9E44-4E60-1AD1-0B85-72422683B48A}"/>
              </a:ext>
            </a:extLst>
          </p:cNvPr>
          <p:cNvSpPr/>
          <p:nvPr userDrawn="1"/>
        </p:nvSpPr>
        <p:spPr>
          <a:xfrm>
            <a:off x="11034052" y="3709992"/>
            <a:ext cx="1173188" cy="1502830"/>
          </a:xfrm>
          <a:custGeom>
            <a:avLst/>
            <a:gdLst>
              <a:gd name="connsiteX0" fmla="*/ 638572 w 1157948"/>
              <a:gd name="connsiteY0" fmla="*/ 0 h 1502830"/>
              <a:gd name="connsiteX1" fmla="*/ 0 w 1157948"/>
              <a:gd name="connsiteY1" fmla="*/ 378385 h 1502830"/>
              <a:gd name="connsiteX2" fmla="*/ 0 w 1157948"/>
              <a:gd name="connsiteY2" fmla="*/ 1129800 h 1502830"/>
              <a:gd name="connsiteX3" fmla="*/ 640317 w 1157948"/>
              <a:gd name="connsiteY3" fmla="*/ 1502830 h 1502830"/>
              <a:gd name="connsiteX4" fmla="*/ 1157948 w 1157948"/>
              <a:gd name="connsiteY4" fmla="*/ 1200968 h 1502830"/>
              <a:gd name="connsiteX5" fmla="*/ 1157948 w 1157948"/>
              <a:gd name="connsiteY5" fmla="*/ 304639 h 1502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57948" h="1502830">
                <a:moveTo>
                  <a:pt x="638572" y="0"/>
                </a:moveTo>
                <a:lnTo>
                  <a:pt x="0" y="378385"/>
                </a:lnTo>
                <a:lnTo>
                  <a:pt x="0" y="1129800"/>
                </a:lnTo>
                <a:lnTo>
                  <a:pt x="640317" y="1502830"/>
                </a:lnTo>
                <a:lnTo>
                  <a:pt x="1157948" y="1200968"/>
                </a:lnTo>
                <a:lnTo>
                  <a:pt x="1157948" y="304639"/>
                </a:lnTo>
                <a:close/>
              </a:path>
            </a:pathLst>
          </a:cu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041C638-CBB8-1159-9AF8-B5D14CC7B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60704"/>
            <a:ext cx="7132320" cy="1773936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E34C76-4814-6AFA-CEFD-F82B9ED9B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3108960"/>
            <a:ext cx="3291840" cy="2651760"/>
          </a:xfrm>
        </p:spPr>
        <p:txBody>
          <a:bodyPr/>
          <a:lstStyle>
            <a:lvl1pPr marL="0" indent="0">
              <a:buNone/>
              <a:defRPr sz="1800"/>
            </a:lvl1pPr>
            <a:lvl2pPr marL="347472">
              <a:defRPr sz="1800"/>
            </a:lvl2pPr>
            <a:lvl3pPr marL="731520">
              <a:defRPr sz="1800"/>
            </a:lvl3pPr>
            <a:lvl4pPr marL="1097280"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42F254A-B4C7-D072-FEB9-22F9A2B0CA64}"/>
              </a:ext>
            </a:extLst>
          </p:cNvPr>
          <p:cNvSpPr>
            <a:spLocks noGrp="1"/>
          </p:cNvSpPr>
          <p:nvPr>
            <p:ph idx="56"/>
          </p:nvPr>
        </p:nvSpPr>
        <p:spPr>
          <a:xfrm>
            <a:off x="4754880" y="3108960"/>
            <a:ext cx="3291840" cy="2651760"/>
          </a:xfrm>
        </p:spPr>
        <p:txBody>
          <a:bodyPr/>
          <a:lstStyle>
            <a:lvl1pPr marL="0" indent="0">
              <a:buNone/>
              <a:defRPr sz="1800"/>
            </a:lvl1pPr>
            <a:lvl2pPr marL="347472">
              <a:defRPr sz="1800"/>
            </a:lvl2pPr>
            <a:lvl3pPr marL="731520">
              <a:defRPr sz="1800"/>
            </a:lvl3pPr>
            <a:lvl4pPr marL="1097280"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DBF4DF-D0B4-1DA6-0271-5D4033A9C19C}"/>
              </a:ext>
            </a:extLst>
          </p:cNvPr>
          <p:cNvSpPr>
            <a:spLocks noGrp="1"/>
          </p:cNvSpPr>
          <p:nvPr>
            <p:ph type="ftr" sz="quarter" idx="57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7335A-F59E-2A6C-D2D6-F10391DA8D69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613646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31520"/>
            <a:ext cx="4389120" cy="2103120"/>
          </a:xfrm>
        </p:spPr>
        <p:txBody>
          <a:bodyPr anchor="b" anchorCtr="0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403123E-E3E0-5E2A-E1FB-EC28A2C68EEB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914400" y="3108960"/>
            <a:ext cx="4389120" cy="192024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B0A6B95-C59B-C125-7957-8C41B3789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2160" y="731520"/>
            <a:ext cx="5367528" cy="52120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18CD2E87-8426-FC12-6665-A6E2F64FEA93}"/>
              </a:ext>
            </a:extLst>
          </p:cNvPr>
          <p:cNvSpPr>
            <a:spLocks noChangeAspect="1"/>
          </p:cNvSpPr>
          <p:nvPr userDrawn="1"/>
        </p:nvSpPr>
        <p:spPr>
          <a:xfrm flipH="1">
            <a:off x="-9525" y="5039331"/>
            <a:ext cx="986377" cy="1280160"/>
          </a:xfrm>
          <a:custGeom>
            <a:avLst/>
            <a:gdLst>
              <a:gd name="connsiteX0" fmla="*/ 638572 w 1157948"/>
              <a:gd name="connsiteY0" fmla="*/ 0 h 1502830"/>
              <a:gd name="connsiteX1" fmla="*/ 0 w 1157948"/>
              <a:gd name="connsiteY1" fmla="*/ 378385 h 1502830"/>
              <a:gd name="connsiteX2" fmla="*/ 0 w 1157948"/>
              <a:gd name="connsiteY2" fmla="*/ 1129800 h 1502830"/>
              <a:gd name="connsiteX3" fmla="*/ 640317 w 1157948"/>
              <a:gd name="connsiteY3" fmla="*/ 1502830 h 1502830"/>
              <a:gd name="connsiteX4" fmla="*/ 1157948 w 1157948"/>
              <a:gd name="connsiteY4" fmla="*/ 1200968 h 1502830"/>
              <a:gd name="connsiteX5" fmla="*/ 1157948 w 1157948"/>
              <a:gd name="connsiteY5" fmla="*/ 304639 h 1502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57948" h="1502830">
                <a:moveTo>
                  <a:pt x="638572" y="0"/>
                </a:moveTo>
                <a:lnTo>
                  <a:pt x="0" y="378385"/>
                </a:lnTo>
                <a:lnTo>
                  <a:pt x="0" y="1129800"/>
                </a:lnTo>
                <a:lnTo>
                  <a:pt x="640317" y="1502830"/>
                </a:lnTo>
                <a:lnTo>
                  <a:pt x="1157948" y="1200968"/>
                </a:lnTo>
                <a:lnTo>
                  <a:pt x="1157948" y="304639"/>
                </a:lnTo>
                <a:close/>
              </a:path>
            </a:pathLst>
          </a:cu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1">
            <a:extLst>
              <a:ext uri="{FF2B5EF4-FFF2-40B4-BE49-F238E27FC236}">
                <a16:creationId xmlns:a16="http://schemas.microsoft.com/office/drawing/2014/main" id="{D35CF771-1335-6C94-6AA8-AF68EADDDF00}"/>
              </a:ext>
            </a:extLst>
          </p:cNvPr>
          <p:cNvSpPr/>
          <p:nvPr userDrawn="1"/>
        </p:nvSpPr>
        <p:spPr>
          <a:xfrm>
            <a:off x="1140014" y="5142797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bg2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4390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7">
            <a:extLst>
              <a:ext uri="{FF2B5EF4-FFF2-40B4-BE49-F238E27FC236}">
                <a16:creationId xmlns:a16="http://schemas.microsoft.com/office/drawing/2014/main" id="{28B6388A-37D2-4382-A7FC-9B9A76BDE8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4169" y="6217920"/>
            <a:ext cx="458592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8CB8A3D-9A54-FD7C-F6A5-B33E6C891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" name="Title Placeholder 4">
            <a:extLst>
              <a:ext uri="{FF2B5EF4-FFF2-40B4-BE49-F238E27FC236}">
                <a16:creationId xmlns:a16="http://schemas.microsoft.com/office/drawing/2014/main" id="{F38A7675-78A2-B642-22AF-B98514C68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76125D-E69D-E2ED-1549-3D67DBD4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21792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20574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71" r:id="rId2"/>
    <p:sldLayoutId id="2147483674" r:id="rId3"/>
    <p:sldLayoutId id="2147483670" r:id="rId4"/>
    <p:sldLayoutId id="2147483669" r:id="rId5"/>
    <p:sldLayoutId id="2147483655" r:id="rId6"/>
    <p:sldLayoutId id="2147483651" r:id="rId7"/>
    <p:sldLayoutId id="2147483662" r:id="rId8"/>
    <p:sldLayoutId id="2147483672" r:id="rId9"/>
    <p:sldLayoutId id="2147483673" r:id="rId10"/>
    <p:sldLayoutId id="2147483653" r:id="rId11"/>
    <p:sldLayoutId id="2147483663" r:id="rId12"/>
    <p:sldLayoutId id="214748366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1pPr>
      <a:lvl2pPr marL="731520" indent="-347472" algn="l" defTabSz="9144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097280" indent="-347472" algn="l" defTabSz="9144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463040" indent="-347472" algn="l" defTabSz="9144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1828800" indent="-347472" algn="l" defTabSz="9144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32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5640" userDrawn="1">
          <p15:clr>
            <a:srgbClr val="F26B43"/>
          </p15:clr>
        </p15:guide>
        <p15:guide id="4" pos="1656" userDrawn="1">
          <p15:clr>
            <a:srgbClr val="F26B43"/>
          </p15:clr>
        </p15:guide>
        <p15:guide id="5" pos="520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3A3B864-5E85-99D2-93E5-5CA1F4F35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4292" y="1008191"/>
            <a:ext cx="5029200" cy="1924929"/>
          </a:xfrm>
        </p:spPr>
        <p:txBody>
          <a:bodyPr lIns="0" anchor="b" anchorCtr="0"/>
          <a:lstStyle/>
          <a:p>
            <a:r>
              <a:rPr lang="en-IN" sz="4000" i="0" u="none" strike="noStrike" kern="100" baseline="0" dirty="0"/>
              <a:t>AI-Powered Telemedicine for Remote Diagnostics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85E0237-B9A1-0B58-E0AA-05EF84817EB4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331232" y="4101747"/>
            <a:ext cx="3346275" cy="914400"/>
          </a:xfrm>
        </p:spPr>
        <p:txBody>
          <a:bodyPr>
            <a:normAutofit/>
          </a:bodyPr>
          <a:lstStyle/>
          <a:p>
            <a:r>
              <a:rPr lang="en-US" dirty="0"/>
              <a:t>Mafuj Gazi – CSBS – 3</a:t>
            </a:r>
            <a:r>
              <a:rPr lang="en-US" baseline="30000" dirty="0"/>
              <a:t>rd</a:t>
            </a:r>
            <a:r>
              <a:rPr lang="en-US" dirty="0"/>
              <a:t> Year</a:t>
            </a:r>
          </a:p>
          <a:p>
            <a:r>
              <a:rPr lang="en-US" dirty="0"/>
              <a:t>Ashraf Ali  – CSBS – 3</a:t>
            </a:r>
            <a:r>
              <a:rPr lang="en-US" baseline="30000" dirty="0"/>
              <a:t>rd</a:t>
            </a:r>
            <a:r>
              <a:rPr lang="en-US" dirty="0"/>
              <a:t> Year</a:t>
            </a:r>
          </a:p>
        </p:txBody>
      </p:sp>
      <p:pic>
        <p:nvPicPr>
          <p:cNvPr id="13" name="Picture 4" descr="From Diagnostics to Digital Care: How AI is Shaping India's Healthcare  Future | nasscom | The Official Community of Indian IT Industry">
            <a:extLst>
              <a:ext uri="{FF2B5EF4-FFF2-40B4-BE49-F238E27FC236}">
                <a16:creationId xmlns:a16="http://schemas.microsoft.com/office/drawing/2014/main" id="{FF2B207F-A02D-6541-2DFA-47387C2ECF37}"/>
              </a:ext>
            </a:extLst>
          </p:cNvPr>
          <p:cNvPicPr>
            <a:picLocks noGrp="1" noChangeAspect="1" noChangeArrowheads="1"/>
          </p:cNvPicPr>
          <p:nvPr>
            <p:ph type="pic" sz="quarter" idx="47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10" r="29303"/>
          <a:stretch/>
        </p:blipFill>
        <p:spPr bwMode="auto">
          <a:xfrm>
            <a:off x="6707556" y="1188366"/>
            <a:ext cx="4675552" cy="4223360"/>
          </a:xfrm>
          <a:prstGeom prst="hexagon">
            <a:avLst>
              <a:gd name="adj" fmla="val 25555"/>
              <a:gd name="vf" fmla="val 115470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A1A167F-2194-8C49-DE10-8E22F391251A}"/>
              </a:ext>
            </a:extLst>
          </p:cNvPr>
          <p:cNvSpPr txBox="1"/>
          <p:nvPr/>
        </p:nvSpPr>
        <p:spPr>
          <a:xfrm>
            <a:off x="1144292" y="3225046"/>
            <a:ext cx="4489189" cy="58477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IN" sz="3200" dirty="0">
                <a:solidFill>
                  <a:prstClr val="white"/>
                </a:solidFill>
                <a:latin typeface="Oldman"/>
                <a:ea typeface="微软雅黑"/>
                <a:cs typeface="Posterama" panose="020B0504020200020000" pitchFamily="34" charset="0"/>
              </a:rPr>
              <a:t>Team - HackerZ</a:t>
            </a:r>
          </a:p>
        </p:txBody>
      </p:sp>
    </p:spTree>
    <p:extLst>
      <p:ext uri="{BB962C8B-B14F-4D97-AF65-F5344CB8AC3E}">
        <p14:creationId xmlns:p14="http://schemas.microsoft.com/office/powerpoint/2010/main" val="38984479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le 59">
            <a:extLst>
              <a:ext uri="{FF2B5EF4-FFF2-40B4-BE49-F238E27FC236}">
                <a16:creationId xmlns:a16="http://schemas.microsoft.com/office/drawing/2014/main" id="{0031CE36-F77D-3964-C169-771DBA49D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239" y="433754"/>
            <a:ext cx="7132320" cy="1773936"/>
          </a:xfrm>
        </p:spPr>
        <p:txBody>
          <a:bodyPr/>
          <a:lstStyle/>
          <a:p>
            <a:r>
              <a:rPr lang="en-US" dirty="0"/>
              <a:t>Data Privacy &amp; Compliance</a:t>
            </a:r>
          </a:p>
        </p:txBody>
      </p:sp>
      <p:sp>
        <p:nvSpPr>
          <p:cNvPr id="11" name="Slide Number Placeholder 13">
            <a:extLst>
              <a:ext uri="{FF2B5EF4-FFF2-40B4-BE49-F238E27FC236}">
                <a16:creationId xmlns:a16="http://schemas.microsoft.com/office/drawing/2014/main" id="{930FF33C-2E3C-37EC-75C2-1BE4513D9B62}"/>
              </a:ext>
            </a:extLst>
          </p:cNvPr>
          <p:cNvSpPr txBox="1">
            <a:spLocks/>
          </p:cNvSpPr>
          <p:nvPr/>
        </p:nvSpPr>
        <p:spPr>
          <a:xfrm>
            <a:off x="11194169" y="6215665"/>
            <a:ext cx="458592" cy="365125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200" b="0" i="0" kern="120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FEACEE-25B4-4A2D-B147-27296E36371D}" type="slidenum">
              <a:rPr kumimoji="0" lang="en-US" altLang="zh-CN" sz="1200" u="none" strike="noStrike" kern="1200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altLang="zh-CN" sz="1200" u="none" strike="noStrike" kern="1200" cap="none" spc="0" normalizeH="0" baseline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12" name="Slide Number Placeholder 1">
            <a:extLst>
              <a:ext uri="{FF2B5EF4-FFF2-40B4-BE49-F238E27FC236}">
                <a16:creationId xmlns:a16="http://schemas.microsoft.com/office/drawing/2014/main" id="{2222DE72-77CB-CB24-A4D1-2FAC47307AC9}"/>
              </a:ext>
            </a:extLst>
          </p:cNvPr>
          <p:cNvSpPr txBox="1">
            <a:spLocks/>
          </p:cNvSpPr>
          <p:nvPr/>
        </p:nvSpPr>
        <p:spPr>
          <a:xfrm>
            <a:off x="11194169" y="6217920"/>
            <a:ext cx="45859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7FEACEE-25B4-4A2D-B147-27296E36371D}" type="slidenum">
              <a:rPr lang="en-US" altLang="zh-CN" smtClean="0"/>
              <a:pPr/>
              <a:t>10</a:t>
            </a:fld>
            <a:endParaRPr lang="en-US" altLang="zh-CN" dirty="0"/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93F81F63-0368-D809-ACCC-E20E9D845F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8824" y="2511866"/>
            <a:ext cx="10329423" cy="2281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5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 Strong Security: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End-to-end encryption &amp; multi-factor authentication</a:t>
            </a:r>
            <a:endParaRPr kumimoji="0" lang="en-US" altLang="en-US" sz="25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5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 Regulatory Compliance: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Follows HIPAA &amp; GDPR standards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5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 Patient Control: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Consent-based access to personal medical data</a:t>
            </a:r>
          </a:p>
        </p:txBody>
      </p:sp>
    </p:spTree>
    <p:extLst>
      <p:ext uri="{BB962C8B-B14F-4D97-AF65-F5344CB8AC3E}">
        <p14:creationId xmlns:p14="http://schemas.microsoft.com/office/powerpoint/2010/main" val="42599771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1D18537-D028-9E9C-FB87-93F24955D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31520"/>
            <a:ext cx="3931920" cy="2103120"/>
          </a:xfrm>
        </p:spPr>
        <p:txBody>
          <a:bodyPr anchor="b" anchorCtr="0"/>
          <a:lstStyle/>
          <a:p>
            <a:r>
              <a:rPr lang="en-US" altLang="zh-CN" dirty="0"/>
              <a:t>Marketing strategies </a:t>
            </a:r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CC0093B1-77CC-1E61-FB22-E136F94EAB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3108960"/>
            <a:ext cx="3931920" cy="2651760"/>
          </a:xfrm>
        </p:spPr>
        <p:txBody>
          <a:bodyPr/>
          <a:lstStyle/>
          <a:p>
            <a:r>
              <a:rPr lang="en-US" dirty="0"/>
              <a:t>Implement personalized engagement strategies</a:t>
            </a:r>
          </a:p>
          <a:p>
            <a:r>
              <a:rPr lang="en-US" dirty="0"/>
              <a:t>Tailor campaigns to resonate with specific demographics, fostering a sense of relevance and connection</a:t>
            </a:r>
          </a:p>
          <a:p>
            <a:r>
              <a:rPr lang="en-US" dirty="0"/>
              <a:t>Collaborate with influencers and thought leaders to amplify our brand message</a:t>
            </a:r>
          </a:p>
        </p:txBody>
      </p:sp>
      <p:pic>
        <p:nvPicPr>
          <p:cNvPr id="12" name="Picture Placeholder 11" descr="Three people having a discussion at a table">
            <a:extLst>
              <a:ext uri="{FF2B5EF4-FFF2-40B4-BE49-F238E27FC236}">
                <a16:creationId xmlns:a16="http://schemas.microsoft.com/office/drawing/2014/main" id="{8C4B5C6A-45B4-1976-622A-4CEB4E3211BC}"/>
              </a:ext>
            </a:extLst>
          </p:cNvPr>
          <p:cNvPicPr>
            <a:picLocks noGrp="1" noChangeAspect="1"/>
          </p:cNvPicPr>
          <p:nvPr>
            <p:ph type="pic" sz="quarter" idx="54"/>
          </p:nvPr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7753"/>
                    </a14:imgEffect>
                    <a14:imgEffect>
                      <a14:saturation sat="133000"/>
                    </a14:imgEffect>
                    <a14:imgEffect>
                      <a14:brightnessContrast bright="4000" contrast="3000"/>
                    </a14:imgEffect>
                  </a14:imgLayer>
                </a14:imgProps>
              </a:ext>
            </a:extLst>
          </a:blip>
          <a:srcRect l="18665" r="18665"/>
          <a:stretch/>
        </p:blipFill>
        <p:spPr>
          <a:xfrm>
            <a:off x="5745002" y="0"/>
            <a:ext cx="6446999" cy="6858000"/>
          </a:xfrm>
        </p:spPr>
      </p:pic>
      <p:sp>
        <p:nvSpPr>
          <p:cNvPr id="9" name="Slide Number Placeholder 13">
            <a:extLst>
              <a:ext uri="{FF2B5EF4-FFF2-40B4-BE49-F238E27FC236}">
                <a16:creationId xmlns:a16="http://schemas.microsoft.com/office/drawing/2014/main" id="{D246665A-6901-3F62-340A-A95E775ACA48}"/>
              </a:ext>
            </a:extLst>
          </p:cNvPr>
          <p:cNvSpPr txBox="1">
            <a:spLocks/>
          </p:cNvSpPr>
          <p:nvPr/>
        </p:nvSpPr>
        <p:spPr>
          <a:xfrm>
            <a:off x="11194169" y="6215665"/>
            <a:ext cx="458592" cy="365125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200" b="0" i="0" kern="120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FEACEE-25B4-4A2D-B147-27296E36371D}" type="slidenum">
              <a:rPr kumimoji="0" lang="en-US" altLang="zh-CN" sz="1200" u="none" strike="noStrike" kern="1200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altLang="zh-CN" sz="1200" u="none" strike="noStrike" kern="1200" cap="none" spc="0" normalizeH="0" baseline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26B3DA3-995E-263F-F271-D0DCB60A6118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/>
          <a:lstStyle/>
          <a:p>
            <a:fld id="{47FEACEE-25B4-4A2D-B147-27296E36371D}" type="slidenum">
              <a:rPr lang="en-US" altLang="zh-CN" noProof="0" smtClean="0"/>
              <a:pPr/>
              <a:t>11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775548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CEC29-2F05-D7E4-A266-08C74BE4F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0510" y="2016579"/>
            <a:ext cx="4441188" cy="2775857"/>
          </a:xfrm>
        </p:spPr>
        <p:txBody>
          <a:bodyPr/>
          <a:lstStyle/>
          <a:p>
            <a:r>
              <a:rPr lang="en-US" dirty="0"/>
              <a:t>Innovative solutions</a:t>
            </a:r>
          </a:p>
        </p:txBody>
      </p:sp>
      <p:pic>
        <p:nvPicPr>
          <p:cNvPr id="5" name="Picture Placeholder 4" descr="A person looking at a person who is looking at a computer screen">
            <a:extLst>
              <a:ext uri="{FF2B5EF4-FFF2-40B4-BE49-F238E27FC236}">
                <a16:creationId xmlns:a16="http://schemas.microsoft.com/office/drawing/2014/main" id="{867EED95-1785-2CFF-AB72-C7852C4B1E15}"/>
              </a:ext>
            </a:extLst>
          </p:cNvPr>
          <p:cNvPicPr>
            <a:picLocks noGrp="1" noChangeAspect="1"/>
          </p:cNvPicPr>
          <p:nvPr>
            <p:ph type="pic" sz="quarter" idx="48"/>
          </p:nvPr>
        </p:nvPicPr>
        <p:blipFill>
          <a:blip r:embed="rId2"/>
          <a:srcRect t="11651" b="11651"/>
          <a:stretch/>
        </p:blipFill>
        <p:spPr>
          <a:xfrm>
            <a:off x="914400" y="539496"/>
            <a:ext cx="5025207" cy="5779008"/>
          </a:xfrm>
        </p:spPr>
      </p:pic>
    </p:spTree>
    <p:extLst>
      <p:ext uri="{BB962C8B-B14F-4D97-AF65-F5344CB8AC3E}">
        <p14:creationId xmlns:p14="http://schemas.microsoft.com/office/powerpoint/2010/main" val="11482279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60212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27B7CCD5-77B6-8664-0605-4BADFA0B7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21480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2A73C-F597-27B7-8F29-D6406DC4D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9969" y="1911927"/>
            <a:ext cx="4910328" cy="3291840"/>
          </a:xfrm>
        </p:spPr>
        <p:txBody>
          <a:bodyPr lIns="0" anchor="b" anchorCtr="0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1119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AD2C8D04-263D-9589-1CFF-A5968D7C3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2567" y="1512916"/>
            <a:ext cx="5394960" cy="210312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529279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5F5E3-2B1C-7C0A-8581-67A9052D1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021" y="2254411"/>
            <a:ext cx="2610196" cy="738170"/>
          </a:xfrm>
          <a:noFill/>
        </p:spPr>
        <p:txBody>
          <a:bodyPr anchor="t" anchorCtr="0">
            <a:noAutofit/>
          </a:bodyPr>
          <a:lstStyle/>
          <a:p>
            <a:r>
              <a:rPr lang="en-US" sz="3600" dirty="0"/>
              <a:t>Overview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33159-D030-2F82-A142-F759407283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8021" y="3491345"/>
            <a:ext cx="10706793" cy="3383280"/>
          </a:xfrm>
          <a:noFill/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600" dirty="0">
                <a:solidFill>
                  <a:schemeClr val="bg1"/>
                </a:solidFill>
              </a:rPr>
              <a:t>Our project aims to revolutionize telemedicine by integrating Artificial Intelligence (AI) technologies, to enhance diagnostic accuracy and patient care. </a:t>
            </a:r>
          </a:p>
          <a:p>
            <a:pPr marL="0" indent="0" algn="just">
              <a:buNone/>
            </a:pPr>
            <a:r>
              <a:rPr lang="en-US" sz="2600" dirty="0">
                <a:solidFill>
                  <a:schemeClr val="bg1"/>
                </a:solidFill>
              </a:rPr>
              <a:t>The platform analyzes patient symptoms, provides preliminary diagnoses, and seamlessly integrates with Electronic Health Record (EHR) systems, ensuring a more efficient and personalized healthcare experience.</a:t>
            </a:r>
            <a:endParaRPr lang="en-IN" sz="2600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D4AF3B-CC38-C6F7-1058-2FC5EE48D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674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559569-83D5-A20B-653C-B9D6C8D98164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47FEACEE-25B4-4A2D-B147-27296E36371D}" type="slidenum">
              <a:rPr lang="en-US" altLang="zh-CN" noProof="0" smtClean="0"/>
              <a:pPr/>
              <a:t>3</a:t>
            </a:fld>
            <a:endParaRPr lang="en-US" altLang="zh-CN" noProof="0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AFEFC7D2-CFB9-38D9-C46C-ACCEBA3C8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476" y="2825687"/>
            <a:ext cx="2510444" cy="653184"/>
          </a:xfrm>
          <a:noFill/>
        </p:spPr>
        <p:txBody>
          <a:bodyPr anchor="b" anchorCtr="0">
            <a:noAutofit/>
          </a:bodyPr>
          <a:lstStyle/>
          <a:p>
            <a:r>
              <a:rPr lang="en-US" sz="3800" dirty="0"/>
              <a:t>Problems</a:t>
            </a:r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1A0797E6-9C5B-4065-5DE5-AAD233B94E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9527" y="3640048"/>
            <a:ext cx="4927952" cy="23294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 Delayed/inaccurate diagnoses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 Data interoperability issues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 Privacy &amp; compliance concerns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 User accessibility challenges</a:t>
            </a:r>
          </a:p>
        </p:txBody>
      </p:sp>
    </p:spTree>
    <p:extLst>
      <p:ext uri="{BB962C8B-B14F-4D97-AF65-F5344CB8AC3E}">
        <p14:creationId xmlns:p14="http://schemas.microsoft.com/office/powerpoint/2010/main" val="1485080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CA613D-2696-22F0-18C0-F998B1A27D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EC61D-589A-139F-A2F4-B0DD1870E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0687" y="2569268"/>
            <a:ext cx="2560320" cy="771421"/>
          </a:xfrm>
          <a:noFill/>
        </p:spPr>
        <p:txBody>
          <a:bodyPr anchor="t" anchorCtr="0">
            <a:noAutofit/>
          </a:bodyPr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633EB-6C43-AF48-95CC-779F8A469F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2083" y="3604846"/>
            <a:ext cx="10166465" cy="3065734"/>
          </a:xfrm>
          <a:noFill/>
        </p:spPr>
        <p:txBody>
          <a:bodyPr>
            <a:noAutofit/>
          </a:bodyPr>
          <a:lstStyle/>
          <a:p>
            <a:r>
              <a:rPr lang="en-IN" sz="2400" dirty="0"/>
              <a:t>AI-Powered Diagnostic Assistant</a:t>
            </a:r>
            <a:r>
              <a:rPr lang="en-US" sz="2400" dirty="0"/>
              <a:t>.</a:t>
            </a:r>
          </a:p>
          <a:p>
            <a:r>
              <a:rPr lang="en-IN" sz="2400" dirty="0"/>
              <a:t>Seamless EHR Integration</a:t>
            </a:r>
            <a:r>
              <a:rPr lang="en-US" sz="2400" dirty="0"/>
              <a:t>.</a:t>
            </a:r>
          </a:p>
          <a:p>
            <a:r>
              <a:rPr lang="en-IN" sz="2400" dirty="0"/>
              <a:t>Data Privacy &amp; Compliance</a:t>
            </a:r>
            <a:r>
              <a:rPr lang="en-US" sz="2400" dirty="0"/>
              <a:t>.</a:t>
            </a:r>
          </a:p>
          <a:p>
            <a:r>
              <a:rPr lang="en-IN" sz="2400" dirty="0"/>
              <a:t>User-Centric Telemedicine Interface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2DD6AA-A0B7-BE99-39B0-999468B9F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299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8C97C6-5382-55B8-C321-2F22C9EF29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F73BD50-6B3B-8163-3702-773149A08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5</a:t>
            </a:fld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25F021C-3CEB-0FBA-DA89-C9C82E741BB3}"/>
              </a:ext>
            </a:extLst>
          </p:cNvPr>
          <p:cNvSpPr txBox="1">
            <a:spLocks/>
          </p:cNvSpPr>
          <p:nvPr/>
        </p:nvSpPr>
        <p:spPr>
          <a:xfrm>
            <a:off x="1413166" y="1417325"/>
            <a:ext cx="4339244" cy="107649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Technology Stack</a:t>
            </a:r>
            <a:endParaRPr lang="en-US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3C6746B3-AFD9-641E-7CBF-9A783646B368}"/>
              </a:ext>
            </a:extLst>
          </p:cNvPr>
          <p:cNvSpPr txBox="1">
            <a:spLocks/>
          </p:cNvSpPr>
          <p:nvPr/>
        </p:nvSpPr>
        <p:spPr>
          <a:xfrm>
            <a:off x="3009207" y="2493823"/>
            <a:ext cx="7769627" cy="3021676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347472" indent="-347472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31520" indent="-347472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097280" indent="-347472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463040" indent="-347472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-347472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500" dirty="0"/>
              <a:t>AI Models – TensorFlow/PyTorch for diagnostics</a:t>
            </a:r>
          </a:p>
          <a:p>
            <a:r>
              <a:rPr lang="en-US" sz="2500" dirty="0"/>
              <a:t>NLP – OpenAI GPT for symptom analysis</a:t>
            </a:r>
          </a:p>
          <a:p>
            <a:r>
              <a:rPr lang="en-US" sz="2500" dirty="0"/>
              <a:t>Backend : Node.js/Python with FastAPI</a:t>
            </a:r>
          </a:p>
          <a:p>
            <a:r>
              <a:rPr lang="en-US" sz="2500" dirty="0"/>
              <a:t>Database – PostgreSQL &amp; MongoDB for health records</a:t>
            </a:r>
          </a:p>
          <a:p>
            <a:r>
              <a:rPr lang="en-US" sz="2500" dirty="0"/>
              <a:t>Security – AES-256 encryption for data protection</a:t>
            </a:r>
          </a:p>
        </p:txBody>
      </p:sp>
    </p:spTree>
    <p:extLst>
      <p:ext uri="{BB962C8B-B14F-4D97-AF65-F5344CB8AC3E}">
        <p14:creationId xmlns:p14="http://schemas.microsoft.com/office/powerpoint/2010/main" val="228154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A61EC-5F42-6AB8-DF35-480F07028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7800" y="1852246"/>
            <a:ext cx="5029200" cy="2743200"/>
          </a:xfrm>
        </p:spPr>
        <p:txBody>
          <a:bodyPr lIns="0" anchor="t" anchorCtr="0"/>
          <a:lstStyle/>
          <a:p>
            <a:r>
              <a:rPr lang="en-US" dirty="0"/>
              <a:t>Solution Breakdown</a:t>
            </a:r>
          </a:p>
        </p:txBody>
      </p:sp>
      <p:pic>
        <p:nvPicPr>
          <p:cNvPr id="9218" name="Picture 2" descr="AI-Powered Chatbots for Healthcare ...">
            <a:extLst>
              <a:ext uri="{FF2B5EF4-FFF2-40B4-BE49-F238E27FC236}">
                <a16:creationId xmlns:a16="http://schemas.microsoft.com/office/drawing/2014/main" id="{F39F91DD-B8E4-1099-4938-7B85A68BC1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59" t="5946" r="4134" b="21643"/>
          <a:stretch/>
        </p:blipFill>
        <p:spPr bwMode="auto">
          <a:xfrm>
            <a:off x="7549662" y="885545"/>
            <a:ext cx="4050323" cy="3569226"/>
          </a:xfrm>
          <a:prstGeom prst="hexagon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5087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E7A77E-747B-374D-CC13-30D34FD334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le 59">
            <a:extLst>
              <a:ext uri="{FF2B5EF4-FFF2-40B4-BE49-F238E27FC236}">
                <a16:creationId xmlns:a16="http://schemas.microsoft.com/office/drawing/2014/main" id="{955A876B-C741-AE34-0C6F-6A204390C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917" y="782343"/>
            <a:ext cx="7983438" cy="1120548"/>
          </a:xfrm>
        </p:spPr>
        <p:txBody>
          <a:bodyPr/>
          <a:lstStyle/>
          <a:p>
            <a:r>
              <a:rPr lang="en-IN" b="1" dirty="0">
                <a:effectLst/>
                <a:ea typeface="Calibri" panose="020F0502020204030204" pitchFamily="34" charset="0"/>
                <a:cs typeface="Mangal" panose="02040503050203030202" pitchFamily="18" charset="0"/>
              </a:rPr>
              <a:t>AI-Powered Diagnostic Assistant:</a:t>
            </a:r>
            <a:endParaRPr lang="en-US" dirty="0"/>
          </a:p>
        </p:txBody>
      </p:sp>
      <p:sp>
        <p:nvSpPr>
          <p:cNvPr id="11" name="Slide Number Placeholder 13">
            <a:extLst>
              <a:ext uri="{FF2B5EF4-FFF2-40B4-BE49-F238E27FC236}">
                <a16:creationId xmlns:a16="http://schemas.microsoft.com/office/drawing/2014/main" id="{8CA4A8D9-B0D4-4660-8071-C36552A20A7B}"/>
              </a:ext>
            </a:extLst>
          </p:cNvPr>
          <p:cNvSpPr txBox="1">
            <a:spLocks/>
          </p:cNvSpPr>
          <p:nvPr/>
        </p:nvSpPr>
        <p:spPr>
          <a:xfrm>
            <a:off x="11194169" y="6215665"/>
            <a:ext cx="458592" cy="365125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200" b="0" i="0" kern="120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FEACEE-25B4-4A2D-B147-27296E36371D}" type="slidenum">
              <a:rPr kumimoji="0" lang="en-US" altLang="zh-CN" sz="1200" u="none" strike="noStrike" kern="1200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altLang="zh-CN" sz="1200" u="none" strike="noStrike" kern="1200" cap="none" spc="0" normalizeH="0" baseline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12" name="Slide Number Placeholder 1">
            <a:extLst>
              <a:ext uri="{FF2B5EF4-FFF2-40B4-BE49-F238E27FC236}">
                <a16:creationId xmlns:a16="http://schemas.microsoft.com/office/drawing/2014/main" id="{F803DDAC-75DE-A3D3-E6AB-871E682332E8}"/>
              </a:ext>
            </a:extLst>
          </p:cNvPr>
          <p:cNvSpPr txBox="1">
            <a:spLocks/>
          </p:cNvSpPr>
          <p:nvPr/>
        </p:nvSpPr>
        <p:spPr>
          <a:xfrm>
            <a:off x="11194169" y="6217920"/>
            <a:ext cx="45859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7FEACEE-25B4-4A2D-B147-27296E36371D}" type="slidenum">
              <a:rPr lang="en-US" altLang="zh-CN" smtClean="0"/>
              <a:pPr/>
              <a:t>7</a:t>
            </a:fld>
            <a:endParaRPr lang="en-US" altLang="zh-C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DC188A5-4311-B1FB-751F-9884C65DAC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6440" y="2332161"/>
            <a:ext cx="10446321" cy="21936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Understands Patients: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Uses NLP to analyze symptoms from text or voice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Smart Diagnosis: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AI suggests possible conditions based on medical data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Emergency First: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Prioritizes urgent cases for faster care</a:t>
            </a:r>
          </a:p>
        </p:txBody>
      </p:sp>
    </p:spTree>
    <p:extLst>
      <p:ext uri="{BB962C8B-B14F-4D97-AF65-F5344CB8AC3E}">
        <p14:creationId xmlns:p14="http://schemas.microsoft.com/office/powerpoint/2010/main" val="555429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C59F6-9B22-C211-4B4C-A2FD4B914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215" y="1113692"/>
            <a:ext cx="7671816" cy="1111348"/>
          </a:xfrm>
          <a:noFill/>
        </p:spPr>
        <p:txBody>
          <a:bodyPr anchor="b" anchorCtr="0">
            <a:noAutofit/>
          </a:bodyPr>
          <a:lstStyle/>
          <a:p>
            <a:r>
              <a:rPr lang="en-US" dirty="0"/>
              <a:t>Seamless EHR Integration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5231D8C-5C7D-BFD9-19A4-7628C1400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013AC0B-BE46-5187-EDD8-5AFD9BA40EC7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914399" y="3200399"/>
            <a:ext cx="9589477" cy="2450123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Effortless Connectivity:</a:t>
            </a:r>
            <a:r>
              <a:rPr lang="en-US" sz="2400" dirty="0"/>
              <a:t> Integrates smoothly with existing healthcare 				      systems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Automated Updates:</a:t>
            </a:r>
            <a:r>
              <a:rPr lang="en-US" sz="2400" dirty="0"/>
              <a:t> Reduces manual data entry &amp; errors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Instant Access:</a:t>
            </a:r>
            <a:r>
              <a:rPr lang="en-US" sz="2400" dirty="0"/>
              <a:t> Provides real-time medical history for better care</a:t>
            </a:r>
          </a:p>
        </p:txBody>
      </p:sp>
    </p:spTree>
    <p:extLst>
      <p:ext uri="{BB962C8B-B14F-4D97-AF65-F5344CB8AC3E}">
        <p14:creationId xmlns:p14="http://schemas.microsoft.com/office/powerpoint/2010/main" val="36046306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721E73BA-53B9-C0C1-476A-00736A64A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3313" y="817973"/>
            <a:ext cx="8619447" cy="1335024"/>
          </a:xfrm>
        </p:spPr>
        <p:txBody>
          <a:bodyPr anchor="b" anchorCtr="0"/>
          <a:lstStyle/>
          <a:p>
            <a:r>
              <a:rPr lang="en-US" dirty="0"/>
              <a:t>User-Centric Telemedicine Interface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2E4D147-B48C-ADE3-3FEF-627D467699A2}"/>
              </a:ext>
            </a:extLst>
          </p:cNvPr>
          <p:cNvSpPr>
            <a:spLocks noGrp="1"/>
          </p:cNvSpPr>
          <p:nvPr>
            <p:ph type="sldNum" sz="quarter" idx="40"/>
          </p:nvPr>
        </p:nvSpPr>
        <p:spPr>
          <a:xfrm>
            <a:off x="11194169" y="6217920"/>
            <a:ext cx="458592" cy="365125"/>
          </a:xfrm>
        </p:spPr>
        <p:txBody>
          <a:bodyPr/>
          <a:lstStyle/>
          <a:p>
            <a:fld id="{47FEACEE-25B4-4A2D-B147-27296E36371D}" type="slidenum">
              <a:rPr lang="en-US" altLang="zh-CN" noProof="0" smtClean="0"/>
              <a:pPr/>
              <a:t>9</a:t>
            </a:fld>
            <a:endParaRPr lang="en-US" altLang="zh-CN" noProof="0" dirty="0"/>
          </a:p>
        </p:txBody>
      </p:sp>
      <p:sp>
        <p:nvSpPr>
          <p:cNvPr id="15" name="Slide Number Placeholder 13">
            <a:extLst>
              <a:ext uri="{FF2B5EF4-FFF2-40B4-BE49-F238E27FC236}">
                <a16:creationId xmlns:a16="http://schemas.microsoft.com/office/drawing/2014/main" id="{55AB7753-4245-72E4-BEDB-33038672BA35}"/>
              </a:ext>
            </a:extLst>
          </p:cNvPr>
          <p:cNvSpPr txBox="1">
            <a:spLocks/>
          </p:cNvSpPr>
          <p:nvPr/>
        </p:nvSpPr>
        <p:spPr>
          <a:xfrm>
            <a:off x="11194169" y="6215665"/>
            <a:ext cx="458592" cy="365125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200" b="0" i="0" kern="120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FEACEE-25B4-4A2D-B147-27296E36371D}" type="slidenum">
              <a:rPr kumimoji="0" lang="en-US" altLang="zh-CN" sz="1200" u="none" strike="noStrike" kern="1200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altLang="zh-CN" sz="1200" u="none" strike="noStrike" kern="1200" cap="none" spc="0" normalizeH="0" baseline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669BCB52-A328-B048-DA3E-21FBD77B5D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8740" y="2782943"/>
            <a:ext cx="7196137" cy="2281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5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 Intuitive UI/UX: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Easy for doctors &amp; patients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5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 Multilingual Support: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Voice &amp; text interactions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5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 AI Chatbot: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Instant health-related assistance</a:t>
            </a:r>
          </a:p>
        </p:txBody>
      </p:sp>
    </p:spTree>
    <p:extLst>
      <p:ext uri="{BB962C8B-B14F-4D97-AF65-F5344CB8AC3E}">
        <p14:creationId xmlns:p14="http://schemas.microsoft.com/office/powerpoint/2010/main" val="2519727083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7">
      <a:dk1>
        <a:srgbClr val="000000"/>
      </a:dk1>
      <a:lt1>
        <a:srgbClr val="FFFFFF"/>
      </a:lt1>
      <a:dk2>
        <a:srgbClr val="0F253E"/>
      </a:dk2>
      <a:lt2>
        <a:srgbClr val="E7E6E6"/>
      </a:lt2>
      <a:accent1>
        <a:srgbClr val="4472C4"/>
      </a:accent1>
      <a:accent2>
        <a:srgbClr val="B83903"/>
      </a:accent2>
      <a:accent3>
        <a:srgbClr val="75262A"/>
      </a:accent3>
      <a:accent4>
        <a:srgbClr val="F79320"/>
      </a:accent4>
      <a:accent5>
        <a:srgbClr val="44668D"/>
      </a:accent5>
      <a:accent6>
        <a:srgbClr val="0F253E"/>
      </a:accent6>
      <a:hlink>
        <a:srgbClr val="AEC0D9"/>
      </a:hlink>
      <a:folHlink>
        <a:srgbClr val="B83903"/>
      </a:folHlink>
    </a:clrScheme>
    <a:fontScheme name="Custom 16">
      <a:majorFont>
        <a:latin typeface="Posterama"/>
        <a:ea typeface=""/>
        <a:cs typeface=""/>
      </a:majorFont>
      <a:minorFont>
        <a:latin typeface="Abad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/>
      <a:lstStyle>
        <a:defPPr marL="0" indent="0" algn="ctr">
          <a:lnSpc>
            <a:spcPct val="100000"/>
          </a:lnSpc>
          <a:spcBef>
            <a:spcPts val="0"/>
          </a:spcBef>
          <a:buFontTx/>
          <a:buNone/>
          <a:defRPr sz="1800" smtClean="0">
            <a:solidFill>
              <a:prstClr val="white"/>
            </a:solidFill>
            <a:latin typeface="Posterama" panose="020B0504020200020000" pitchFamily="34" charset="0"/>
            <a:ea typeface="微软雅黑"/>
            <a:cs typeface="Posterama" panose="020B0504020200020000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M9027928_win32_EF_v4" id="{FA821E7E-D625-4DCD-A30E-3216B54C8383}" vid="{DE28BE6C-8054-44B2-A92D-A1CAFC256BDB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30" ma:contentTypeDescription="Create a new document." ma:contentTypeScope="" ma:versionID="cec0622158e8f13124e9e8fd4de31bd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b52f30ab005d15df08657af532e6e38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  <xsd:element ref="ns2:MediaServiceBilling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hidden="true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hidden="tru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hidden="true" ma:internalName="Background" ma:readOnly="false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BillingMetadata" ma:index="33" nillable="true" ma:displayName="MediaServiceBillingMetadata" ma:hidden="true" ma:internalName="MediaServiceBillingMetadata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8DB3C62-858A-4A01-AFEF-21E0BB8CE26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B0009351-EDD4-484E-ACD6-D50CCB13763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9897CAE-455D-42C9-A951-0C21BC12254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Hexagon presentation dark</Template>
  <TotalTime>94</TotalTime>
  <Words>344</Words>
  <Application>Microsoft Office PowerPoint</Application>
  <PresentationFormat>Widescreen</PresentationFormat>
  <Paragraphs>65</Paragraphs>
  <Slides>16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等线</vt:lpstr>
      <vt:lpstr>Abadi</vt:lpstr>
      <vt:lpstr>Arial</vt:lpstr>
      <vt:lpstr>Calibri</vt:lpstr>
      <vt:lpstr>Oldman</vt:lpstr>
      <vt:lpstr>Posterama</vt:lpstr>
      <vt:lpstr>Posterama Text SemiBold</vt:lpstr>
      <vt:lpstr>Custom</vt:lpstr>
      <vt:lpstr>AI-Powered Telemedicine for Remote Diagnostics</vt:lpstr>
      <vt:lpstr>Overview</vt:lpstr>
      <vt:lpstr>Problems</vt:lpstr>
      <vt:lpstr>Objective</vt:lpstr>
      <vt:lpstr>PowerPoint Presentation</vt:lpstr>
      <vt:lpstr>Solution Breakdown</vt:lpstr>
      <vt:lpstr>AI-Powered Diagnostic Assistant:</vt:lpstr>
      <vt:lpstr>Seamless EHR Integration</vt:lpstr>
      <vt:lpstr>User-Centric Telemedicine Interface</vt:lpstr>
      <vt:lpstr>Data Privacy &amp; Compliance</vt:lpstr>
      <vt:lpstr>Marketing strategies </vt:lpstr>
      <vt:lpstr>Innovative solutions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ASHRAF ALI</dc:creator>
  <cp:lastModifiedBy>ASHRAF ALI</cp:lastModifiedBy>
  <cp:revision>1</cp:revision>
  <dcterms:created xsi:type="dcterms:W3CDTF">2025-03-22T07:14:47Z</dcterms:created>
  <dcterms:modified xsi:type="dcterms:W3CDTF">2025-03-22T08:49:24Z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