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514600"/>
            <a:ext cx="7772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477000"/>
            <a:ext cx="129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1752600" y="6477000"/>
            <a:ext cx="441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441700" y="-1689100"/>
            <a:ext cx="226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6015037" y="884238"/>
            <a:ext cx="3267075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85937" y="-1116013"/>
            <a:ext cx="3267075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295400"/>
            <a:ext cx="4038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48200" y="1295400"/>
            <a:ext cx="4038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S_H" id="15" name="Google Shape;15;p1"/>
          <p:cNvPicPr preferRelativeResize="0"/>
          <p:nvPr/>
        </p:nvPicPr>
        <p:blipFill rotWithShape="1">
          <a:blip r:embed="rId1">
            <a:alphaModFix/>
          </a:blip>
          <a:srcRect b="11650" l="0" r="0" t="0"/>
          <a:stretch/>
        </p:blipFill>
        <p:spPr>
          <a:xfrm>
            <a:off x="7696200" y="6348413"/>
            <a:ext cx="1143000" cy="50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524625"/>
            <a:ext cx="1085850" cy="3619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127.0.0.1:5000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219075" y="2996912"/>
            <a:ext cx="88392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Flask</a:t>
            </a:r>
            <a:endParaRPr b="1" i="0" sz="32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54864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</a:pPr>
            <a:r>
              <a:rPr b="0" i="1" lang="en-US" sz="20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slides are to be used in conjunction with the lab document. </a:t>
            </a:r>
            <a:endParaRPr b="0" i="1" sz="2000" u="none" cap="none" strike="noStrike">
              <a:solidFill>
                <a:srgbClr val="3333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96837" y="0"/>
            <a:ext cx="9037637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POINTS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5" name="Google Shape;175;p22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Installing Python package(s) such as Flask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Flask in Python program(s)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Mapping URL(s) to Python function(s) using app.route decorator(s)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Running Flask application(s) and calling the function(s) using a browser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96838" y="0"/>
            <a:ext cx="904716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8" name="Google Shape;98;p14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Turn Python program(s) into web application(s)/service(s) using Flask.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96837" y="0"/>
            <a:ext cx="9037637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 is a micro web framework written in Python, which can be used to build websites and web applications. 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○"/>
            </a:pPr>
            <a:r>
              <a:rPr i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framework is a code library/reusable code/extensions to make a developer’s life easier - </a:t>
            </a:r>
            <a:r>
              <a:rPr i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https://opensource.com/article/18/4/flask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our purpose, we use Flask to allow Python functions to be called using URLs within HTTP clients such as web browsers and especially by other applications using HTTP methods.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96837" y="0"/>
            <a:ext cx="9037637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PREREQUISITES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Installed Python 3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Installed Visual Studio Code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96837" y="0"/>
            <a:ext cx="9037637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 OUTLINE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25" name="Google Shape;125;p17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 Flask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and run a minimal Flask app 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96838" y="0"/>
            <a:ext cx="9047162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INSTALL FLASK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4" name="Google Shape;134;p18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 is the standard package manager for Python. It allows you to install and manage additional packages that are not part of the Python standard library - </a:t>
            </a:r>
            <a:r>
              <a:rPr b="0" i="1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https://realpython.com/what-is-pip/</a:t>
            </a:r>
            <a:endParaRPr b="0" i="1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-m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pip install flask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62891"/>
            <a:ext cx="9144000" cy="322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/>
        </p:nvSpPr>
        <p:spPr>
          <a:xfrm>
            <a:off x="96837" y="0"/>
            <a:ext cx="9037637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AND RUN A MINIMAL FLASK APP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app.py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-m flask run (by default, this runs app.py)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5" y="1268761"/>
            <a:ext cx="7970465" cy="20352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p4LxWvTlT6feuSUXONPbmQsRan9fx2Hl6UDsEc1jQ6uVeqwqOwvnWdWfLQ23lQW4RraDifYhXiSCZx1-DX-x1SdmEbDAXp-9eRN6k4Q6f1bW1_zTXJeb2Y-HG_N8qL82-A5CPR29" id="148" name="Google Shape;148;p19"/>
          <p:cNvPicPr preferRelativeResize="0"/>
          <p:nvPr/>
        </p:nvPicPr>
        <p:blipFill rotWithShape="1">
          <a:blip r:embed="rId4">
            <a:alphaModFix/>
          </a:blip>
          <a:srcRect b="0" l="0" r="45098" t="0"/>
          <a:stretch/>
        </p:blipFill>
        <p:spPr>
          <a:xfrm>
            <a:off x="561975" y="4509120"/>
            <a:ext cx="5767462" cy="166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96837" y="0"/>
            <a:ext cx="9037637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AND RUN A MINIMAL FLASK APP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20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263524" y="764704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http://127.0.0.1:5000/</a:t>
            </a:r>
            <a:endParaRPr b="0" i="1" sz="2200" u="sng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https://lh4.googleusercontent.com/F99jLRv6yDu7MTHTUsjPjlaV4US6t5iTHFpr4ZL7avOhn0rIPz4_cr7IiWCJi49Z-4SlJOcb2_xViVdkTMxCY22bCDSwjz7bQbh37j8V-2ogRGSvTZbULbIgNLnHJ2ZtUsHud6wd" id="158" name="Google Shape;1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1463425"/>
            <a:ext cx="7848872" cy="2558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96837" y="0"/>
            <a:ext cx="9037637" cy="5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ALTERNATIVE WAY TO RUN A FLASK APP</a:t>
            </a:r>
            <a:endParaRPr b="1" i="0" sz="2800" u="none" cap="none" strike="noStrike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5" name="Google Shape;165;p21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 the following to the end of app.py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b="0" i="1" lang="en-US" sz="2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app.py</a:t>
            </a:r>
            <a:endParaRPr/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adding this, you allow this python script to be run from the command line by its file name, without needing to use the </a:t>
            </a:r>
            <a:r>
              <a:rPr b="1"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-m</a:t>
            </a: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flask </a:t>
            </a: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switch nor name it </a:t>
            </a:r>
            <a:r>
              <a:rPr b="1"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app.py</a:t>
            </a: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E.g. python hello.py</a:t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75" y="1340768"/>
            <a:ext cx="4287607" cy="79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CI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