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8ea885f9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8ea885f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08ea885f9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e258bf0e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ee258bf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8ea885f73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8ea885f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08ea885f73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679375f0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679375f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c679375f0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679375f03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679375f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c679375f03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514600"/>
            <a:ext cx="7772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886200"/>
            <a:ext cx="6400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477000"/>
            <a:ext cx="1295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1752600" y="6477000"/>
            <a:ext cx="441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441700" y="-1689100"/>
            <a:ext cx="2260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6015037" y="884238"/>
            <a:ext cx="3267075" cy="207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85937" y="-1116013"/>
            <a:ext cx="3267075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295400"/>
            <a:ext cx="8229600" cy="4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1295400"/>
            <a:ext cx="4038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648200" y="1295400"/>
            <a:ext cx="4038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95400"/>
            <a:ext cx="8229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OS_H" id="15" name="Google Shape;15;p1"/>
          <p:cNvPicPr preferRelativeResize="0"/>
          <p:nvPr/>
        </p:nvPicPr>
        <p:blipFill rotWithShape="1">
          <a:blip r:embed="rId1">
            <a:alphaModFix/>
          </a:blip>
          <a:srcRect b="11650" l="0" r="0" t="0"/>
          <a:stretch/>
        </p:blipFill>
        <p:spPr>
          <a:xfrm>
            <a:off x="7696200" y="6348413"/>
            <a:ext cx="1143000" cy="50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524625"/>
            <a:ext cx="1085850" cy="3619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0 install python and docker</a:t>
            </a:r>
            <a:endParaRPr/>
          </a:p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457200" y="1295400"/>
            <a:ext cx="8229600" cy="48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Python v3.11 and above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python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Mac user: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--version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-US"/>
              <a:t>Replace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/>
              <a:t> for </a:t>
            </a:r>
            <a:r>
              <a:rPr b="1" lang="en-US"/>
              <a:t>all </a:t>
            </a:r>
            <a:r>
              <a:rPr lang="en-US"/>
              <a:t>labs commands.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Docker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450" y="3749974"/>
            <a:ext cx="5931074" cy="23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96838" y="0"/>
            <a:ext cx="9047162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211138" y="762000"/>
            <a:ext cx="8704262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Turn Python program(s) into web application(s)/service(s) using Flask.</a:t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360245" y="762000"/>
            <a:ext cx="4100400" cy="400200"/>
          </a:xfrm>
          <a:prstGeom prst="rect">
            <a:avLst/>
          </a:prstGeom>
          <a:solidFill>
            <a:srgbClr val="9DD2D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APIs, etc.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96837" y="0"/>
            <a:ext cx="9037637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1" name="Google Shape;111;p15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211138" y="762000"/>
            <a:ext cx="8704262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Flask is a micro web framework written in Python, which can be used to build websites and web applications. </a:t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○"/>
            </a:pPr>
            <a:r>
              <a:rPr b="0" i="1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framework is a code library/reusable code/extensions to make a developer’s life easier -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https://opensource.com/article/18/4/flask</a:t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our purpose, we use Flask to allow Python functions to be called using URLs within HTTP clients such as web browsers and especially by other applications using HTTP methods.</a:t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896177" y="762000"/>
            <a:ext cx="5217000" cy="400200"/>
          </a:xfrm>
          <a:prstGeom prst="rect">
            <a:avLst/>
          </a:prstGeom>
          <a:solidFill>
            <a:srgbClr val="BADDE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module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635266" y="1190653"/>
            <a:ext cx="8171700" cy="708000"/>
          </a:xfrm>
          <a:prstGeom prst="rect">
            <a:avLst/>
          </a:prstGeom>
          <a:solidFill>
            <a:srgbClr val="BADDE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enable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app to handle HTTP GET, POST, …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635266" y="2565461"/>
            <a:ext cx="8280000" cy="3170700"/>
          </a:xfrm>
          <a:prstGeom prst="rect">
            <a:avLst/>
          </a:prstGeom>
          <a:solidFill>
            <a:srgbClr val="BADDE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http://localhost:80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/path...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-&gt;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file.php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http://localhost:80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/path...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-&gt;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function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python function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@app.route("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/path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doThis()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“Do this.“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381000" y="385233"/>
            <a:ext cx="8305800" cy="85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Windows - Labs use CMD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849" y="3902050"/>
            <a:ext cx="6557951" cy="19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140501"/>
            <a:ext cx="6648475" cy="25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ctrTitle"/>
          </p:nvPr>
        </p:nvSpPr>
        <p:spPr>
          <a:xfrm>
            <a:off x="685800" y="2514600"/>
            <a:ext cx="7772400" cy="7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lab</a:t>
            </a:r>
            <a:endParaRPr/>
          </a:p>
        </p:txBody>
      </p:sp>
      <p:sp>
        <p:nvSpPr>
          <p:cNvPr id="130" name="Google Shape;130;p17"/>
          <p:cNvSpPr txBox="1"/>
          <p:nvPr>
            <p:ph idx="1" type="subTitle"/>
          </p:nvPr>
        </p:nvSpPr>
        <p:spPr>
          <a:xfrm>
            <a:off x="1371600" y="3886200"/>
            <a:ext cx="6400800" cy="51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ctrTitle"/>
          </p:nvPr>
        </p:nvSpPr>
        <p:spPr>
          <a:xfrm>
            <a:off x="685800" y="2514600"/>
            <a:ext cx="7772400" cy="7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38" name="Google Shape;138;p18"/>
          <p:cNvSpPr txBox="1"/>
          <p:nvPr>
            <p:ph idx="1" type="subTitle"/>
          </p:nvPr>
        </p:nvSpPr>
        <p:spPr>
          <a:xfrm>
            <a:off x="1371600" y="3886200"/>
            <a:ext cx="6400800" cy="51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 Practise (Optional)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– No submission required</a:t>
            </a:r>
            <a:endParaRPr/>
          </a:p>
        </p:txBody>
      </p:sp>
      <p:sp>
        <p:nvSpPr>
          <p:cNvPr id="145" name="Google Shape;145;p19"/>
          <p:cNvSpPr txBox="1"/>
          <p:nvPr>
            <p:ph idx="4294967295" type="subTitle"/>
          </p:nvPr>
        </p:nvSpPr>
        <p:spPr>
          <a:xfrm>
            <a:off x="381000" y="1528775"/>
            <a:ext cx="6400800" cy="51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Listen to port 15213</a:t>
            </a:r>
            <a:endParaRPr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200175"/>
            <a:ext cx="7904100" cy="1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4295775"/>
            <a:ext cx="7904097" cy="19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