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EF1B-7B2B-1429-AC0D-604ABCBDF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819A1-7D94-0F0A-676B-9DCABFAF9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4CF9B-3689-39EB-5293-70E2D73F6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67805-A988-81E3-5513-06872B277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E0233-282A-4743-F491-87D430C1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07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D8AE-B4F8-80CC-E0F4-88B28F21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80943-5EE8-492D-726B-38A832BD8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410FD-68AF-98F3-D95B-A9D8374C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9D412-6B98-C5F4-E4E0-888DC484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D5DFE-0F65-D048-9E3E-ECEB8B42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47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75459-310A-3823-4973-D06EEAA88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8C114-1E80-B102-FB4E-9265F3163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F6345-032B-8A5E-4AF7-B1F944A9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18C60-C480-F20D-BBE6-AD6F6D47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D8ACD-BEE8-9E33-44DF-2A6CC171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21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7625-3B22-D86B-94FA-ACCE3589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9DAFD-7F50-F5F5-03F3-6B15F8A77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585-32E6-06B4-FBCF-5148B83B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F284D-C2F4-52E3-3251-BEF65010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19D8E-CBE0-F3B2-1BFD-7FE7F34C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53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A027-6564-BB67-3840-86ECD63B1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E4B29-93E4-0DF2-41C5-59A40EFD2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56AA9-25B3-A3CE-F815-000FC0A9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519E3-2B77-B62E-DED1-2D81A069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AE948-85A3-4A7E-72EC-53BE5FDB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96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602D-758E-D74B-5B90-1115F5C6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1188-E47A-0E29-C64A-C2FE21BD5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C44A1-4D18-867A-5F45-788BBE300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FB4DF-E90E-F127-5F68-01521001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E5EA2-5AE6-1AFB-2EEC-B37587D6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60142-8914-4737-8BAF-83BE286D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4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12EF-D01B-DBC5-A311-60939537C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30686-F166-D162-26C9-DEA91FD03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2F873-8F04-5FC8-8F07-CEA84BCF3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F1C0FC-7A78-32FC-FE1E-C0005468F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6CD49-63EB-579E-8371-A902F9B15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9747D-6524-E819-E82A-91E366C0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AF1FD-AC4E-5EEE-CC5F-60AA9E84D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709D2B-B73C-2698-59BF-7227943B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05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E2E5-9CE2-D084-6C7E-4DEB8EF5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DEA17-92E5-D5AD-7B91-BEBD6B75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845F9-683F-CE68-DB58-AA1C2CA9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71A2D-64FC-F7D4-C759-EA94720F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00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F8C19B-E6A1-1279-4F4F-77F5C100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5951D-E0EE-7528-0C5B-1B33B038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30889-662F-824C-9C27-150C2F6DA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22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84E5-9C7D-4EB8-5FC2-A252EC15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0EE4D-7B73-4192-BEFF-6793C5AD1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3255B-ABE5-86FC-99BB-0624D2CA4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0A362-F07C-5245-C92E-26064529D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D34B3-DAD2-1267-1C03-03CDE877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A2831-BE05-D6AA-848C-F30987BC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19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C690-8817-0074-9540-BA53751B1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F1A215-2F36-5ED4-4A80-F9BFADF02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D7EB2-2B19-859A-76C7-C726DA840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9B6E7-D655-3CEB-2F2B-742EB20AF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BB06B-3B58-4824-3B3D-207D926C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BD3CE-3C0E-3A60-B38B-6FB69801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06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flickr.com/photos/toufique_e_joarder/15108060312/in/photolist-p23KYu-hkk3yc-hkk4QR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3000"/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B9BC84-A5B5-9B6A-51BD-2F9FF4EC4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E4541-F7CB-1A79-2216-FB2EF92C5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25958-A467-946F-AC4C-52EAE4F0C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14FC5-9F20-39B2-2177-EE7011083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A0571-2C93-6D07-FA27-C82073126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05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EAD7-88E7-D34B-124A-6261CC451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9600" dirty="0">
                <a:latin typeface="Algerian" panose="04020705040A02060702" pitchFamily="82" charset="0"/>
              </a:rPr>
              <a:t>Welcome </a:t>
            </a:r>
            <a:endParaRPr lang="en-IN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242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479B-42C4-AD21-9DF7-DBA282CF4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800" b="1" kern="1200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+mj-ea"/>
                <a:cs typeface="+mj-cs"/>
              </a:rPr>
              <a:t>Some Key Sites Of </a:t>
            </a:r>
            <a:r>
              <a:rPr lang="en-GB" sz="4800" b="1" kern="1200" dirty="0" err="1">
                <a:solidFill>
                  <a:srgbClr val="000000"/>
                </a:solidFill>
                <a:effectLst/>
                <a:latin typeface="Algerian" panose="04020705040A02060702" pitchFamily="82" charset="0"/>
                <a:ea typeface="+mj-ea"/>
                <a:cs typeface="+mj-cs"/>
              </a:rPr>
              <a:t>Maynamati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1371-CAA0-302E-7101-D76E2A06D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06662"/>
            <a:ext cx="10515600" cy="4351338"/>
          </a:xfrm>
        </p:spPr>
        <p:txBody>
          <a:bodyPr/>
          <a:lstStyle/>
          <a:p>
            <a:r>
              <a:rPr lang="en-IN" sz="3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Rupban</a:t>
            </a:r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Mura: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is a Buddhist stupa complex that was used as a shrine or religious site. The ruins here include stupas and temples, where sacred relics were once enshrined.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15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C143A-25F6-5235-6024-0FE1336FF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kern="1200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+mj-ea"/>
                <a:cs typeface="+mj-cs"/>
              </a:rPr>
              <a:t>Some Key Sites Of </a:t>
            </a:r>
            <a:r>
              <a:rPr lang="en-GB" sz="4800" b="1" kern="1200" dirty="0" err="1">
                <a:solidFill>
                  <a:srgbClr val="000000"/>
                </a:solidFill>
                <a:effectLst/>
                <a:latin typeface="Algerian" panose="04020705040A02060702" pitchFamily="82" charset="0"/>
                <a:ea typeface="+mj-ea"/>
                <a:cs typeface="+mj-cs"/>
              </a:rPr>
              <a:t>Maynamati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449B8-1AB9-D382-2649-E61BFD563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Itakhola</a:t>
            </a:r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Mura: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Another archaeological site in the </a:t>
            </a:r>
            <a:r>
              <a:rPr lang="en-IN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Maynamati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area, </a:t>
            </a:r>
            <a:r>
              <a:rPr lang="en-IN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Itakhola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Mura is a Buddhist temple complex consisting of three stupas and a central shrine. It offers insights into the religious practices of the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7579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405B-FBA1-5971-4483-8603473F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832" y="2636377"/>
            <a:ext cx="10515600" cy="1325563"/>
          </a:xfrm>
        </p:spPr>
        <p:txBody>
          <a:bodyPr>
            <a:noAutofit/>
          </a:bodyPr>
          <a:lstStyle/>
          <a:p>
            <a:r>
              <a:rPr lang="en-GB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Thanks To all</a:t>
            </a:r>
            <a:endParaRPr lang="en-IN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22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DE2A-1192-F1C1-E519-136365542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240" y="344805"/>
            <a:ext cx="10515600" cy="1325563"/>
          </a:xfrm>
        </p:spPr>
        <p:txBody>
          <a:bodyPr/>
          <a:lstStyle/>
          <a:p>
            <a:r>
              <a:rPr lang="en-GB" dirty="0">
                <a:latin typeface="Algerian" panose="04020705040A02060702" pitchFamily="82" charset="0"/>
              </a:rPr>
              <a:t>My Short Introduction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C25AE-D423-9A39-1748-7577A4C96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339" y="1807926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GB" dirty="0">
                <a:latin typeface="Comic Sans MS" panose="030F0702030302020204" pitchFamily="66" charset="0"/>
              </a:rPr>
              <a:t>MAHAFUZUR RAHAMAN KAWSER</a:t>
            </a:r>
          </a:p>
          <a:p>
            <a:r>
              <a:rPr lang="en-GB" dirty="0">
                <a:latin typeface="Comic Sans MS" panose="030F0702030302020204" pitchFamily="66" charset="0"/>
              </a:rPr>
              <a:t>Department OF History</a:t>
            </a:r>
          </a:p>
          <a:p>
            <a:r>
              <a:rPr lang="en-GB" dirty="0">
                <a:latin typeface="Comic Sans MS" panose="030F0702030302020204" pitchFamily="66" charset="0"/>
              </a:rPr>
              <a:t>University of </a:t>
            </a:r>
            <a:r>
              <a:rPr lang="en-GB" dirty="0" err="1">
                <a:latin typeface="Comic Sans MS" panose="030F0702030302020204" pitchFamily="66" charset="0"/>
              </a:rPr>
              <a:t>barishal</a:t>
            </a:r>
            <a:endParaRPr lang="en-GB" dirty="0">
              <a:latin typeface="Comic Sans MS" panose="030F0702030302020204" pitchFamily="66" charset="0"/>
            </a:endParaRPr>
          </a:p>
          <a:p>
            <a:r>
              <a:rPr lang="en-GB" dirty="0">
                <a:latin typeface="Comic Sans MS" panose="030F0702030302020204" pitchFamily="66" charset="0"/>
              </a:rPr>
              <a:t>Session:2022-2023</a:t>
            </a:r>
          </a:p>
          <a:p>
            <a:r>
              <a:rPr lang="en-GB" dirty="0">
                <a:latin typeface="Comic Sans MS" panose="030F0702030302020204" pitchFamily="66" charset="0"/>
              </a:rPr>
              <a:t>Roll</a:t>
            </a:r>
            <a:r>
              <a:rPr lang="en-GB">
                <a:latin typeface="Comic Sans MS" panose="030F0702030302020204" pitchFamily="66" charset="0"/>
              </a:rPr>
              <a:t>:230504037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22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7FC8-697E-FCB4-DFEC-96C37741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33017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latin typeface="Algerian" panose="04020705040A02060702" pitchFamily="82" charset="0"/>
              </a:rPr>
              <a:t>Today’s Topic Is-</a:t>
            </a:r>
            <a:br>
              <a:rPr lang="en-GB" sz="2800" b="1" dirty="0"/>
            </a:br>
            <a:r>
              <a:rPr lang="en-GB" sz="2800" b="1" dirty="0"/>
              <a:t>                 -</a:t>
            </a:r>
            <a:br>
              <a:rPr lang="en-GB" sz="2800" b="1" dirty="0"/>
            </a:br>
            <a:br>
              <a:rPr lang="en-GB" sz="2800" b="1" dirty="0"/>
            </a:br>
            <a:r>
              <a:rPr lang="en-IN" b="1" u="sng" kern="1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Maynamati</a:t>
            </a:r>
            <a:r>
              <a:rPr lang="en-IN" b="1" u="sng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: The Cradle of Ancient Buddhist Heritage in Bengal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0187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675E-81CB-E9FE-3EA3-913C86F1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u="sng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Maynamati</a:t>
            </a:r>
            <a:r>
              <a:rPr lang="en-IN" sz="2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Cradle of Ancient Buddhist Heritage in Bengal</a:t>
            </a:r>
            <a:br>
              <a:rPr lang="en-IN" sz="2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Topic is-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37965-3382-A529-A13E-80C299E1C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Bernard MT Condensed" panose="02050806060905020404" pitchFamily="18" charset="0"/>
              </a:rPr>
              <a:t>About </a:t>
            </a:r>
            <a:r>
              <a:rPr lang="en-GB" b="1" dirty="0" err="1">
                <a:latin typeface="Bernard MT Condensed" panose="02050806060905020404" pitchFamily="18" charset="0"/>
              </a:rPr>
              <a:t>Maynamati</a:t>
            </a:r>
            <a:endParaRPr lang="en-GB" b="1" dirty="0">
              <a:latin typeface="Bernard MT Condensed" panose="02050806060905020404" pitchFamily="18" charset="0"/>
            </a:endParaRPr>
          </a:p>
          <a:p>
            <a:r>
              <a:rPr lang="en-IN" b="1" dirty="0" err="1">
                <a:latin typeface="Bernard MT Condensed" panose="02050806060905020404" pitchFamily="18" charset="0"/>
              </a:rPr>
              <a:t>Shalban</a:t>
            </a:r>
            <a:r>
              <a:rPr lang="en-IN" b="1" dirty="0">
                <a:latin typeface="Bernard MT Condensed" panose="02050806060905020404" pitchFamily="18" charset="0"/>
              </a:rPr>
              <a:t> Vihara</a:t>
            </a:r>
          </a:p>
          <a:p>
            <a:r>
              <a:rPr lang="en-IN" b="1" dirty="0">
                <a:latin typeface="Bernard MT Condensed" panose="02050806060905020404" pitchFamily="18" charset="0"/>
              </a:rPr>
              <a:t>Ananda Vihara</a:t>
            </a:r>
          </a:p>
          <a:p>
            <a:r>
              <a:rPr lang="en-IN" b="1" dirty="0" err="1">
                <a:latin typeface="Bernard MT Condensed" panose="02050806060905020404" pitchFamily="18" charset="0"/>
              </a:rPr>
              <a:t>Bhoj</a:t>
            </a:r>
            <a:r>
              <a:rPr lang="en-IN" b="1" dirty="0">
                <a:latin typeface="Bernard MT Condensed" panose="02050806060905020404" pitchFamily="18" charset="0"/>
              </a:rPr>
              <a:t> Vihara</a:t>
            </a:r>
          </a:p>
          <a:p>
            <a:r>
              <a:rPr lang="en-IN" b="1" dirty="0" err="1">
                <a:latin typeface="Bernard MT Condensed" panose="02050806060905020404" pitchFamily="18" charset="0"/>
              </a:rPr>
              <a:t>Rupban</a:t>
            </a:r>
            <a:r>
              <a:rPr lang="en-IN" b="1" dirty="0">
                <a:latin typeface="Bernard MT Condensed" panose="02050806060905020404" pitchFamily="18" charset="0"/>
              </a:rPr>
              <a:t> Vihara</a:t>
            </a:r>
          </a:p>
          <a:p>
            <a:r>
              <a:rPr lang="en-IN" b="1" dirty="0" err="1">
                <a:latin typeface="Bernard MT Condensed" panose="02050806060905020404" pitchFamily="18" charset="0"/>
              </a:rPr>
              <a:t>Itakhola</a:t>
            </a:r>
            <a:r>
              <a:rPr lang="en-IN" b="1" dirty="0">
                <a:latin typeface="Bernard MT Condensed" panose="02050806060905020404" pitchFamily="18" charset="0"/>
              </a:rPr>
              <a:t> Mura</a:t>
            </a:r>
          </a:p>
        </p:txBody>
      </p:sp>
    </p:spTree>
    <p:extLst>
      <p:ext uri="{BB962C8B-B14F-4D97-AF65-F5344CB8AC3E}">
        <p14:creationId xmlns:p14="http://schemas.microsoft.com/office/powerpoint/2010/main" val="270645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2C4A-36B3-4669-0263-7412731B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MaynaMAti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0D2CD-F806-6833-502A-EFD0A43D7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838"/>
            <a:ext cx="10515600" cy="4351338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b="1" dirty="0" err="1"/>
              <a:t>Maynamati</a:t>
            </a:r>
            <a:r>
              <a:rPr lang="en-GB" dirty="0"/>
              <a:t> is an important archaeological site in </a:t>
            </a:r>
            <a:r>
              <a:rPr lang="en-GB" dirty="0" err="1"/>
              <a:t>Cumilla</a:t>
            </a:r>
            <a:r>
              <a:rPr lang="en-GB" dirty="0"/>
              <a:t>, Bangladesh, known for its ancient Buddhist monasteries and stupas from the </a:t>
            </a:r>
            <a:r>
              <a:rPr lang="en-GB" b="1" dirty="0"/>
              <a:t>7th-12th centuries AD</a:t>
            </a:r>
            <a:r>
              <a:rPr lang="en-GB" dirty="0"/>
              <a:t>. It was a major </a:t>
            </a:r>
            <a:r>
              <a:rPr lang="en-GB" dirty="0" err="1"/>
              <a:t>center</a:t>
            </a:r>
            <a:r>
              <a:rPr lang="en-GB" dirty="0"/>
              <a:t> of Buddhist learning and monastic life during the </a:t>
            </a:r>
            <a:r>
              <a:rPr lang="en-GB" b="1" dirty="0"/>
              <a:t>Pala Dynasty</a:t>
            </a:r>
            <a:r>
              <a:rPr lang="en-GB" dirty="0"/>
              <a:t>. The site includes significant locations like </a:t>
            </a:r>
            <a:r>
              <a:rPr lang="en-GB" b="1" dirty="0" err="1"/>
              <a:t>Shalban</a:t>
            </a:r>
            <a:r>
              <a:rPr lang="en-GB" b="1" dirty="0"/>
              <a:t> Vihara</a:t>
            </a:r>
            <a:r>
              <a:rPr lang="en-GB" dirty="0"/>
              <a:t> and </a:t>
            </a:r>
            <a:r>
              <a:rPr lang="en-GB" b="1" dirty="0" err="1"/>
              <a:t>Itakhola</a:t>
            </a:r>
            <a:r>
              <a:rPr lang="en-GB" b="1" dirty="0"/>
              <a:t> Mura</a:t>
            </a:r>
            <a:r>
              <a:rPr lang="en-GB" dirty="0"/>
              <a:t>, reflecting Bengal's rich Buddhist heritage.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41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0847-7ED8-0CFE-0CB6-B5BE54E8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dirty="0">
                <a:latin typeface="Algerian" panose="04020705040A02060702" pitchFamily="82" charset="0"/>
              </a:rPr>
              <a:t>Historical Background</a:t>
            </a:r>
            <a:endParaRPr lang="en-IN" sz="54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3F00E-96B6-3576-029B-BAFF39A08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32" y="2297573"/>
            <a:ext cx="10515600" cy="4351338"/>
          </a:xfrm>
        </p:spPr>
        <p:txBody>
          <a:bodyPr/>
          <a:lstStyle/>
          <a:p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Ancient Buddhist </a:t>
            </a:r>
            <a:r>
              <a:rPr lang="en-IN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Maynamati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along with its sister site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Lalmai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was a thriving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Buddhism between the 7th and 12th centuries, during the rule of the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Pala Dynasty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later the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Deva Dynasty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These dynasties were strong supporters of Mahayana Buddhism, and under their patronage, many monasteries (viharas), stupas, and temples were built in the area.</a:t>
            </a:r>
          </a:p>
          <a:p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Hub: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monasteries at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Maynamati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were not only spiritual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but also institutions of higher learning, where monks and scholars studied Buddhist philosophy, scriptures, and art.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9555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A56E-38E7-A0B0-5B47-CF15559C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latin typeface="Algerian" panose="04020705040A02060702" pitchFamily="82" charset="0"/>
              </a:rPr>
              <a:t>Some Key Sites Of </a:t>
            </a:r>
            <a:r>
              <a:rPr lang="en-GB" b="1" dirty="0" err="1">
                <a:latin typeface="Algerian" panose="04020705040A02060702" pitchFamily="82" charset="0"/>
              </a:rPr>
              <a:t>Maynamati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B3E0B-4EF1-E484-1EDC-45D361B06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Shalban</a:t>
            </a:r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Vihara: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One of the most well-preserved and important sites in </a:t>
            </a:r>
            <a:r>
              <a:rPr lang="en-IN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Maynamati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Shalban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Vihara is a large Buddhist monastery complex with 115 monk cells surrounding a central courtyard, where the main temple stood. The vihara was a significant </a:t>
            </a:r>
            <a:r>
              <a:rPr lang="en-IN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both monastic life and Buddhist education.</a:t>
            </a:r>
          </a:p>
          <a:p>
            <a:pPr marL="0" indent="0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52190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2D6E-7A5D-8BFE-C1BD-A8727F3D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lgerian" panose="04020705040A02060702" pitchFamily="82" charset="0"/>
              </a:rPr>
              <a:t>Some Key Sites Of </a:t>
            </a:r>
            <a:r>
              <a:rPr lang="en-GB" b="1" dirty="0" err="1">
                <a:latin typeface="Algerian" panose="04020705040A02060702" pitchFamily="82" charset="0"/>
              </a:rPr>
              <a:t>Maynamati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91D8E-90B0-0CE2-964C-7592578B6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542" y="2425393"/>
            <a:ext cx="10515600" cy="4351338"/>
          </a:xfrm>
        </p:spPr>
        <p:txBody>
          <a:bodyPr/>
          <a:lstStyle/>
          <a:p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Ananda Vihara: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Another large monastery complex located near </a:t>
            </a:r>
            <a:r>
              <a:rPr lang="en-IN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Shalban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Vihara, Ananda Vihara was a similar educational and religious </a:t>
            </a:r>
            <a:r>
              <a:rPr lang="en-IN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Buddhist monks. Its ruins include cells for monks, temples, and stupas, with many important artifacts discovered during excavations.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433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33DB-9A7F-74E9-2A0A-A3EBE4E7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kern="1200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+mj-ea"/>
                <a:cs typeface="+mj-cs"/>
              </a:rPr>
              <a:t>Some Key Sites Of </a:t>
            </a:r>
            <a:r>
              <a:rPr lang="en-GB" sz="4800" b="1" kern="1200" dirty="0" err="1">
                <a:solidFill>
                  <a:srgbClr val="000000"/>
                </a:solidFill>
                <a:effectLst/>
                <a:latin typeface="Algerian" panose="04020705040A02060702" pitchFamily="82" charset="0"/>
                <a:ea typeface="+mj-ea"/>
                <a:cs typeface="+mj-cs"/>
              </a:rPr>
              <a:t>Maynamati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8E331-F601-2D27-12F0-6118E490D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38" y="3152979"/>
            <a:ext cx="10515600" cy="4351338"/>
          </a:xfrm>
        </p:spPr>
        <p:txBody>
          <a:bodyPr>
            <a:normAutofit/>
          </a:bodyPr>
          <a:lstStyle/>
          <a:p>
            <a:r>
              <a:rPr lang="en-IN" sz="3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Bhoj</a:t>
            </a:r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Vihara: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site contains the ruins of a smaller Buddhist monastery and is part of the greater </a:t>
            </a:r>
            <a:r>
              <a:rPr lang="en-IN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Maynamati-Lalmai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archaeological zone. It highlights the extensive network of religious sites in the region.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26551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460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</vt:lpstr>
      <vt:lpstr>Bernard MT Condensed</vt:lpstr>
      <vt:lpstr>Calibri</vt:lpstr>
      <vt:lpstr>Calibri Light</vt:lpstr>
      <vt:lpstr>Comic Sans MS</vt:lpstr>
      <vt:lpstr>Office Theme</vt:lpstr>
      <vt:lpstr>Welcome </vt:lpstr>
      <vt:lpstr>My Short Introduction</vt:lpstr>
      <vt:lpstr>Today’s Topic Is-                  -  Maynamati: The Cradle of Ancient Buddhist Heritage in Bengal </vt:lpstr>
      <vt:lpstr>Maynamati: The Cradle of Ancient Buddhist Heritage in Bengal   Our Topic is- </vt:lpstr>
      <vt:lpstr>MaynaMAti</vt:lpstr>
      <vt:lpstr>Historical Background</vt:lpstr>
      <vt:lpstr>Some Key Sites Of Maynamati</vt:lpstr>
      <vt:lpstr>Some Key Sites Of Maynamati</vt:lpstr>
      <vt:lpstr>Some Key Sites Of Maynamati</vt:lpstr>
      <vt:lpstr>Some Key Sites Of Maynamati</vt:lpstr>
      <vt:lpstr>Some Key Sites Of Maynamati</vt:lpstr>
      <vt:lpstr>Thanks To 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Saladin foty</dc:creator>
  <cp:lastModifiedBy>Saladin foty</cp:lastModifiedBy>
  <cp:revision>2</cp:revision>
  <dcterms:created xsi:type="dcterms:W3CDTF">2024-10-08T15:16:29Z</dcterms:created>
  <dcterms:modified xsi:type="dcterms:W3CDTF">2024-10-08T15:18:40Z</dcterms:modified>
</cp:coreProperties>
</file>