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dCwhYqwPuwUurBSt81gH3Ta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if stimulus picture change and whether it was the same sequence for 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treat the magnitudes very similarly. Scaling in the PEs?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nathalie if it was random for each participant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do the same with sliding average</a:t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nathalie if exactly same condition - did the stimuli change? For modeling: introduce forgetting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change in stimuli: start from zero</a:t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 HR cue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 dot (-5,-1,1,5) of what they see and circle it if they chose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PNAS effort learning plot how much point they got on the bottom or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if they see the same 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if there are some key individual differences she’s interested in (questionnaire. Demographics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down a few models that make sense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Simple RL with 1 learning rate and 1 softmax and a fixed prior at 0.5. Prior vaue as free parameter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Different learning rates for positiv and negativ PEs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 scaling in front of  -5 (-5 and -1 have same effect?)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 frequency per cue and per reward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857" y="1372286"/>
            <a:ext cx="7314286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Difference in hits (last window- first window)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7589"/>
          <a:stretch/>
        </p:blipFill>
        <p:spPr>
          <a:xfrm>
            <a:off x="0" y="1511300"/>
            <a:ext cx="12192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Individual plots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Selected some users from the 10 best performing ones (total reward)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007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1194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012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1194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259</a:t>
            </a:r>
            <a:endParaRPr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1194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 (vs not) percentage per cue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6250"/>
          <a:stretch/>
        </p:blipFill>
        <p:spPr>
          <a:xfrm>
            <a:off x="3047999" y="1282700"/>
            <a:ext cx="60960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 percentage and reward correlation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6665" l="0" r="0" t="6459"/>
          <a:stretch/>
        </p:blipFill>
        <p:spPr>
          <a:xfrm>
            <a:off x="3175000" y="1322388"/>
            <a:ext cx="6138030" cy="533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Hits per cue across time 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1517668" y="2342634"/>
            <a:ext cx="435561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🡪"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window sizes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 = 112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 trials per run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>
            <a:off x="5689600" y="1358900"/>
            <a:ext cx="0" cy="506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7"/>
          <p:cNvSpPr txBox="1"/>
          <p:nvPr/>
        </p:nvSpPr>
        <p:spPr>
          <a:xfrm>
            <a:off x="5879758" y="6103034"/>
            <a:ext cx="2717799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14 trial * 4 = 56 trials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End of run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8"/>
          <p:cNvCxnSpPr/>
          <p:nvPr/>
        </p:nvCxnSpPr>
        <p:spPr>
          <a:xfrm>
            <a:off x="5562600" y="1358900"/>
            <a:ext cx="0" cy="506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8"/>
          <p:cNvSpPr txBox="1"/>
          <p:nvPr/>
        </p:nvSpPr>
        <p:spPr>
          <a:xfrm>
            <a:off x="5727359" y="6241534"/>
            <a:ext cx="181644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End of run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6" y="686143"/>
            <a:ext cx="10971428" cy="54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2022-02-28T13:08:33Z</dcterms:created>
  <dc:creator>Magda Dubois</dc:creator>
</cp:coreProperties>
</file>