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62" r:id="rId3"/>
    <p:sldId id="263" r:id="rId4"/>
    <p:sldId id="271" r:id="rId5"/>
    <p:sldId id="270" r:id="rId6"/>
    <p:sldId id="273" r:id="rId7"/>
    <p:sldId id="272" r:id="rId8"/>
    <p:sldId id="275" r:id="rId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9" roundtripDataSignature="AMtx7mgdCwhYqwPuwUurBSt81gH3Tahbt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7810"/>
  </p:normalViewPr>
  <p:slideViewPr>
    <p:cSldViewPr snapToGrid="0" snapToObjects="1">
      <p:cViewPr varScale="1">
        <p:scale>
          <a:sx n="69" d="100"/>
          <a:sy n="69" d="100"/>
        </p:scale>
        <p:origin x="16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23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19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Ask nathalie if exactly same condition - did the stimuli change? For modeling: introduce forgetting rate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If change in stimuli: start from zero</a:t>
            </a:r>
            <a:endParaRPr/>
          </a:p>
        </p:txBody>
      </p:sp>
      <p:sp>
        <p:nvSpPr>
          <p:cNvPr id="116" name="Google Shape;11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Ask if stimulus picture change and whether it was the same sequence for all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285637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" name="Google Shape;14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5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6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6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7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7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0" name="Google Shape;20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9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0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0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20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2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20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3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23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4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4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Hit frequency per cue and per reward</a:t>
            </a:r>
            <a:endParaRPr/>
          </a:p>
        </p:txBody>
      </p:sp>
      <p:pic>
        <p:nvPicPr>
          <p:cNvPr id="85" name="Google Shape;85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38857" y="1372286"/>
            <a:ext cx="7314286" cy="54857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0286" y="686143"/>
            <a:ext cx="10971428" cy="548571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9" name="Google Shape;119;p7"/>
          <p:cNvCxnSpPr/>
          <p:nvPr/>
        </p:nvCxnSpPr>
        <p:spPr>
          <a:xfrm>
            <a:off x="5689600" y="1358900"/>
            <a:ext cx="0" cy="50673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120" name="Google Shape;120;p7"/>
          <p:cNvSpPr txBox="1"/>
          <p:nvPr/>
        </p:nvSpPr>
        <p:spPr>
          <a:xfrm>
            <a:off x="5879758" y="6103034"/>
            <a:ext cx="2717799" cy="64633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t4 = 14 trial * 4 = 56 trials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-&gt; End of run 1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0286" y="686143"/>
            <a:ext cx="10971428" cy="548571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6" name="Google Shape;126;p8"/>
          <p:cNvCxnSpPr/>
          <p:nvPr/>
        </p:nvCxnSpPr>
        <p:spPr>
          <a:xfrm>
            <a:off x="5562600" y="1358900"/>
            <a:ext cx="0" cy="50673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127" name="Google Shape;127;p8"/>
          <p:cNvSpPr txBox="1"/>
          <p:nvPr/>
        </p:nvSpPr>
        <p:spPr>
          <a:xfrm>
            <a:off x="5727359" y="6241534"/>
            <a:ext cx="1816442" cy="36933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-&gt; End of run 1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39CB08F0-C9FE-654E-BF71-509F827D7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GB" dirty="0"/>
              <a:t>Weird bump in punishment </a:t>
            </a:r>
          </a:p>
        </p:txBody>
      </p:sp>
      <p:sp>
        <p:nvSpPr>
          <p:cNvPr id="6" name="Google Shape;144;p11">
            <a:extLst>
              <a:ext uri="{FF2B5EF4-FFF2-40B4-BE49-F238E27FC236}">
                <a16:creationId xmlns:a16="http://schemas.microsoft.com/office/drawing/2014/main" id="{B2F13C67-7C69-4E4D-A84F-C94E5DC15D7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 dirty="0"/>
              <a:t>Do they see the same things ?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 dirty="0">
                <a:sym typeface="Wingdings" pitchFamily="2" charset="2"/>
              </a:rPr>
              <a:t> Make plots with what they see and if they choose it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 dirty="0">
                <a:sym typeface="Wingdings" pitchFamily="2" charset="2"/>
              </a:rPr>
              <a:t> They don’t see the same thing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84943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9201E47F-8265-D54B-9C52-57F029C18E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17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46E2E63F-0417-F748-A328-658A6CEF80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716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A430953F-081B-F749-8A49-040894B037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3053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8939BC-F868-B044-8F69-3498EB1A0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GB" dirty="0"/>
              <a:t>To ask Nathalie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4804663-6536-D042-ACAE-409D490F81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GB" dirty="0"/>
              <a:t>Ask if there are some key individual differences she’s interested in (questionnaire. Demographics etc)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GB" dirty="0"/>
              <a:t>Right down a few models that make sense</a:t>
            </a:r>
          </a:p>
          <a:p>
            <a:pPr lvl="0" indent="-298450">
              <a:spcBef>
                <a:spcPts val="0"/>
              </a:spcBef>
              <a:buSzPts val="1100"/>
              <a:buAutoNum type="arabicPeriod"/>
            </a:pPr>
            <a:r>
              <a:rPr lang="en-GB" dirty="0"/>
              <a:t>Simple RL with 1 learning rate and 1 softmax and a fixed prior at 0.5. Prior </a:t>
            </a:r>
            <a:r>
              <a:rPr lang="en-GB" dirty="0" err="1"/>
              <a:t>vaue</a:t>
            </a:r>
            <a:r>
              <a:rPr lang="en-GB" dirty="0"/>
              <a:t> as free parameter</a:t>
            </a:r>
          </a:p>
          <a:p>
            <a:pPr lvl="0" indent="-298450">
              <a:spcBef>
                <a:spcPts val="0"/>
              </a:spcBef>
              <a:buSzPts val="1100"/>
              <a:buAutoNum type="arabicPeriod"/>
            </a:pPr>
            <a:r>
              <a:rPr lang="en-GB" dirty="0"/>
              <a:t>Different learning rates for </a:t>
            </a:r>
            <a:r>
              <a:rPr lang="en-GB" dirty="0" err="1"/>
              <a:t>positiv</a:t>
            </a:r>
            <a:r>
              <a:rPr lang="en-GB" dirty="0"/>
              <a:t> and </a:t>
            </a:r>
            <a:r>
              <a:rPr lang="en-GB" dirty="0" err="1"/>
              <a:t>negativ</a:t>
            </a:r>
            <a:r>
              <a:rPr lang="en-GB" dirty="0"/>
              <a:t> PEs</a:t>
            </a:r>
          </a:p>
          <a:p>
            <a:pPr lvl="0" indent="-298450">
              <a:spcBef>
                <a:spcPts val="0"/>
              </a:spcBef>
              <a:buSzPts val="1100"/>
              <a:buAutoNum type="arabicPeriod"/>
            </a:pPr>
            <a:r>
              <a:rPr lang="en-GB" dirty="0"/>
              <a:t>A scaling in front of  -5 (-5 and -1 have same effect?)</a:t>
            </a:r>
          </a:p>
          <a:p>
            <a:pPr lvl="0" indent="-298450">
              <a:spcBef>
                <a:spcPts val="0"/>
              </a:spcBef>
              <a:buSzPts val="1100"/>
              <a:buAutoNum type="arabicPeriod"/>
            </a:pPr>
            <a:endParaRPr lang="en-GB" dirty="0"/>
          </a:p>
          <a:p>
            <a:pPr lvl="0" indent="-298450">
              <a:spcBef>
                <a:spcPts val="0"/>
              </a:spcBef>
              <a:buSzPts val="1100"/>
              <a:buAutoNum type="arabicPeriod"/>
            </a:pPr>
            <a:endParaRPr lang="en-GB" dirty="0"/>
          </a:p>
          <a:p>
            <a:pPr marL="0" lvl="0" indent="0">
              <a:spcBef>
                <a:spcPts val="0"/>
              </a:spcBef>
              <a:buNone/>
            </a:pPr>
            <a:r>
              <a:rPr lang="en-GB" dirty="0"/>
              <a:t>Ask </a:t>
            </a:r>
            <a:r>
              <a:rPr lang="en-GB" dirty="0" err="1"/>
              <a:t>nathalie</a:t>
            </a:r>
            <a:r>
              <a:rPr lang="en-GB" dirty="0"/>
              <a:t> if exactly same condition in the 2 runs - did the stimuli change? For modeling: introduce forgetting rate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GB" dirty="0"/>
              <a:t>If change in stimuli: start from zero</a:t>
            </a:r>
          </a:p>
          <a:p>
            <a:pPr marL="158750" lvl="0" indent="0">
              <a:spcBef>
                <a:spcPts val="0"/>
              </a:spcBef>
              <a:buSzPts val="1100"/>
              <a:buNone/>
            </a:pPr>
            <a:endParaRPr lang="en-GB" dirty="0"/>
          </a:p>
          <a:p>
            <a:endParaRPr lang="fr-GB" dirty="0"/>
          </a:p>
        </p:txBody>
      </p:sp>
    </p:spTree>
    <p:extLst>
      <p:ext uri="{BB962C8B-B14F-4D97-AF65-F5344CB8AC3E}">
        <p14:creationId xmlns:p14="http://schemas.microsoft.com/office/powerpoint/2010/main" val="285650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199</Words>
  <Application>Microsoft Macintosh PowerPoint</Application>
  <PresentationFormat>Grand écran</PresentationFormat>
  <Paragraphs>21</Paragraphs>
  <Slides>8</Slides>
  <Notes>4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Hit frequency per cue and per reward</vt:lpstr>
      <vt:lpstr>Présentation PowerPoint</vt:lpstr>
      <vt:lpstr>Présentation PowerPoint</vt:lpstr>
      <vt:lpstr>Weird bump in punishment </vt:lpstr>
      <vt:lpstr>Présentation PowerPoint</vt:lpstr>
      <vt:lpstr>Présentation PowerPoint</vt:lpstr>
      <vt:lpstr>Présentation PowerPoint</vt:lpstr>
      <vt:lpstr>To ask Nathalie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Hit frequency per cue and per reward</dc:title>
  <dc:creator>Magda Dubois</dc:creator>
  <cp:lastModifiedBy>Dubois, Magda</cp:lastModifiedBy>
  <cp:revision>6</cp:revision>
  <dcterms:created xsi:type="dcterms:W3CDTF">2022-02-28T13:08:33Z</dcterms:created>
  <dcterms:modified xsi:type="dcterms:W3CDTF">2022-03-09T11:39:52Z</dcterms:modified>
</cp:coreProperties>
</file>