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71" r:id="rId5"/>
    <p:sldId id="270" r:id="rId6"/>
    <p:sldId id="273" r:id="rId7"/>
    <p:sldId id="272" r:id="rId8"/>
    <p:sldId id="276" r:id="rId9"/>
    <p:sldId id="277" r:id="rId10"/>
    <p:sldId id="27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dCwhYqwPuwUurBSt81gH3Ta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10"/>
  </p:normalViewPr>
  <p:slideViewPr>
    <p:cSldViewPr snapToGrid="0" snapToObjects="1">
      <p:cViewPr varScale="1">
        <p:scale>
          <a:sx n="69" d="100"/>
          <a:sy n="69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nathalie if exactly same condition - did the stimuli change? For modeling: introduce forgetting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change in stimuli: start from zero</a:t>
            </a: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if stimulus picture change and whether it was the same sequence for all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56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GB" dirty="0"/>
              <a:t>For one participant</a:t>
            </a:r>
          </a:p>
          <a:p>
            <a:r>
              <a:rPr lang="fr-GB" dirty="0"/>
              <a:t>Simple model with learning rate, v0 and inverse temperature (beta fixed to 1 here)</a:t>
            </a:r>
          </a:p>
          <a:p>
            <a:endParaRPr lang="fr-GB" dirty="0"/>
          </a:p>
          <a:p>
            <a:endParaRPr lang="fr-GB" dirty="0"/>
          </a:p>
          <a:p>
            <a:r>
              <a:rPr lang="fr-GB" dirty="0"/>
              <a:t>Shoudl fit all the cues together (1v0 not 4)</a:t>
            </a:r>
          </a:p>
          <a:p>
            <a:r>
              <a:rPr lang="fr-GB" dirty="0"/>
              <a:t>Have many of those with different betas</a:t>
            </a:r>
          </a:p>
          <a:p>
            <a:r>
              <a:rPr lang="fr-FR" dirty="0"/>
              <a:t>S</a:t>
            </a:r>
            <a:r>
              <a:rPr lang="fr-GB" dirty="0"/>
              <a:t>scaling factor in front of HR HP</a:t>
            </a:r>
          </a:p>
          <a:p>
            <a:endParaRPr lang="fr-GB" dirty="0"/>
          </a:p>
          <a:p>
            <a:endParaRPr lang="fr-GB" dirty="0"/>
          </a:p>
          <a:p>
            <a:r>
              <a:rPr lang="fr-GB" dirty="0"/>
              <a:t>Thesis:</a:t>
            </a:r>
          </a:p>
          <a:p>
            <a:r>
              <a:rPr lang="fr-FR" dirty="0"/>
              <a:t>C</a:t>
            </a:r>
            <a:r>
              <a:rPr lang="fr-GB" dirty="0"/>
              <a:t>omputtional psychiatry, pharmacology, computationl modeling, individual differences, brain development</a:t>
            </a:r>
          </a:p>
        </p:txBody>
      </p:sp>
    </p:spTree>
    <p:extLst>
      <p:ext uri="{BB962C8B-B14F-4D97-AF65-F5344CB8AC3E}">
        <p14:creationId xmlns:p14="http://schemas.microsoft.com/office/powerpoint/2010/main" val="419919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GB" dirty="0"/>
              <a:t>Parameters extracted visually, now will try with optimisation methods + fit beta</a:t>
            </a:r>
          </a:p>
        </p:txBody>
      </p:sp>
    </p:spTree>
    <p:extLst>
      <p:ext uri="{BB962C8B-B14F-4D97-AF65-F5344CB8AC3E}">
        <p14:creationId xmlns:p14="http://schemas.microsoft.com/office/powerpoint/2010/main" val="31805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Hit frequency per cue and per reward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857" y="1372286"/>
            <a:ext cx="7314286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939BC-F868-B044-8F69-3498EB1A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GB" dirty="0"/>
              <a:t>To ask Nathalie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04663-6536-D042-ACAE-409D490F8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Ask if there are some key individual differences she’s interested in (questionnaire. Demographics etc)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Right down a few models that make sense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r>
              <a:rPr lang="en-GB" dirty="0"/>
              <a:t>Simple RL with 1 learning rate and 1 softmax and a fixed prior at 0.5. Prior </a:t>
            </a:r>
            <a:r>
              <a:rPr lang="en-GB" dirty="0" err="1"/>
              <a:t>vaue</a:t>
            </a:r>
            <a:r>
              <a:rPr lang="en-GB" dirty="0"/>
              <a:t> as free parameter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r>
              <a:rPr lang="en-GB" dirty="0"/>
              <a:t>Different learning rates for </a:t>
            </a:r>
            <a:r>
              <a:rPr lang="en-GB" dirty="0" err="1"/>
              <a:t>positiv</a:t>
            </a:r>
            <a:r>
              <a:rPr lang="en-GB" dirty="0"/>
              <a:t> and </a:t>
            </a:r>
            <a:r>
              <a:rPr lang="en-GB" dirty="0" err="1"/>
              <a:t>negativ</a:t>
            </a:r>
            <a:r>
              <a:rPr lang="en-GB" dirty="0"/>
              <a:t> PEs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r>
              <a:rPr lang="en-GB" dirty="0"/>
              <a:t>A scaling in front of  -5 (-5 and -1 have same effect?)</a:t>
            </a:r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endParaRPr lang="en-GB" dirty="0"/>
          </a:p>
          <a:p>
            <a:pPr lvl="0" indent="-298450">
              <a:spcBef>
                <a:spcPts val="0"/>
              </a:spcBef>
              <a:buSzPts val="1100"/>
              <a:buAutoNum type="arabicPeriod"/>
            </a:pP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Ask </a:t>
            </a:r>
            <a:r>
              <a:rPr lang="en-GB" dirty="0" err="1"/>
              <a:t>nathalie</a:t>
            </a:r>
            <a:r>
              <a:rPr lang="en-GB" dirty="0"/>
              <a:t> if exactly same condition in the 2 runs - did the stimuli change? For modeling: introduce forgetting rate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If change in stimuli: start from zero</a:t>
            </a:r>
          </a:p>
          <a:p>
            <a:pPr marL="158750" lvl="0" indent="0">
              <a:spcBef>
                <a:spcPts val="0"/>
              </a:spcBef>
              <a:buSzPts val="1100"/>
              <a:buNone/>
            </a:pPr>
            <a:endParaRPr lang="en-GB" dirty="0"/>
          </a:p>
          <a:p>
            <a:endParaRPr lang="fr-GB" dirty="0"/>
          </a:p>
        </p:txBody>
      </p:sp>
    </p:spTree>
    <p:extLst>
      <p:ext uri="{BB962C8B-B14F-4D97-AF65-F5344CB8AC3E}">
        <p14:creationId xmlns:p14="http://schemas.microsoft.com/office/powerpoint/2010/main" val="2856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>
            <a:off x="5689600" y="1358900"/>
            <a:ext cx="0" cy="506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7"/>
          <p:cNvSpPr txBox="1"/>
          <p:nvPr/>
        </p:nvSpPr>
        <p:spPr>
          <a:xfrm>
            <a:off x="5879758" y="6103034"/>
            <a:ext cx="2717799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14 trial * 4 = 56 trials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End of run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8"/>
          <p:cNvCxnSpPr/>
          <p:nvPr/>
        </p:nvCxnSpPr>
        <p:spPr>
          <a:xfrm>
            <a:off x="5562600" y="1358900"/>
            <a:ext cx="0" cy="506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8"/>
          <p:cNvSpPr txBox="1"/>
          <p:nvPr/>
        </p:nvSpPr>
        <p:spPr>
          <a:xfrm>
            <a:off x="5727359" y="6241534"/>
            <a:ext cx="181644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End of run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9CB08F0-C9FE-654E-BF71-509F827D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GB" dirty="0"/>
              <a:t>Weird bump in punishment </a:t>
            </a:r>
          </a:p>
        </p:txBody>
      </p:sp>
      <p:sp>
        <p:nvSpPr>
          <p:cNvPr id="6" name="Google Shape;144;p11">
            <a:extLst>
              <a:ext uri="{FF2B5EF4-FFF2-40B4-BE49-F238E27FC236}">
                <a16:creationId xmlns:a16="http://schemas.microsoft.com/office/drawing/2014/main" id="{B2F13C67-7C69-4E4D-A84F-C94E5DC15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Do they see the same things 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>
                <a:sym typeface="Wingdings" pitchFamily="2" charset="2"/>
              </a:rPr>
              <a:t> Make plots with what they see and if they choose it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>
                <a:sym typeface="Wingdings" pitchFamily="2" charset="2"/>
              </a:rPr>
              <a:t> They don’t see the same thing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9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201E47F-8265-D54B-9C52-57F029C1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E2E63F-0417-F748-A328-658A6CEF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430953F-081B-F749-8A49-040894B0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A4DA57D-7C3F-7440-BC6E-92E94C98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44450"/>
            <a:ext cx="85979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7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7BE2DC-2E03-FE4F-9E6C-7D77A4BF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88" y="1091552"/>
            <a:ext cx="10015423" cy="46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274</Words>
  <Application>Microsoft Macintosh PowerPoint</Application>
  <PresentationFormat>Grand écran</PresentationFormat>
  <Paragraphs>33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Hit frequency per cue and per reward</vt:lpstr>
      <vt:lpstr>Présentation PowerPoint</vt:lpstr>
      <vt:lpstr>Présentation PowerPoint</vt:lpstr>
      <vt:lpstr>Weird bump in punishment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To ask Nathalie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frequency per cue and per reward</dc:title>
  <dc:creator>Magda Dubois</dc:creator>
  <cp:lastModifiedBy>Dubois, Magda</cp:lastModifiedBy>
  <cp:revision>9</cp:revision>
  <dcterms:created xsi:type="dcterms:W3CDTF">2022-02-28T13:08:33Z</dcterms:created>
  <dcterms:modified xsi:type="dcterms:W3CDTF">2022-03-28T13:53:18Z</dcterms:modified>
</cp:coreProperties>
</file>