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4" r:id="rId2"/>
    <p:sldId id="299" r:id="rId3"/>
    <p:sldId id="274" r:id="rId4"/>
    <p:sldId id="325" r:id="rId5"/>
    <p:sldId id="280" r:id="rId6"/>
    <p:sldId id="330" r:id="rId7"/>
    <p:sldId id="331" r:id="rId8"/>
    <p:sldId id="334" r:id="rId9"/>
    <p:sldId id="335" r:id="rId10"/>
    <p:sldId id="332" r:id="rId11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55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pos="257" userDrawn="1">
          <p15:clr>
            <a:srgbClr val="A4A3A4"/>
          </p15:clr>
        </p15:guide>
        <p15:guide id="6" pos="7378" userDrawn="1">
          <p15:clr>
            <a:srgbClr val="A4A3A4"/>
          </p15:clr>
        </p15:guide>
        <p15:guide id="7" orient="horz" pos="2251" userDrawn="1">
          <p15:clr>
            <a:srgbClr val="A4A3A4"/>
          </p15:clr>
        </p15:guide>
        <p15:guide id="8" orient="horz" pos="33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845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9"/>
    <p:restoredTop sz="97173"/>
  </p:normalViewPr>
  <p:slideViewPr>
    <p:cSldViewPr>
      <p:cViewPr varScale="1">
        <p:scale>
          <a:sx n="163" d="100"/>
          <a:sy n="163" d="100"/>
        </p:scale>
        <p:origin x="200" y="208"/>
      </p:cViewPr>
      <p:guideLst>
        <p:guide orient="horz" pos="935"/>
        <p:guide pos="3840"/>
        <p:guide orient="horz" pos="255"/>
        <p:guide orient="horz" pos="4065"/>
        <p:guide pos="257"/>
        <p:guide pos="7378"/>
        <p:guide orient="horz" pos="2251"/>
        <p:guide orient="horz" pos="3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FB063-E1BF-6E42-B3F6-60B251F34A84}" type="datetimeFigureOut">
              <a:rPr lang="en-RU" smtClean="0"/>
              <a:t>29.10.2023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1876B-B175-6644-9C95-9D701599DC3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01601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1876B-B175-6644-9C95-9D701599DC3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3189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F888-3219-19BE-0717-EA7135FEC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E8673-6900-9054-4081-E4C777A98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5326-0FB7-00F5-F47A-F6684C68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F58A-BE3D-B646-9FD5-CB39E046BDF2}" type="datetimeFigureOut">
              <a:rPr lang="en-RU" smtClean="0"/>
              <a:t>29.10.2023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2D2D5-4A10-ECCE-6C7B-6FB71BEA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D87A0-AF66-85B8-5297-85F17E9B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2294-15BE-404E-ABF8-EA199443354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6402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557B-B643-6BE5-AC9B-5B7805DA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0847D-D941-E809-EA89-8B12B8B94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6BA03-338D-4007-379F-035D9E31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F58A-BE3D-B646-9FD5-CB39E046BDF2}" type="datetimeFigureOut">
              <a:rPr lang="en-RU" smtClean="0"/>
              <a:t>29.10.2023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24DF4-4E2C-9A82-44F4-FEE4DA37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8A9F8-3033-D7B7-1B15-522F03A8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2294-15BE-404E-ABF8-EA199443354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2894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7CB7F-40E1-1442-17CA-151140854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80D17-271A-4B9B-BE21-4DE47EB1E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B697E-4864-1B17-485C-40C7B10B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F58A-BE3D-B646-9FD5-CB39E046BDF2}" type="datetimeFigureOut">
              <a:rPr lang="en-RU" smtClean="0"/>
              <a:t>29.10.2023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FC73B-4B43-C6CA-5469-DDB725C7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E29B2-EC03-81DD-9680-7FCEFFA0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2294-15BE-404E-ABF8-EA199443354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37373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87F5F1F4-DF7B-4BA4-AD3E-1DAEB1B877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715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id="{063BCBAD-8423-4698-94DB-5BC99475AD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95751" y="619125"/>
            <a:ext cx="2371725" cy="2647950"/>
          </a:xfrm>
          <a:custGeom>
            <a:avLst/>
            <a:gdLst>
              <a:gd name="connsiteX0" fmla="*/ 0 w 2371725"/>
              <a:gd name="connsiteY0" fmla="*/ 0 h 2647950"/>
              <a:gd name="connsiteX1" fmla="*/ 2371725 w 2371725"/>
              <a:gd name="connsiteY1" fmla="*/ 0 h 2647950"/>
              <a:gd name="connsiteX2" fmla="*/ 2371725 w 2371725"/>
              <a:gd name="connsiteY2" fmla="*/ 2647950 h 2647950"/>
              <a:gd name="connsiteX3" fmla="*/ 0 w 2371725"/>
              <a:gd name="connsiteY3" fmla="*/ 264795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1725" h="2647950">
                <a:moveTo>
                  <a:pt x="0" y="0"/>
                </a:moveTo>
                <a:lnTo>
                  <a:pt x="2371725" y="0"/>
                </a:lnTo>
                <a:lnTo>
                  <a:pt x="2371725" y="2647950"/>
                </a:lnTo>
                <a:lnTo>
                  <a:pt x="0" y="2647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C770C48D-8FAD-4ED6-B59E-0C3BEC5CC1F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57976" y="619125"/>
            <a:ext cx="2371725" cy="2647950"/>
          </a:xfrm>
          <a:custGeom>
            <a:avLst/>
            <a:gdLst>
              <a:gd name="connsiteX0" fmla="*/ 0 w 2371725"/>
              <a:gd name="connsiteY0" fmla="*/ 0 h 2647950"/>
              <a:gd name="connsiteX1" fmla="*/ 2371725 w 2371725"/>
              <a:gd name="connsiteY1" fmla="*/ 0 h 2647950"/>
              <a:gd name="connsiteX2" fmla="*/ 2371725 w 2371725"/>
              <a:gd name="connsiteY2" fmla="*/ 2647950 h 2647950"/>
              <a:gd name="connsiteX3" fmla="*/ 0 w 2371725"/>
              <a:gd name="connsiteY3" fmla="*/ 264795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1725" h="2647950">
                <a:moveTo>
                  <a:pt x="0" y="0"/>
                </a:moveTo>
                <a:lnTo>
                  <a:pt x="2371725" y="0"/>
                </a:lnTo>
                <a:lnTo>
                  <a:pt x="2371725" y="2647950"/>
                </a:lnTo>
                <a:lnTo>
                  <a:pt x="0" y="2647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E16B464F-74A7-4874-A8B0-270A57AE907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20201" y="619125"/>
            <a:ext cx="2371725" cy="2647950"/>
          </a:xfrm>
          <a:custGeom>
            <a:avLst/>
            <a:gdLst>
              <a:gd name="connsiteX0" fmla="*/ 0 w 2371725"/>
              <a:gd name="connsiteY0" fmla="*/ 0 h 2647950"/>
              <a:gd name="connsiteX1" fmla="*/ 2371725 w 2371725"/>
              <a:gd name="connsiteY1" fmla="*/ 0 h 2647950"/>
              <a:gd name="connsiteX2" fmla="*/ 2371725 w 2371725"/>
              <a:gd name="connsiteY2" fmla="*/ 2647950 h 2647950"/>
              <a:gd name="connsiteX3" fmla="*/ 0 w 2371725"/>
              <a:gd name="connsiteY3" fmla="*/ 264795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1725" h="2647950">
                <a:moveTo>
                  <a:pt x="0" y="0"/>
                </a:moveTo>
                <a:lnTo>
                  <a:pt x="2371725" y="0"/>
                </a:lnTo>
                <a:lnTo>
                  <a:pt x="2371725" y="2647950"/>
                </a:lnTo>
                <a:lnTo>
                  <a:pt x="0" y="2647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827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id="{FF38DFD1-E6BF-4554-A170-36B1E20BAB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8394" y="809444"/>
            <a:ext cx="4976857" cy="4977403"/>
          </a:xfrm>
          <a:custGeom>
            <a:avLst/>
            <a:gdLst>
              <a:gd name="connsiteX0" fmla="*/ 3108959 w 4976857"/>
              <a:gd name="connsiteY0" fmla="*/ 0 h 4977403"/>
              <a:gd name="connsiteX1" fmla="*/ 4976857 w 4976857"/>
              <a:gd name="connsiteY1" fmla="*/ 1867898 h 4977403"/>
              <a:gd name="connsiteX2" fmla="*/ 4976857 w 4976857"/>
              <a:gd name="connsiteY2" fmla="*/ 1868988 h 4977403"/>
              <a:gd name="connsiteX3" fmla="*/ 1868442 w 4976857"/>
              <a:gd name="connsiteY3" fmla="*/ 4977403 h 4977403"/>
              <a:gd name="connsiteX4" fmla="*/ 0 w 4976857"/>
              <a:gd name="connsiteY4" fmla="*/ 3108960 h 49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6857" h="4977403">
                <a:moveTo>
                  <a:pt x="3108959" y="0"/>
                </a:moveTo>
                <a:lnTo>
                  <a:pt x="4976857" y="1867898"/>
                </a:lnTo>
                <a:lnTo>
                  <a:pt x="4976857" y="1868988"/>
                </a:lnTo>
                <a:lnTo>
                  <a:pt x="1868442" y="4977403"/>
                </a:lnTo>
                <a:lnTo>
                  <a:pt x="0" y="31089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08AE0214-CC47-4040-96C3-7CBDC793A5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765211" y="-1"/>
            <a:ext cx="2426790" cy="2560138"/>
          </a:xfrm>
          <a:custGeom>
            <a:avLst/>
            <a:gdLst>
              <a:gd name="connsiteX0" fmla="*/ 691695 w 2426790"/>
              <a:gd name="connsiteY0" fmla="*/ 0 h 2560138"/>
              <a:gd name="connsiteX1" fmla="*/ 2426789 w 2426790"/>
              <a:gd name="connsiteY1" fmla="*/ 0 h 2560138"/>
              <a:gd name="connsiteX2" fmla="*/ 2426790 w 2426790"/>
              <a:gd name="connsiteY2" fmla="*/ 2001791 h 2560138"/>
              <a:gd name="connsiteX3" fmla="*/ 1868443 w 2426790"/>
              <a:gd name="connsiteY3" fmla="*/ 2560138 h 2560138"/>
              <a:gd name="connsiteX4" fmla="*/ 0 w 2426790"/>
              <a:gd name="connsiteY4" fmla="*/ 691695 h 256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6790" h="2560138">
                <a:moveTo>
                  <a:pt x="691695" y="0"/>
                </a:moveTo>
                <a:lnTo>
                  <a:pt x="2426789" y="0"/>
                </a:lnTo>
                <a:lnTo>
                  <a:pt x="2426790" y="2001791"/>
                </a:lnTo>
                <a:lnTo>
                  <a:pt x="1868443" y="2560138"/>
                </a:lnTo>
                <a:lnTo>
                  <a:pt x="0" y="6916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CF599004-E5F4-4071-AC23-AB42C1A2035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22184" y="2232567"/>
            <a:ext cx="1969816" cy="3838259"/>
          </a:xfrm>
          <a:custGeom>
            <a:avLst/>
            <a:gdLst>
              <a:gd name="connsiteX0" fmla="*/ 1969816 w 1969816"/>
              <a:gd name="connsiteY0" fmla="*/ 0 h 3838259"/>
              <a:gd name="connsiteX1" fmla="*/ 1969816 w 1969816"/>
              <a:gd name="connsiteY1" fmla="*/ 3736886 h 3838259"/>
              <a:gd name="connsiteX2" fmla="*/ 1868443 w 1969816"/>
              <a:gd name="connsiteY2" fmla="*/ 3838259 h 3838259"/>
              <a:gd name="connsiteX3" fmla="*/ 0 w 1969816"/>
              <a:gd name="connsiteY3" fmla="*/ 1969817 h 383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9816" h="3838259">
                <a:moveTo>
                  <a:pt x="1969816" y="0"/>
                </a:moveTo>
                <a:lnTo>
                  <a:pt x="1969816" y="3736886"/>
                </a:lnTo>
                <a:lnTo>
                  <a:pt x="1868443" y="3838259"/>
                </a:lnTo>
                <a:lnTo>
                  <a:pt x="0" y="19698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39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255A-1B2B-2A58-C1AB-3D9E5C86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9998-9196-213E-9851-70F679A02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3E614-790C-AA86-45D1-6D5FF165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F58A-BE3D-B646-9FD5-CB39E046BDF2}" type="datetimeFigureOut">
              <a:rPr lang="en-RU" smtClean="0"/>
              <a:t>29.10.2023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53849-2E47-BB0A-7528-6BEB7E9F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1069-40C0-90E8-A696-81AEFE10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2294-15BE-404E-ABF8-EA199443354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5345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0D11-19DA-2C00-00E9-6FD91EBB0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BB25A-4E24-31A3-393D-936C1A8C4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2989D-1DE2-4583-7BD8-AE894920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F58A-BE3D-B646-9FD5-CB39E046BDF2}" type="datetimeFigureOut">
              <a:rPr lang="en-RU" smtClean="0"/>
              <a:t>29.10.2023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1B1A8-FD5C-F493-1BF6-9C7BE42B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10213-3F73-B222-8EED-7EB9F24B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2294-15BE-404E-ABF8-EA199443354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4830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C955-DC20-AEEA-FDDE-71030CF5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62986-9DFA-EAD5-452C-4A9644384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340C6-51DB-1749-47B0-E8430B0AE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D9733-B249-D7F3-8B0D-9A71DF29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F58A-BE3D-B646-9FD5-CB39E046BDF2}" type="datetimeFigureOut">
              <a:rPr lang="en-RU" smtClean="0"/>
              <a:t>29.10.2023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1FDCE-6655-A0B3-7360-E8435D02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4A477-434A-21E4-C8E4-81009A28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2294-15BE-404E-ABF8-EA199443354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0423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C9FC-5E3C-F8A6-5DF4-5B2B29054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8496C-5F8B-ED91-FC63-402279B03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B8A98-3364-F61B-1409-83CAC5EF7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768B4-7DB5-E069-BF75-57A60569A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D2EBF-907B-3348-C37E-1069EE4AF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C2F49-6B16-E0A2-6775-C0EC2BAB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F58A-BE3D-B646-9FD5-CB39E046BDF2}" type="datetimeFigureOut">
              <a:rPr lang="en-RU" smtClean="0"/>
              <a:t>29.10.2023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DB882-7A39-DFAF-E974-1E61FAC0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9C79B-972D-0EBE-4F3F-6A73681A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2294-15BE-404E-ABF8-EA199443354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0521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248C-F458-D946-C372-EA3925AF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00A47-C251-EA0C-85E3-206492C2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F58A-BE3D-B646-9FD5-CB39E046BDF2}" type="datetimeFigureOut">
              <a:rPr lang="en-RU" smtClean="0"/>
              <a:t>29.10.2023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FF18C-A9CB-FDE0-EDB9-13C7C6E30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5BD58-DAFA-1CD5-B33C-908B96A9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2294-15BE-404E-ABF8-EA199443354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0048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E87A1-B608-E480-4AEC-E0C3FFC1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F58A-BE3D-B646-9FD5-CB39E046BDF2}" type="datetimeFigureOut">
              <a:rPr lang="en-RU" smtClean="0"/>
              <a:t>29.10.2023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6DABE-1FFA-DC34-408A-6A06BC45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E07B5-BD92-6D08-DB10-50AC30FC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2294-15BE-404E-ABF8-EA199443354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8583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D3BD-03CC-CE0F-99F1-445BB517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D01A8-5C3F-BF8B-8F29-CF43D7BE5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373EF-20BA-D00D-273A-FEE33B2F0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6CD84-D3E3-A8F3-B738-79109575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F58A-BE3D-B646-9FD5-CB39E046BDF2}" type="datetimeFigureOut">
              <a:rPr lang="en-RU" smtClean="0"/>
              <a:t>29.10.2023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42356-3BD5-F66D-5A85-0ED10B03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B2BE5-4B85-FF70-1D20-C8A0C862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2294-15BE-404E-ABF8-EA199443354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5043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B7DA-43D1-37D3-B3F4-1C6A02C2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F0033-6B2B-0DCA-38C4-E5791500D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E6393-C1BE-E30E-93BB-3E7639910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F2FDF-B502-70C5-95EA-994A5066E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F58A-BE3D-B646-9FD5-CB39E046BDF2}" type="datetimeFigureOut">
              <a:rPr lang="en-RU" smtClean="0"/>
              <a:t>29.10.2023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48F88-5741-D18D-4865-54870040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1BD24-E868-43D3-B52F-80F6610C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2294-15BE-404E-ABF8-EA199443354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3413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98D03-522C-46BE-1524-8EA3743E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AB32-FDA8-3A1F-4AB3-DC19674B2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9DBDA-E930-618F-DC19-36425EBDC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AF58A-BE3D-B646-9FD5-CB39E046BDF2}" type="datetimeFigureOut">
              <a:rPr lang="en-RU" smtClean="0"/>
              <a:t>29.10.2023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2CCD2-949C-E31D-4F28-F92B756D2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4590A-274E-E34F-9781-A856F807A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42294-15BE-404E-ABF8-EA199443354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2763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b17YbMkvstY?feature=oemb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fww8lhFS1xk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BD4A6F48-C2E8-4002-97A9-A0B592E205E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689" b="7689"/>
          <a:stretch/>
        </p:blipFill>
        <p:spPr/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2E6A720-E3F0-4218-8944-F4957C4D69C7}"/>
              </a:ext>
            </a:extLst>
          </p:cNvPr>
          <p:cNvSpPr/>
          <p:nvPr/>
        </p:nvSpPr>
        <p:spPr>
          <a:xfrm>
            <a:off x="-4730" y="0"/>
            <a:ext cx="12192000" cy="6858000"/>
          </a:xfrm>
          <a:prstGeom prst="rect">
            <a:avLst/>
          </a:prstGeom>
          <a:solidFill>
            <a:srgbClr val="11436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1FF5828B-B290-4262-A324-D3D758BF9585}"/>
              </a:ext>
            </a:extLst>
          </p:cNvPr>
          <p:cNvGrpSpPr/>
          <p:nvPr/>
        </p:nvGrpSpPr>
        <p:grpSpPr>
          <a:xfrm>
            <a:off x="7762875" y="2438401"/>
            <a:ext cx="4429125" cy="4419600"/>
            <a:chOff x="7762875" y="2438401"/>
            <a:chExt cx="4429125" cy="4419600"/>
          </a:xfrm>
        </p:grpSpPr>
        <p:sp>
          <p:nvSpPr>
            <p:cNvPr id="5" name="Прямоугольный треугольник 4">
              <a:extLst>
                <a:ext uri="{FF2B5EF4-FFF2-40B4-BE49-F238E27FC236}">
                  <a16:creationId xmlns:a16="http://schemas.microsoft.com/office/drawing/2014/main" id="{9DC81C4E-21AD-40E3-AC14-16E920AAD576}"/>
                </a:ext>
              </a:extLst>
            </p:cNvPr>
            <p:cNvSpPr/>
            <p:nvPr/>
          </p:nvSpPr>
          <p:spPr>
            <a:xfrm rot="16200000">
              <a:off x="7767638" y="2433638"/>
              <a:ext cx="4419600" cy="4429125"/>
            </a:xfrm>
            <a:prstGeom prst="rtTriangle">
              <a:avLst/>
            </a:prstGeom>
            <a:solidFill>
              <a:srgbClr val="3B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BF434000-3CF0-4ADE-85C8-573C44A281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5688" y="5881688"/>
              <a:ext cx="976312" cy="97631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0D12DE1D-0A55-4F07-B0BA-EC1201296E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63088" y="4129088"/>
              <a:ext cx="2728912" cy="272891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7ABD804-B06A-4669-B9D4-5EF2476D78E5}"/>
              </a:ext>
            </a:extLst>
          </p:cNvPr>
          <p:cNvSpPr txBox="1"/>
          <p:nvPr/>
        </p:nvSpPr>
        <p:spPr>
          <a:xfrm>
            <a:off x="600982" y="327025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Comfortaa" panose="00000500000000000000" pitchFamily="2" charset="0"/>
              </a:rPr>
              <a:t>Цифровой</a:t>
            </a:r>
            <a:r>
              <a:rPr lang="ru-RU" sz="1200" dirty="0">
                <a:solidFill>
                  <a:srgbClr val="C0E746"/>
                </a:solidFill>
                <a:latin typeface="Comfortaa" panose="00000500000000000000" pitchFamily="2" charset="0"/>
              </a:rPr>
              <a:t> прорыв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24A82C12-DFA2-459C-BED9-79D671A0A5E9}"/>
              </a:ext>
            </a:extLst>
          </p:cNvPr>
          <p:cNvSpPr/>
          <p:nvPr/>
        </p:nvSpPr>
        <p:spPr>
          <a:xfrm>
            <a:off x="600982" y="2263051"/>
            <a:ext cx="107950" cy="17144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00FFFF"/>
              </a:highlight>
            </a:endParaRPr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491AF8AB-9338-480F-A52A-A38C43B2D567}"/>
              </a:ext>
            </a:extLst>
          </p:cNvPr>
          <p:cNvGrpSpPr/>
          <p:nvPr/>
        </p:nvGrpSpPr>
        <p:grpSpPr>
          <a:xfrm>
            <a:off x="1019239" y="2263051"/>
            <a:ext cx="10501016" cy="2554545"/>
            <a:chOff x="1044639" y="1856319"/>
            <a:chExt cx="10501016" cy="255454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2BCFD3-F26C-4B26-8B81-4B1E6A589825}"/>
                </a:ext>
              </a:extLst>
            </p:cNvPr>
            <p:cNvSpPr txBox="1"/>
            <p:nvPr/>
          </p:nvSpPr>
          <p:spPr>
            <a:xfrm>
              <a:off x="1044639" y="1856319"/>
              <a:ext cx="10501016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>
                  <a:solidFill>
                    <a:schemeClr val="bg1"/>
                  </a:solidFill>
                  <a:latin typeface="Comfortaa" panose="00000500000000000000" pitchFamily="2" charset="0"/>
                </a:rPr>
                <a:t>Разработка системы видео-аналитики</a:t>
              </a:r>
              <a:endParaRPr lang="en-US" sz="4000" b="1" dirty="0">
                <a:solidFill>
                  <a:schemeClr val="bg1"/>
                </a:solidFill>
                <a:latin typeface="Comfortaa" panose="00000500000000000000" pitchFamily="2" charset="0"/>
              </a:endParaRPr>
            </a:p>
            <a:p>
              <a:r>
                <a:rPr lang="ru-RU" sz="4000" b="1" dirty="0">
                  <a:solidFill>
                    <a:schemeClr val="bg1"/>
                  </a:solidFill>
                  <a:latin typeface="Comfortaa" panose="00000500000000000000" pitchFamily="2" charset="0"/>
                </a:rPr>
                <a:t>подсчета ТБО </a:t>
              </a:r>
              <a:endParaRPr lang="ru-RU" sz="4000" b="1" dirty="0">
                <a:solidFill>
                  <a:srgbClr val="C1E841"/>
                </a:solidFill>
                <a:latin typeface="Comfortaa" panose="00000500000000000000" pitchFamily="2" charset="0"/>
              </a:endParaRPr>
            </a:p>
            <a:p>
              <a:endParaRPr lang="ru-RU" sz="8000" b="1" dirty="0">
                <a:solidFill>
                  <a:srgbClr val="C1E841"/>
                </a:solidFill>
                <a:latin typeface="Comfortaa" panose="00000500000000000000" pitchFamily="2" charset="0"/>
              </a:endParaRPr>
            </a:p>
          </p:txBody>
        </p:sp>
        <p:grpSp>
          <p:nvGrpSpPr>
            <p:cNvPr id="38" name="Группа 37">
              <a:extLst>
                <a:ext uri="{FF2B5EF4-FFF2-40B4-BE49-F238E27FC236}">
                  <a16:creationId xmlns:a16="http://schemas.microsoft.com/office/drawing/2014/main" id="{3E8C0B71-8566-4D8B-9C4F-D0F19DB772AD}"/>
                </a:ext>
              </a:extLst>
            </p:cNvPr>
            <p:cNvGrpSpPr/>
            <p:nvPr/>
          </p:nvGrpSpPr>
          <p:grpSpPr>
            <a:xfrm>
              <a:off x="1082739" y="3141658"/>
              <a:ext cx="5181600" cy="640219"/>
              <a:chOff x="1082739" y="3271173"/>
              <a:chExt cx="5181600" cy="64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D376DF1-DF1C-431F-8205-C2E5CB678F11}"/>
                  </a:ext>
                </a:extLst>
              </p:cNvPr>
              <p:cNvSpPr txBox="1"/>
              <p:nvPr/>
            </p:nvSpPr>
            <p:spPr>
              <a:xfrm>
                <a:off x="1082739" y="3271173"/>
                <a:ext cx="33136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>
                    <a:solidFill>
                      <a:schemeClr val="bg1"/>
                    </a:solidFill>
                    <a:latin typeface="Comfortaa" panose="00000500000000000000" pitchFamily="2" charset="0"/>
                  </a:rPr>
                  <a:t>Команда </a:t>
                </a:r>
                <a:r>
                  <a:rPr lang="en-US" sz="1400" dirty="0">
                    <a:solidFill>
                      <a:schemeClr val="bg1"/>
                    </a:solidFill>
                    <a:latin typeface="Comfortaa" panose="00000500000000000000" pitchFamily="2" charset="0"/>
                  </a:rPr>
                  <a:t>“</a:t>
                </a:r>
                <a:r>
                  <a:rPr lang="ru-RU" sz="1400" dirty="0">
                    <a:solidFill>
                      <a:schemeClr val="bg1"/>
                    </a:solidFill>
                    <a:latin typeface="Comfortaa" panose="00000500000000000000" pitchFamily="2" charset="0"/>
                  </a:rPr>
                  <a:t>Зря вы выпустили нас  из ЛП  </a:t>
                </a:r>
                <a:r>
                  <a:rPr lang="en-US" sz="1400" dirty="0">
                    <a:solidFill>
                      <a:schemeClr val="bg1"/>
                    </a:solidFill>
                    <a:latin typeface="Comfortaa" panose="00000500000000000000" pitchFamily="2" charset="0"/>
                  </a:rPr>
                  <a:t>”</a:t>
                </a:r>
                <a:endParaRPr lang="ru-RU" sz="1400" dirty="0">
                  <a:solidFill>
                    <a:schemeClr val="bg1"/>
                  </a:solidFill>
                  <a:latin typeface="Comfortaa" panose="00000500000000000000" pitchFamily="2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0DEDBFB-9F2D-4DE2-89A4-69234BBE221E}"/>
                  </a:ext>
                </a:extLst>
              </p:cNvPr>
              <p:cNvSpPr txBox="1"/>
              <p:nvPr/>
            </p:nvSpPr>
            <p:spPr>
              <a:xfrm>
                <a:off x="1082739" y="3634393"/>
                <a:ext cx="5181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sz="1200" dirty="0">
                  <a:solidFill>
                    <a:schemeClr val="bg1"/>
                  </a:solidFill>
                  <a:latin typeface="Comfortaa" panose="00000500000000000000" pitchFamily="2" charset="0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D58C639-4CE4-0050-541B-165009638F40}"/>
              </a:ext>
            </a:extLst>
          </p:cNvPr>
          <p:cNvSpPr txBox="1"/>
          <p:nvPr/>
        </p:nvSpPr>
        <p:spPr>
          <a:xfrm>
            <a:off x="-123416" y="5890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261479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BD4A6F48-C2E8-4002-97A9-A0B592E205E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689" b="7689"/>
          <a:stretch/>
        </p:blipFill>
        <p:spPr/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2E6A720-E3F0-4218-8944-F4957C4D69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436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1FF5828B-B290-4262-A324-D3D758BF9585}"/>
              </a:ext>
            </a:extLst>
          </p:cNvPr>
          <p:cNvGrpSpPr/>
          <p:nvPr/>
        </p:nvGrpSpPr>
        <p:grpSpPr>
          <a:xfrm>
            <a:off x="7762875" y="2438401"/>
            <a:ext cx="4429125" cy="4419600"/>
            <a:chOff x="7762875" y="2438401"/>
            <a:chExt cx="4429125" cy="4419600"/>
          </a:xfrm>
        </p:grpSpPr>
        <p:sp>
          <p:nvSpPr>
            <p:cNvPr id="5" name="Прямоугольный треугольник 4">
              <a:extLst>
                <a:ext uri="{FF2B5EF4-FFF2-40B4-BE49-F238E27FC236}">
                  <a16:creationId xmlns:a16="http://schemas.microsoft.com/office/drawing/2014/main" id="{9DC81C4E-21AD-40E3-AC14-16E920AAD576}"/>
                </a:ext>
              </a:extLst>
            </p:cNvPr>
            <p:cNvSpPr/>
            <p:nvPr/>
          </p:nvSpPr>
          <p:spPr>
            <a:xfrm rot="16200000">
              <a:off x="7767638" y="2433638"/>
              <a:ext cx="4419600" cy="4429125"/>
            </a:xfrm>
            <a:prstGeom prst="rtTriangle">
              <a:avLst/>
            </a:prstGeom>
            <a:solidFill>
              <a:srgbClr val="3B9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BF434000-3CF0-4ADE-85C8-573C44A281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5688" y="5881688"/>
              <a:ext cx="976312" cy="97631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0D12DE1D-0A55-4F07-B0BA-EC1201296E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63088" y="4129088"/>
              <a:ext cx="2728912" cy="272891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7ABD804-B06A-4669-B9D4-5EF2476D78E5}"/>
              </a:ext>
            </a:extLst>
          </p:cNvPr>
          <p:cNvSpPr txBox="1"/>
          <p:nvPr/>
        </p:nvSpPr>
        <p:spPr>
          <a:xfrm>
            <a:off x="600982" y="327025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Comfortaa" panose="00000500000000000000" pitchFamily="2" charset="0"/>
              </a:rPr>
              <a:t>Цифровой</a:t>
            </a:r>
            <a:r>
              <a:rPr lang="ru-RU" sz="1200" dirty="0">
                <a:solidFill>
                  <a:srgbClr val="C0E746"/>
                </a:solidFill>
                <a:latin typeface="Comfortaa" panose="00000500000000000000" pitchFamily="2" charset="0"/>
              </a:rPr>
              <a:t> прорыв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24A82C12-DFA2-459C-BED9-79D671A0A5E9}"/>
              </a:ext>
            </a:extLst>
          </p:cNvPr>
          <p:cNvSpPr/>
          <p:nvPr/>
        </p:nvSpPr>
        <p:spPr>
          <a:xfrm>
            <a:off x="600982" y="2263051"/>
            <a:ext cx="107950" cy="17144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00FFFF"/>
              </a:highlight>
            </a:endParaRPr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491AF8AB-9338-480F-A52A-A38C43B2D567}"/>
              </a:ext>
            </a:extLst>
          </p:cNvPr>
          <p:cNvGrpSpPr/>
          <p:nvPr/>
        </p:nvGrpSpPr>
        <p:grpSpPr>
          <a:xfrm>
            <a:off x="1019239" y="2263051"/>
            <a:ext cx="5219700" cy="2554545"/>
            <a:chOff x="1044639" y="1856319"/>
            <a:chExt cx="5219700" cy="255454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2BCFD3-F26C-4B26-8B81-4B1E6A589825}"/>
                </a:ext>
              </a:extLst>
            </p:cNvPr>
            <p:cNvSpPr txBox="1"/>
            <p:nvPr/>
          </p:nvSpPr>
          <p:spPr>
            <a:xfrm>
              <a:off x="1044639" y="1856319"/>
              <a:ext cx="4764446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8000" b="1" dirty="0">
                  <a:solidFill>
                    <a:schemeClr val="bg1"/>
                  </a:solidFill>
                  <a:latin typeface="Comfortaa" panose="00000500000000000000" pitchFamily="2" charset="0"/>
                </a:rPr>
                <a:t>Спасибо</a:t>
              </a:r>
              <a:r>
                <a:rPr lang="ru-RU" sz="4000" b="1" dirty="0">
                  <a:solidFill>
                    <a:schemeClr val="bg1"/>
                  </a:solidFill>
                  <a:latin typeface="Comfortaa" panose="00000500000000000000" pitchFamily="2" charset="0"/>
                </a:rPr>
                <a:t> </a:t>
              </a:r>
              <a:endParaRPr lang="ru-RU" sz="4000" b="1" dirty="0">
                <a:solidFill>
                  <a:srgbClr val="C1E841"/>
                </a:solidFill>
                <a:latin typeface="Comfortaa" panose="00000500000000000000" pitchFamily="2" charset="0"/>
              </a:endParaRPr>
            </a:p>
            <a:p>
              <a:endParaRPr lang="ru-RU" sz="8000" b="1" dirty="0">
                <a:solidFill>
                  <a:srgbClr val="C1E841"/>
                </a:solidFill>
                <a:latin typeface="Comfortaa" panose="00000500000000000000" pitchFamily="2" charset="0"/>
              </a:endParaRPr>
            </a:p>
          </p:txBody>
        </p:sp>
        <p:grpSp>
          <p:nvGrpSpPr>
            <p:cNvPr id="38" name="Группа 37">
              <a:extLst>
                <a:ext uri="{FF2B5EF4-FFF2-40B4-BE49-F238E27FC236}">
                  <a16:creationId xmlns:a16="http://schemas.microsoft.com/office/drawing/2014/main" id="{3E8C0B71-8566-4D8B-9C4F-D0F19DB772AD}"/>
                </a:ext>
              </a:extLst>
            </p:cNvPr>
            <p:cNvGrpSpPr/>
            <p:nvPr/>
          </p:nvGrpSpPr>
          <p:grpSpPr>
            <a:xfrm>
              <a:off x="1082739" y="3141658"/>
              <a:ext cx="5181600" cy="640219"/>
              <a:chOff x="1082739" y="3271173"/>
              <a:chExt cx="5181600" cy="6402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D376DF1-DF1C-431F-8205-C2E5CB678F11}"/>
                  </a:ext>
                </a:extLst>
              </p:cNvPr>
              <p:cNvSpPr txBox="1"/>
              <p:nvPr/>
            </p:nvSpPr>
            <p:spPr>
              <a:xfrm>
                <a:off x="1082739" y="3271173"/>
                <a:ext cx="340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>
                    <a:solidFill>
                      <a:schemeClr val="bg1"/>
                    </a:solidFill>
                    <a:latin typeface="Comfortaa" panose="00000500000000000000" pitchFamily="2" charset="0"/>
                  </a:rPr>
                  <a:t>Готовы ответить на ваши вопросы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0DEDBFB-9F2D-4DE2-89A4-69234BBE221E}"/>
                  </a:ext>
                </a:extLst>
              </p:cNvPr>
              <p:cNvSpPr txBox="1"/>
              <p:nvPr/>
            </p:nvSpPr>
            <p:spPr>
              <a:xfrm>
                <a:off x="1082739" y="3634393"/>
                <a:ext cx="5181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sz="1200" dirty="0">
                  <a:solidFill>
                    <a:schemeClr val="bg1"/>
                  </a:solidFill>
                  <a:latin typeface="Comfortaa" panose="00000500000000000000" pitchFamily="2" charset="0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D58C639-4CE4-0050-541B-165009638F40}"/>
              </a:ext>
            </a:extLst>
          </p:cNvPr>
          <p:cNvSpPr txBox="1"/>
          <p:nvPr/>
        </p:nvSpPr>
        <p:spPr>
          <a:xfrm>
            <a:off x="-123416" y="5890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540892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00F5E7-6FD6-43B0-98BA-E2F2588BB4C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5138" r="15138"/>
          <a:stretch/>
        </p:blipFill>
        <p:spPr>
          <a:xfrm>
            <a:off x="6548438" y="0"/>
            <a:ext cx="5643562" cy="6070600"/>
          </a:xfrm>
          <a:custGeom>
            <a:avLst/>
            <a:gdLst>
              <a:gd name="connsiteX0" fmla="*/ 5643606 w 5643607"/>
              <a:gd name="connsiteY0" fmla="*/ 2232568 h 6070827"/>
              <a:gd name="connsiteX1" fmla="*/ 5643606 w 5643607"/>
              <a:gd name="connsiteY1" fmla="*/ 5969454 h 6070827"/>
              <a:gd name="connsiteX2" fmla="*/ 5542233 w 5643607"/>
              <a:gd name="connsiteY2" fmla="*/ 6070827 h 6070827"/>
              <a:gd name="connsiteX3" fmla="*/ 3673790 w 5643607"/>
              <a:gd name="connsiteY3" fmla="*/ 4202385 h 6070827"/>
              <a:gd name="connsiteX4" fmla="*/ 3108959 w 5643607"/>
              <a:gd name="connsiteY4" fmla="*/ 809445 h 6070827"/>
              <a:gd name="connsiteX5" fmla="*/ 4976857 w 5643607"/>
              <a:gd name="connsiteY5" fmla="*/ 2677343 h 6070827"/>
              <a:gd name="connsiteX6" fmla="*/ 4976857 w 5643607"/>
              <a:gd name="connsiteY6" fmla="*/ 2678433 h 6070827"/>
              <a:gd name="connsiteX7" fmla="*/ 1868442 w 5643607"/>
              <a:gd name="connsiteY7" fmla="*/ 5786848 h 6070827"/>
              <a:gd name="connsiteX8" fmla="*/ 0 w 5643607"/>
              <a:gd name="connsiteY8" fmla="*/ 3918405 h 6070827"/>
              <a:gd name="connsiteX9" fmla="*/ 3908512 w 5643607"/>
              <a:gd name="connsiteY9" fmla="*/ 0 h 6070827"/>
              <a:gd name="connsiteX10" fmla="*/ 5643606 w 5643607"/>
              <a:gd name="connsiteY10" fmla="*/ 0 h 6070827"/>
              <a:gd name="connsiteX11" fmla="*/ 5643607 w 5643607"/>
              <a:gd name="connsiteY11" fmla="*/ 2001791 h 6070827"/>
              <a:gd name="connsiteX12" fmla="*/ 5085260 w 5643607"/>
              <a:gd name="connsiteY12" fmla="*/ 2560138 h 6070827"/>
              <a:gd name="connsiteX13" fmla="*/ 3216817 w 5643607"/>
              <a:gd name="connsiteY13" fmla="*/ 691695 h 607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643607" h="6070827">
                <a:moveTo>
                  <a:pt x="5643606" y="2232568"/>
                </a:moveTo>
                <a:lnTo>
                  <a:pt x="5643606" y="5969454"/>
                </a:lnTo>
                <a:lnTo>
                  <a:pt x="5542233" y="6070827"/>
                </a:lnTo>
                <a:lnTo>
                  <a:pt x="3673790" y="4202385"/>
                </a:lnTo>
                <a:close/>
                <a:moveTo>
                  <a:pt x="3108959" y="809445"/>
                </a:moveTo>
                <a:lnTo>
                  <a:pt x="4976857" y="2677343"/>
                </a:lnTo>
                <a:lnTo>
                  <a:pt x="4976857" y="2678433"/>
                </a:lnTo>
                <a:lnTo>
                  <a:pt x="1868442" y="5786848"/>
                </a:lnTo>
                <a:lnTo>
                  <a:pt x="0" y="3918405"/>
                </a:lnTo>
                <a:close/>
                <a:moveTo>
                  <a:pt x="3908512" y="0"/>
                </a:moveTo>
                <a:lnTo>
                  <a:pt x="5643606" y="0"/>
                </a:lnTo>
                <a:lnTo>
                  <a:pt x="5643607" y="2001791"/>
                </a:lnTo>
                <a:lnTo>
                  <a:pt x="5085260" y="2560138"/>
                </a:lnTo>
                <a:lnTo>
                  <a:pt x="3216817" y="691695"/>
                </a:lnTo>
                <a:close/>
              </a:path>
            </a:pathLst>
          </a:cu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BF8A851-CDFB-4862-A8BF-D626F8A3267C}"/>
              </a:ext>
            </a:extLst>
          </p:cNvPr>
          <p:cNvGrpSpPr/>
          <p:nvPr/>
        </p:nvGrpSpPr>
        <p:grpSpPr>
          <a:xfrm>
            <a:off x="572466" y="4224337"/>
            <a:ext cx="2133600" cy="1992623"/>
            <a:chOff x="695325" y="4224337"/>
            <a:chExt cx="2133600" cy="1992623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6FB810F8-BF71-4CC2-B3CF-5AD7FF9488EC}"/>
                </a:ext>
              </a:extLst>
            </p:cNvPr>
            <p:cNvGrpSpPr/>
            <p:nvPr/>
          </p:nvGrpSpPr>
          <p:grpSpPr>
            <a:xfrm>
              <a:off x="695325" y="5047409"/>
              <a:ext cx="2133600" cy="1169551"/>
              <a:chOff x="695325" y="5047409"/>
              <a:chExt cx="2133600" cy="116955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2BC3B6-5D0F-4090-95CC-90A86540D878}"/>
                  </a:ext>
                </a:extLst>
              </p:cNvPr>
              <p:cNvSpPr txBox="1"/>
              <p:nvPr/>
            </p:nvSpPr>
            <p:spPr>
              <a:xfrm>
                <a:off x="695325" y="5047409"/>
                <a:ext cx="11193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b="1" dirty="0">
                    <a:solidFill>
                      <a:srgbClr val="262626"/>
                    </a:solidFill>
                    <a:latin typeface="Comfortaa" panose="00000500000000000000" pitchFamily="2" charset="0"/>
                  </a:rPr>
                  <a:t>Экология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0B0646-2B0E-458A-B363-2AEE9C801D79}"/>
                  </a:ext>
                </a:extLst>
              </p:cNvPr>
              <p:cNvSpPr txBox="1"/>
              <p:nvPr/>
            </p:nvSpPr>
            <p:spPr>
              <a:xfrm>
                <a:off x="695325" y="5385963"/>
                <a:ext cx="2133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>
                    <a:solidFill>
                      <a:srgbClr val="B7B7B7"/>
                    </a:solidFill>
                    <a:latin typeface="Comfortaa" panose="00000500000000000000" pitchFamily="2" charset="0"/>
                  </a:rPr>
                  <a:t>Сортировка мусора позволяет сохранить нашу планету для будущих поколений</a:t>
                </a:r>
              </a:p>
            </p:txBody>
          </p:sp>
        </p:grp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E909CF03-6FBB-4627-8EC5-B480E3378B06}"/>
                </a:ext>
              </a:extLst>
            </p:cNvPr>
            <p:cNvSpPr/>
            <p:nvPr/>
          </p:nvSpPr>
          <p:spPr>
            <a:xfrm>
              <a:off x="804863" y="4224337"/>
              <a:ext cx="695325" cy="695325"/>
            </a:xfrm>
            <a:prstGeom prst="ellipse">
              <a:avLst/>
            </a:prstGeom>
            <a:noFill/>
            <a:ln w="19050">
              <a:solidFill>
                <a:srgbClr val="5EAE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23146BAF-EB82-4446-89A6-21D45742B4C8}"/>
              </a:ext>
            </a:extLst>
          </p:cNvPr>
          <p:cNvGrpSpPr/>
          <p:nvPr/>
        </p:nvGrpSpPr>
        <p:grpSpPr>
          <a:xfrm>
            <a:off x="3185037" y="4224337"/>
            <a:ext cx="2133600" cy="2177289"/>
            <a:chOff x="3307896" y="4224337"/>
            <a:chExt cx="2133600" cy="2177289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2B596659-6BD0-45A3-9BE1-200858C4037E}"/>
                </a:ext>
              </a:extLst>
            </p:cNvPr>
            <p:cNvGrpSpPr/>
            <p:nvPr/>
          </p:nvGrpSpPr>
          <p:grpSpPr>
            <a:xfrm>
              <a:off x="3307896" y="5047409"/>
              <a:ext cx="2133600" cy="1354217"/>
              <a:chOff x="695325" y="5047409"/>
              <a:chExt cx="2133600" cy="135421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16A0E35-ED43-4072-81EB-DB02EB77AA16}"/>
                  </a:ext>
                </a:extLst>
              </p:cNvPr>
              <p:cNvSpPr txBox="1"/>
              <p:nvPr/>
            </p:nvSpPr>
            <p:spPr>
              <a:xfrm>
                <a:off x="695325" y="5047409"/>
                <a:ext cx="11802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b="1" dirty="0">
                    <a:solidFill>
                      <a:srgbClr val="262626"/>
                    </a:solidFill>
                    <a:latin typeface="Comfortaa" panose="00000500000000000000" pitchFamily="2" charset="0"/>
                  </a:rPr>
                  <a:t>Экономия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707643-75AC-4399-960A-1E065AF98F35}"/>
                  </a:ext>
                </a:extLst>
              </p:cNvPr>
              <p:cNvSpPr txBox="1"/>
              <p:nvPr/>
            </p:nvSpPr>
            <p:spPr>
              <a:xfrm>
                <a:off x="695325" y="5385963"/>
                <a:ext cx="21336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>
                    <a:solidFill>
                      <a:srgbClr val="B7B7B7"/>
                    </a:solidFill>
                    <a:latin typeface="Comfortaa" panose="00000500000000000000" pitchFamily="2" charset="0"/>
                  </a:rPr>
                  <a:t>Перерабатывающие предприятия получат финансовую выгоду</a:t>
                </a:r>
                <a:r>
                  <a:rPr lang="en-US" sz="1200" dirty="0">
                    <a:solidFill>
                      <a:srgbClr val="B7B7B7"/>
                    </a:solidFill>
                    <a:latin typeface="Comfortaa" panose="00000500000000000000" pitchFamily="2" charset="0"/>
                  </a:rPr>
                  <a:t>,</a:t>
                </a:r>
                <a:r>
                  <a:rPr lang="ru-RU" sz="1200" dirty="0">
                    <a:solidFill>
                      <a:srgbClr val="B7B7B7"/>
                    </a:solidFill>
                    <a:latin typeface="Comfortaa" panose="00000500000000000000" pitchFamily="2" charset="0"/>
                  </a:rPr>
                  <a:t> за счет  автоматизации сортировки</a:t>
                </a:r>
              </a:p>
            </p:txBody>
          </p:sp>
        </p:grp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FE38803B-4A00-442A-81AC-E2DEED950B5D}"/>
                </a:ext>
              </a:extLst>
            </p:cNvPr>
            <p:cNvSpPr/>
            <p:nvPr/>
          </p:nvSpPr>
          <p:spPr>
            <a:xfrm>
              <a:off x="3417434" y="4224337"/>
              <a:ext cx="695325" cy="695325"/>
            </a:xfrm>
            <a:prstGeom prst="ellipse">
              <a:avLst/>
            </a:prstGeom>
            <a:noFill/>
            <a:ln w="19050">
              <a:solidFill>
                <a:srgbClr val="5EAE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5339A41-B226-4CD1-AC3F-77C4A3B06060}"/>
              </a:ext>
            </a:extLst>
          </p:cNvPr>
          <p:cNvGrpSpPr/>
          <p:nvPr/>
        </p:nvGrpSpPr>
        <p:grpSpPr>
          <a:xfrm>
            <a:off x="559099" y="609511"/>
            <a:ext cx="5262979" cy="2830740"/>
            <a:chOff x="559099" y="609511"/>
            <a:chExt cx="5262979" cy="2830740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7CCE774A-FB89-4F4C-9FC6-6F9129B73253}"/>
                </a:ext>
              </a:extLst>
            </p:cNvPr>
            <p:cNvGrpSpPr/>
            <p:nvPr/>
          </p:nvGrpSpPr>
          <p:grpSpPr>
            <a:xfrm>
              <a:off x="559099" y="609511"/>
              <a:ext cx="5262979" cy="2830740"/>
              <a:chOff x="659112" y="609511"/>
              <a:chExt cx="5262979" cy="283074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2FCEB01-160C-4B1E-9225-EDEB0C28EF96}"/>
                  </a:ext>
                </a:extLst>
              </p:cNvPr>
              <p:cNvSpPr txBox="1"/>
              <p:nvPr/>
            </p:nvSpPr>
            <p:spPr>
              <a:xfrm>
                <a:off x="668165" y="1685925"/>
                <a:ext cx="482917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>
                    <a:solidFill>
                      <a:srgbClr val="B7B7B7"/>
                    </a:solidFill>
                    <a:latin typeface="Comfortaa" panose="00000500000000000000" pitchFamily="2" charset="0"/>
                  </a:rPr>
                  <a:t>На основе набора последовательных кадров с</a:t>
                </a:r>
              </a:p>
              <a:p>
                <a:r>
                  <a:rPr lang="ru-RU" sz="1200" dirty="0">
                    <a:solidFill>
                      <a:srgbClr val="B7B7B7"/>
                    </a:solidFill>
                    <a:latin typeface="Comfortaa" panose="00000500000000000000" pitchFamily="2" charset="0"/>
                  </a:rPr>
                  <a:t>мультиспектральной камеры подсчитать</a:t>
                </a:r>
              </a:p>
              <a:p>
                <a:r>
                  <a:rPr lang="ru-RU" sz="1200" dirty="0">
                    <a:solidFill>
                      <a:srgbClr val="B7B7B7"/>
                    </a:solidFill>
                    <a:latin typeface="Comfortaa" panose="00000500000000000000" pitchFamily="2" charset="0"/>
                  </a:rPr>
                  <a:t>количество уникальных объектов каждой</a:t>
                </a:r>
              </a:p>
              <a:p>
                <a:r>
                  <a:rPr lang="ru-RU" sz="1200" dirty="0">
                    <a:solidFill>
                      <a:srgbClr val="B7B7B7"/>
                    </a:solidFill>
                    <a:latin typeface="Comfortaa" panose="00000500000000000000" pitchFamily="2" charset="0"/>
                  </a:rPr>
                  <a:t>категории ТБО: стекло, дерево, метал, пластик.</a:t>
                </a:r>
              </a:p>
              <a:p>
                <a:r>
                  <a:rPr lang="ru-RU" sz="1200" dirty="0">
                    <a:solidFill>
                      <a:srgbClr val="B7B7B7"/>
                    </a:solidFill>
                    <a:latin typeface="Comfortaa" panose="00000500000000000000" pitchFamily="2" charset="0"/>
                  </a:rPr>
                  <a:t>В результате работы программы должны быть</a:t>
                </a:r>
              </a:p>
              <a:p>
                <a:r>
                  <a:rPr lang="ru-RU" sz="1200" dirty="0">
                    <a:solidFill>
                      <a:srgbClr val="B7B7B7"/>
                    </a:solidFill>
                    <a:latin typeface="Comfortaa" panose="00000500000000000000" pitchFamily="2" charset="0"/>
                  </a:rPr>
                  <a:t>получены 4 числа - количество уникальных</a:t>
                </a:r>
              </a:p>
              <a:p>
                <a:r>
                  <a:rPr lang="ru-RU" sz="1200" dirty="0">
                    <a:solidFill>
                      <a:srgbClr val="B7B7B7"/>
                    </a:solidFill>
                    <a:latin typeface="Comfortaa" panose="00000500000000000000" pitchFamily="2" charset="0"/>
                  </a:rPr>
                  <a:t>объектов каждой из категорий ТБО по каждому</a:t>
                </a:r>
              </a:p>
              <a:p>
                <a:r>
                  <a:rPr lang="ru-RU" sz="1200" dirty="0">
                    <a:solidFill>
                      <a:srgbClr val="B7B7B7"/>
                    </a:solidFill>
                    <a:latin typeface="Comfortaa" panose="00000500000000000000" pitchFamily="2" charset="0"/>
                  </a:rPr>
                  <a:t>семплу </a:t>
                </a:r>
              </a:p>
              <a:p>
                <a:endParaRPr lang="ru-RU" sz="1200" dirty="0">
                  <a:solidFill>
                    <a:srgbClr val="B7B7B7"/>
                  </a:solidFill>
                  <a:latin typeface="Comfortaa" panose="00000500000000000000" pitchFamily="2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B3B5951-2FEE-45BE-99B5-B772DA2A6DBE}"/>
                  </a:ext>
                </a:extLst>
              </p:cNvPr>
              <p:cNvSpPr txBox="1"/>
              <p:nvPr/>
            </p:nvSpPr>
            <p:spPr>
              <a:xfrm>
                <a:off x="659112" y="609511"/>
                <a:ext cx="52629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3600" b="1" dirty="0">
                    <a:solidFill>
                      <a:srgbClr val="404040"/>
                    </a:solidFill>
                    <a:latin typeface="Comfortaa" panose="00000500000000000000" pitchFamily="2" charset="0"/>
                  </a:rPr>
                  <a:t>Поставленная Задача</a:t>
                </a:r>
              </a:p>
            </p:txBody>
          </p:sp>
        </p:grp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B2B5CA18-2388-4F54-881E-E2B0561E7BB0}"/>
                </a:ext>
              </a:extLst>
            </p:cNvPr>
            <p:cNvCxnSpPr>
              <a:cxnSpLocks/>
            </p:cNvCxnSpPr>
            <p:nvPr/>
          </p:nvCxnSpPr>
          <p:spPr>
            <a:xfrm>
              <a:off x="677219" y="1451834"/>
              <a:ext cx="916782" cy="0"/>
            </a:xfrm>
            <a:prstGeom prst="line">
              <a:avLst/>
            </a:prstGeom>
            <a:ln w="38100">
              <a:solidFill>
                <a:srgbClr val="C1E8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8146CB-55F9-4187-938F-28D9A772C6A7}"/>
              </a:ext>
            </a:extLst>
          </p:cNvPr>
          <p:cNvSpPr/>
          <p:nvPr/>
        </p:nvSpPr>
        <p:spPr>
          <a:xfrm rot="18900000">
            <a:off x="6645266" y="-1200046"/>
            <a:ext cx="3158485" cy="2647538"/>
          </a:xfrm>
          <a:prstGeom prst="rect">
            <a:avLst/>
          </a:prstGeom>
          <a:noFill/>
          <a:ln w="19050">
            <a:solidFill>
              <a:srgbClr val="5EA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ый треугольник 29">
            <a:extLst>
              <a:ext uri="{FF2B5EF4-FFF2-40B4-BE49-F238E27FC236}">
                <a16:creationId xmlns:a16="http://schemas.microsoft.com/office/drawing/2014/main" id="{8B04B7C5-8774-466E-925A-1A7099B2B257}"/>
              </a:ext>
            </a:extLst>
          </p:cNvPr>
          <p:cNvSpPr/>
          <p:nvPr/>
        </p:nvSpPr>
        <p:spPr>
          <a:xfrm flipH="1">
            <a:off x="11525250" y="6203950"/>
            <a:ext cx="666750" cy="654049"/>
          </a:xfrm>
          <a:prstGeom prst="rtTriangle">
            <a:avLst/>
          </a:prstGeom>
          <a:solidFill>
            <a:srgbClr val="C0E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олилиния: фигура 28">
            <a:extLst>
              <a:ext uri="{FF2B5EF4-FFF2-40B4-BE49-F238E27FC236}">
                <a16:creationId xmlns:a16="http://schemas.microsoft.com/office/drawing/2014/main" id="{474ED319-A33C-4FB9-8FCF-652679D244C9}"/>
              </a:ext>
            </a:extLst>
          </p:cNvPr>
          <p:cNvSpPr/>
          <p:nvPr/>
        </p:nvSpPr>
        <p:spPr>
          <a:xfrm rot="18900000">
            <a:off x="7983753" y="5204598"/>
            <a:ext cx="3579881" cy="2647538"/>
          </a:xfrm>
          <a:custGeom>
            <a:avLst/>
            <a:gdLst>
              <a:gd name="connsiteX0" fmla="*/ 3579881 w 3579881"/>
              <a:gd name="connsiteY0" fmla="*/ 0 h 2647538"/>
              <a:gd name="connsiteX1" fmla="*/ 3579881 w 3579881"/>
              <a:gd name="connsiteY1" fmla="*/ 2647538 h 2647538"/>
              <a:gd name="connsiteX2" fmla="*/ 2647538 w 3579881"/>
              <a:gd name="connsiteY2" fmla="*/ 2647538 h 2647538"/>
              <a:gd name="connsiteX3" fmla="*/ 0 w 3579881"/>
              <a:gd name="connsiteY3" fmla="*/ 0 h 264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9881" h="2647538">
                <a:moveTo>
                  <a:pt x="3579881" y="0"/>
                </a:moveTo>
                <a:lnTo>
                  <a:pt x="3579881" y="2647538"/>
                </a:lnTo>
                <a:lnTo>
                  <a:pt x="2647538" y="2647538"/>
                </a:lnTo>
                <a:lnTo>
                  <a:pt x="0" y="0"/>
                </a:lnTo>
                <a:close/>
              </a:path>
            </a:pathLst>
          </a:custGeom>
          <a:solidFill>
            <a:srgbClr val="5EAEE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grpSp>
        <p:nvGrpSpPr>
          <p:cNvPr id="34" name="Группа 244">
            <a:extLst>
              <a:ext uri="{FF2B5EF4-FFF2-40B4-BE49-F238E27FC236}">
                <a16:creationId xmlns:a16="http://schemas.microsoft.com/office/drawing/2014/main" id="{F73481CA-0222-7110-F665-4C34E6B03339}"/>
              </a:ext>
            </a:extLst>
          </p:cNvPr>
          <p:cNvGrpSpPr/>
          <p:nvPr/>
        </p:nvGrpSpPr>
        <p:grpSpPr>
          <a:xfrm>
            <a:off x="788466" y="4291337"/>
            <a:ext cx="482400" cy="482400"/>
            <a:chOff x="2912589" y="2006887"/>
            <a:chExt cx="591051" cy="564767"/>
          </a:xfrm>
          <a:solidFill>
            <a:srgbClr val="5EAEE3"/>
          </a:solidFill>
        </p:grpSpPr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5332830F-C4D0-F7D1-A0C9-5B22C11080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5478" y="2117382"/>
              <a:ext cx="142925" cy="141355"/>
            </a:xfrm>
            <a:custGeom>
              <a:avLst/>
              <a:gdLst>
                <a:gd name="T0" fmla="*/ 853 w 1093"/>
                <a:gd name="T1" fmla="*/ 168 h 1081"/>
                <a:gd name="T2" fmla="*/ 690 w 1093"/>
                <a:gd name="T3" fmla="*/ 208 h 1081"/>
                <a:gd name="T4" fmla="*/ 543 w 1093"/>
                <a:gd name="T5" fmla="*/ 267 h 1081"/>
                <a:gd name="T6" fmla="*/ 417 w 1093"/>
                <a:gd name="T7" fmla="*/ 346 h 1081"/>
                <a:gd name="T8" fmla="*/ 314 w 1093"/>
                <a:gd name="T9" fmla="*/ 444 h 1081"/>
                <a:gd name="T10" fmla="*/ 240 w 1093"/>
                <a:gd name="T11" fmla="*/ 548 h 1081"/>
                <a:gd name="T12" fmla="*/ 189 w 1093"/>
                <a:gd name="T13" fmla="*/ 664 h 1081"/>
                <a:gd name="T14" fmla="*/ 159 w 1093"/>
                <a:gd name="T15" fmla="*/ 792 h 1081"/>
                <a:gd name="T16" fmla="*/ 152 w 1093"/>
                <a:gd name="T17" fmla="*/ 930 h 1081"/>
                <a:gd name="T18" fmla="*/ 308 w 1093"/>
                <a:gd name="T19" fmla="*/ 922 h 1081"/>
                <a:gd name="T20" fmla="*/ 452 w 1093"/>
                <a:gd name="T21" fmla="*/ 889 h 1081"/>
                <a:gd name="T22" fmla="*/ 583 w 1093"/>
                <a:gd name="T23" fmla="*/ 832 h 1081"/>
                <a:gd name="T24" fmla="*/ 695 w 1093"/>
                <a:gd name="T25" fmla="*/ 749 h 1081"/>
                <a:gd name="T26" fmla="*/ 790 w 1093"/>
                <a:gd name="T27" fmla="*/ 645 h 1081"/>
                <a:gd name="T28" fmla="*/ 864 w 1093"/>
                <a:gd name="T29" fmla="*/ 520 h 1081"/>
                <a:gd name="T30" fmla="*/ 914 w 1093"/>
                <a:gd name="T31" fmla="*/ 381 h 1081"/>
                <a:gd name="T32" fmla="*/ 939 w 1093"/>
                <a:gd name="T33" fmla="*/ 233 h 1081"/>
                <a:gd name="T34" fmla="*/ 1009 w 1093"/>
                <a:gd name="T35" fmla="*/ 0 h 1081"/>
                <a:gd name="T36" fmla="*/ 1053 w 1093"/>
                <a:gd name="T37" fmla="*/ 11 h 1081"/>
                <a:gd name="T38" fmla="*/ 1082 w 1093"/>
                <a:gd name="T39" fmla="*/ 45 h 1081"/>
                <a:gd name="T40" fmla="*/ 1093 w 1093"/>
                <a:gd name="T41" fmla="*/ 149 h 1081"/>
                <a:gd name="T42" fmla="*/ 1082 w 1093"/>
                <a:gd name="T43" fmla="*/ 309 h 1081"/>
                <a:gd name="T44" fmla="*/ 1046 w 1093"/>
                <a:gd name="T45" fmla="*/ 466 h 1081"/>
                <a:gd name="T46" fmla="*/ 987 w 1093"/>
                <a:gd name="T47" fmla="*/ 611 h 1081"/>
                <a:gd name="T48" fmla="*/ 906 w 1093"/>
                <a:gd name="T49" fmla="*/ 742 h 1081"/>
                <a:gd name="T50" fmla="*/ 805 w 1093"/>
                <a:gd name="T51" fmla="*/ 853 h 1081"/>
                <a:gd name="T52" fmla="*/ 690 w 1093"/>
                <a:gd name="T53" fmla="*/ 943 h 1081"/>
                <a:gd name="T54" fmla="*/ 561 w 1093"/>
                <a:gd name="T55" fmla="*/ 1010 h 1081"/>
                <a:gd name="T56" fmla="*/ 418 w 1093"/>
                <a:gd name="T57" fmla="*/ 1055 h 1081"/>
                <a:gd name="T58" fmla="*/ 263 w 1093"/>
                <a:gd name="T59" fmla="*/ 1078 h 1081"/>
                <a:gd name="T60" fmla="*/ 129 w 1093"/>
                <a:gd name="T61" fmla="*/ 1080 h 1081"/>
                <a:gd name="T62" fmla="*/ 53 w 1093"/>
                <a:gd name="T63" fmla="*/ 1071 h 1081"/>
                <a:gd name="T64" fmla="*/ 21 w 1093"/>
                <a:gd name="T65" fmla="*/ 1047 h 1081"/>
                <a:gd name="T66" fmla="*/ 5 w 1093"/>
                <a:gd name="T67" fmla="*/ 1008 h 1081"/>
                <a:gd name="T68" fmla="*/ 3 w 1093"/>
                <a:gd name="T69" fmla="*/ 841 h 1081"/>
                <a:gd name="T70" fmla="*/ 26 w 1093"/>
                <a:gd name="T71" fmla="*/ 684 h 1081"/>
                <a:gd name="T72" fmla="*/ 75 w 1093"/>
                <a:gd name="T73" fmla="*/ 538 h 1081"/>
                <a:gd name="T74" fmla="*/ 152 w 1093"/>
                <a:gd name="T75" fmla="*/ 407 h 1081"/>
                <a:gd name="T76" fmla="*/ 249 w 1093"/>
                <a:gd name="T77" fmla="*/ 292 h 1081"/>
                <a:gd name="T78" fmla="*/ 367 w 1093"/>
                <a:gd name="T79" fmla="*/ 196 h 1081"/>
                <a:gd name="T80" fmla="*/ 504 w 1093"/>
                <a:gd name="T81" fmla="*/ 119 h 1081"/>
                <a:gd name="T82" fmla="*/ 658 w 1093"/>
                <a:gd name="T83" fmla="*/ 59 h 1081"/>
                <a:gd name="T84" fmla="*/ 827 w 1093"/>
                <a:gd name="T85" fmla="*/ 19 h 1081"/>
                <a:gd name="T86" fmla="*/ 1009 w 1093"/>
                <a:gd name="T87" fmla="*/ 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93" h="1081">
                  <a:moveTo>
                    <a:pt x="942" y="156"/>
                  </a:moveTo>
                  <a:lnTo>
                    <a:pt x="853" y="168"/>
                  </a:lnTo>
                  <a:lnTo>
                    <a:pt x="769" y="185"/>
                  </a:lnTo>
                  <a:lnTo>
                    <a:pt x="690" y="208"/>
                  </a:lnTo>
                  <a:lnTo>
                    <a:pt x="614" y="235"/>
                  </a:lnTo>
                  <a:lnTo>
                    <a:pt x="543" y="267"/>
                  </a:lnTo>
                  <a:lnTo>
                    <a:pt x="477" y="305"/>
                  </a:lnTo>
                  <a:lnTo>
                    <a:pt x="417" y="346"/>
                  </a:lnTo>
                  <a:lnTo>
                    <a:pt x="362" y="393"/>
                  </a:lnTo>
                  <a:lnTo>
                    <a:pt x="314" y="444"/>
                  </a:lnTo>
                  <a:lnTo>
                    <a:pt x="274" y="494"/>
                  </a:lnTo>
                  <a:lnTo>
                    <a:pt x="240" y="548"/>
                  </a:lnTo>
                  <a:lnTo>
                    <a:pt x="212" y="605"/>
                  </a:lnTo>
                  <a:lnTo>
                    <a:pt x="189" y="664"/>
                  </a:lnTo>
                  <a:lnTo>
                    <a:pt x="171" y="727"/>
                  </a:lnTo>
                  <a:lnTo>
                    <a:pt x="159" y="792"/>
                  </a:lnTo>
                  <a:lnTo>
                    <a:pt x="152" y="860"/>
                  </a:lnTo>
                  <a:lnTo>
                    <a:pt x="152" y="930"/>
                  </a:lnTo>
                  <a:lnTo>
                    <a:pt x="232" y="929"/>
                  </a:lnTo>
                  <a:lnTo>
                    <a:pt x="308" y="922"/>
                  </a:lnTo>
                  <a:lnTo>
                    <a:pt x="382" y="908"/>
                  </a:lnTo>
                  <a:lnTo>
                    <a:pt x="452" y="889"/>
                  </a:lnTo>
                  <a:lnTo>
                    <a:pt x="520" y="863"/>
                  </a:lnTo>
                  <a:lnTo>
                    <a:pt x="583" y="832"/>
                  </a:lnTo>
                  <a:lnTo>
                    <a:pt x="640" y="793"/>
                  </a:lnTo>
                  <a:lnTo>
                    <a:pt x="695" y="749"/>
                  </a:lnTo>
                  <a:lnTo>
                    <a:pt x="744" y="700"/>
                  </a:lnTo>
                  <a:lnTo>
                    <a:pt x="790" y="645"/>
                  </a:lnTo>
                  <a:lnTo>
                    <a:pt x="829" y="585"/>
                  </a:lnTo>
                  <a:lnTo>
                    <a:pt x="864" y="520"/>
                  </a:lnTo>
                  <a:lnTo>
                    <a:pt x="892" y="452"/>
                  </a:lnTo>
                  <a:lnTo>
                    <a:pt x="914" y="381"/>
                  </a:lnTo>
                  <a:lnTo>
                    <a:pt x="929" y="307"/>
                  </a:lnTo>
                  <a:lnTo>
                    <a:pt x="939" y="233"/>
                  </a:lnTo>
                  <a:lnTo>
                    <a:pt x="942" y="156"/>
                  </a:lnTo>
                  <a:close/>
                  <a:moveTo>
                    <a:pt x="1009" y="0"/>
                  </a:moveTo>
                  <a:lnTo>
                    <a:pt x="1032" y="1"/>
                  </a:lnTo>
                  <a:lnTo>
                    <a:pt x="1053" y="11"/>
                  </a:lnTo>
                  <a:lnTo>
                    <a:pt x="1069" y="26"/>
                  </a:lnTo>
                  <a:lnTo>
                    <a:pt x="1082" y="45"/>
                  </a:lnTo>
                  <a:lnTo>
                    <a:pt x="1087" y="67"/>
                  </a:lnTo>
                  <a:lnTo>
                    <a:pt x="1093" y="149"/>
                  </a:lnTo>
                  <a:lnTo>
                    <a:pt x="1090" y="230"/>
                  </a:lnTo>
                  <a:lnTo>
                    <a:pt x="1082" y="309"/>
                  </a:lnTo>
                  <a:lnTo>
                    <a:pt x="1067" y="389"/>
                  </a:lnTo>
                  <a:lnTo>
                    <a:pt x="1046" y="466"/>
                  </a:lnTo>
                  <a:lnTo>
                    <a:pt x="1020" y="540"/>
                  </a:lnTo>
                  <a:lnTo>
                    <a:pt x="987" y="611"/>
                  </a:lnTo>
                  <a:lnTo>
                    <a:pt x="949" y="678"/>
                  </a:lnTo>
                  <a:lnTo>
                    <a:pt x="906" y="742"/>
                  </a:lnTo>
                  <a:lnTo>
                    <a:pt x="857" y="801"/>
                  </a:lnTo>
                  <a:lnTo>
                    <a:pt x="805" y="853"/>
                  </a:lnTo>
                  <a:lnTo>
                    <a:pt x="750" y="901"/>
                  </a:lnTo>
                  <a:lnTo>
                    <a:pt x="690" y="943"/>
                  </a:lnTo>
                  <a:lnTo>
                    <a:pt x="626" y="980"/>
                  </a:lnTo>
                  <a:lnTo>
                    <a:pt x="561" y="1010"/>
                  </a:lnTo>
                  <a:lnTo>
                    <a:pt x="491" y="1036"/>
                  </a:lnTo>
                  <a:lnTo>
                    <a:pt x="418" y="1055"/>
                  </a:lnTo>
                  <a:lnTo>
                    <a:pt x="341" y="1070"/>
                  </a:lnTo>
                  <a:lnTo>
                    <a:pt x="263" y="1078"/>
                  </a:lnTo>
                  <a:lnTo>
                    <a:pt x="181" y="1081"/>
                  </a:lnTo>
                  <a:lnTo>
                    <a:pt x="129" y="1080"/>
                  </a:lnTo>
                  <a:lnTo>
                    <a:pt x="74" y="1077"/>
                  </a:lnTo>
                  <a:lnTo>
                    <a:pt x="53" y="1071"/>
                  </a:lnTo>
                  <a:lnTo>
                    <a:pt x="36" y="1062"/>
                  </a:lnTo>
                  <a:lnTo>
                    <a:pt x="21" y="1047"/>
                  </a:lnTo>
                  <a:lnTo>
                    <a:pt x="11" y="1029"/>
                  </a:lnTo>
                  <a:lnTo>
                    <a:pt x="5" y="1008"/>
                  </a:lnTo>
                  <a:lnTo>
                    <a:pt x="0" y="923"/>
                  </a:lnTo>
                  <a:lnTo>
                    <a:pt x="3" y="841"/>
                  </a:lnTo>
                  <a:lnTo>
                    <a:pt x="11" y="762"/>
                  </a:lnTo>
                  <a:lnTo>
                    <a:pt x="26" y="684"/>
                  </a:lnTo>
                  <a:lnTo>
                    <a:pt x="48" y="610"/>
                  </a:lnTo>
                  <a:lnTo>
                    <a:pt x="75" y="538"/>
                  </a:lnTo>
                  <a:lnTo>
                    <a:pt x="111" y="470"/>
                  </a:lnTo>
                  <a:lnTo>
                    <a:pt x="152" y="407"/>
                  </a:lnTo>
                  <a:lnTo>
                    <a:pt x="199" y="345"/>
                  </a:lnTo>
                  <a:lnTo>
                    <a:pt x="249" y="292"/>
                  </a:lnTo>
                  <a:lnTo>
                    <a:pt x="307" y="242"/>
                  </a:lnTo>
                  <a:lnTo>
                    <a:pt x="367" y="196"/>
                  </a:lnTo>
                  <a:lnTo>
                    <a:pt x="433" y="155"/>
                  </a:lnTo>
                  <a:lnTo>
                    <a:pt x="504" y="119"/>
                  </a:lnTo>
                  <a:lnTo>
                    <a:pt x="578" y="86"/>
                  </a:lnTo>
                  <a:lnTo>
                    <a:pt x="658" y="59"/>
                  </a:lnTo>
                  <a:lnTo>
                    <a:pt x="740" y="37"/>
                  </a:lnTo>
                  <a:lnTo>
                    <a:pt x="827" y="19"/>
                  </a:lnTo>
                  <a:lnTo>
                    <a:pt x="916" y="6"/>
                  </a:lnTo>
                  <a:lnTo>
                    <a:pt x="10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BCC29821-7470-ECD1-7AAE-0679004E92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7138" y="2006887"/>
              <a:ext cx="221252" cy="219421"/>
            </a:xfrm>
            <a:custGeom>
              <a:avLst/>
              <a:gdLst>
                <a:gd name="T0" fmla="*/ 151 w 1692"/>
                <a:gd name="T1" fmla="*/ 255 h 1678"/>
                <a:gd name="T2" fmla="*/ 169 w 1692"/>
                <a:gd name="T3" fmla="*/ 451 h 1678"/>
                <a:gd name="T4" fmla="*/ 211 w 1692"/>
                <a:gd name="T5" fmla="*/ 642 h 1678"/>
                <a:gd name="T6" fmla="*/ 280 w 1692"/>
                <a:gd name="T7" fmla="*/ 821 h 1678"/>
                <a:gd name="T8" fmla="*/ 370 w 1692"/>
                <a:gd name="T9" fmla="*/ 986 h 1678"/>
                <a:gd name="T10" fmla="*/ 484 w 1692"/>
                <a:gd name="T11" fmla="*/ 1134 h 1678"/>
                <a:gd name="T12" fmla="*/ 620 w 1692"/>
                <a:gd name="T13" fmla="*/ 1260 h 1678"/>
                <a:gd name="T14" fmla="*/ 772 w 1692"/>
                <a:gd name="T15" fmla="*/ 1363 h 1678"/>
                <a:gd name="T16" fmla="*/ 940 w 1692"/>
                <a:gd name="T17" fmla="*/ 1441 h 1678"/>
                <a:gd name="T18" fmla="*/ 1126 w 1692"/>
                <a:gd name="T19" fmla="*/ 1494 h 1678"/>
                <a:gd name="T20" fmla="*/ 1324 w 1692"/>
                <a:gd name="T21" fmla="*/ 1523 h 1678"/>
                <a:gd name="T22" fmla="*/ 1538 w 1692"/>
                <a:gd name="T23" fmla="*/ 1524 h 1678"/>
                <a:gd name="T24" fmla="*/ 1537 w 1692"/>
                <a:gd name="T25" fmla="*/ 1324 h 1678"/>
                <a:gd name="T26" fmla="*/ 1508 w 1692"/>
                <a:gd name="T27" fmla="*/ 1135 h 1678"/>
                <a:gd name="T28" fmla="*/ 1452 w 1692"/>
                <a:gd name="T29" fmla="*/ 960 h 1678"/>
                <a:gd name="T30" fmla="*/ 1371 w 1692"/>
                <a:gd name="T31" fmla="*/ 797 h 1678"/>
                <a:gd name="T32" fmla="*/ 1264 w 1692"/>
                <a:gd name="T33" fmla="*/ 650 h 1678"/>
                <a:gd name="T34" fmla="*/ 1131 w 1692"/>
                <a:gd name="T35" fmla="*/ 518 h 1678"/>
                <a:gd name="T36" fmla="*/ 973 w 1692"/>
                <a:gd name="T37" fmla="*/ 406 h 1678"/>
                <a:gd name="T38" fmla="*/ 795 w 1692"/>
                <a:gd name="T39" fmla="*/ 313 h 1678"/>
                <a:gd name="T40" fmla="*/ 598 w 1692"/>
                <a:gd name="T41" fmla="*/ 239 h 1678"/>
                <a:gd name="T42" fmla="*/ 382 w 1692"/>
                <a:gd name="T43" fmla="*/ 187 h 1678"/>
                <a:gd name="T44" fmla="*/ 152 w 1692"/>
                <a:gd name="T45" fmla="*/ 157 h 1678"/>
                <a:gd name="T46" fmla="*/ 211 w 1692"/>
                <a:gd name="T47" fmla="*/ 10 h 1678"/>
                <a:gd name="T48" fmla="*/ 452 w 1692"/>
                <a:gd name="T49" fmla="*/ 47 h 1678"/>
                <a:gd name="T50" fmla="*/ 676 w 1692"/>
                <a:gd name="T51" fmla="*/ 106 h 1678"/>
                <a:gd name="T52" fmla="*/ 883 w 1692"/>
                <a:gd name="T53" fmla="*/ 187 h 1678"/>
                <a:gd name="T54" fmla="*/ 1071 w 1692"/>
                <a:gd name="T55" fmla="*/ 288 h 1678"/>
                <a:gd name="T56" fmla="*/ 1235 w 1692"/>
                <a:gd name="T57" fmla="*/ 410 h 1678"/>
                <a:gd name="T58" fmla="*/ 1378 w 1692"/>
                <a:gd name="T59" fmla="*/ 551 h 1678"/>
                <a:gd name="T60" fmla="*/ 1496 w 1692"/>
                <a:gd name="T61" fmla="*/ 712 h 1678"/>
                <a:gd name="T62" fmla="*/ 1586 w 1692"/>
                <a:gd name="T63" fmla="*/ 887 h 1678"/>
                <a:gd name="T64" fmla="*/ 1649 w 1692"/>
                <a:gd name="T65" fmla="*/ 1076 h 1678"/>
                <a:gd name="T66" fmla="*/ 1683 w 1692"/>
                <a:gd name="T67" fmla="*/ 1278 h 1678"/>
                <a:gd name="T68" fmla="*/ 1692 w 1692"/>
                <a:gd name="T69" fmla="*/ 1492 h 1678"/>
                <a:gd name="T70" fmla="*/ 1679 w 1692"/>
                <a:gd name="T71" fmla="*/ 1623 h 1678"/>
                <a:gd name="T72" fmla="*/ 1655 w 1692"/>
                <a:gd name="T73" fmla="*/ 1655 h 1678"/>
                <a:gd name="T74" fmla="*/ 1615 w 1692"/>
                <a:gd name="T75" fmla="*/ 1670 h 1678"/>
                <a:gd name="T76" fmla="*/ 1444 w 1692"/>
                <a:gd name="T77" fmla="*/ 1678 h 1678"/>
                <a:gd name="T78" fmla="*/ 1231 w 1692"/>
                <a:gd name="T79" fmla="*/ 1664 h 1678"/>
                <a:gd name="T80" fmla="*/ 1030 w 1692"/>
                <a:gd name="T81" fmla="*/ 1627 h 1678"/>
                <a:gd name="T82" fmla="*/ 842 w 1692"/>
                <a:gd name="T83" fmla="*/ 1564 h 1678"/>
                <a:gd name="T84" fmla="*/ 669 w 1692"/>
                <a:gd name="T85" fmla="*/ 1478 h 1678"/>
                <a:gd name="T86" fmla="*/ 513 w 1692"/>
                <a:gd name="T87" fmla="*/ 1368 h 1678"/>
                <a:gd name="T88" fmla="*/ 373 w 1692"/>
                <a:gd name="T89" fmla="*/ 1235 h 1678"/>
                <a:gd name="T90" fmla="*/ 256 w 1692"/>
                <a:gd name="T91" fmla="*/ 1087 h 1678"/>
                <a:gd name="T92" fmla="*/ 162 w 1692"/>
                <a:gd name="T93" fmla="*/ 924 h 1678"/>
                <a:gd name="T94" fmla="*/ 88 w 1692"/>
                <a:gd name="T95" fmla="*/ 747 h 1678"/>
                <a:gd name="T96" fmla="*/ 34 w 1692"/>
                <a:gd name="T97" fmla="*/ 560 h 1678"/>
                <a:gd name="T98" fmla="*/ 5 w 1692"/>
                <a:gd name="T99" fmla="*/ 366 h 1678"/>
                <a:gd name="T100" fmla="*/ 0 w 1692"/>
                <a:gd name="T101" fmla="*/ 168 h 1678"/>
                <a:gd name="T102" fmla="*/ 14 w 1692"/>
                <a:gd name="T103" fmla="*/ 46 h 1678"/>
                <a:gd name="T104" fmla="*/ 44 w 1692"/>
                <a:gd name="T105" fmla="*/ 11 h 1678"/>
                <a:gd name="T106" fmla="*/ 86 w 1692"/>
                <a:gd name="T107" fmla="*/ 0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92" h="1678">
                  <a:moveTo>
                    <a:pt x="152" y="157"/>
                  </a:moveTo>
                  <a:lnTo>
                    <a:pt x="151" y="255"/>
                  </a:lnTo>
                  <a:lnTo>
                    <a:pt x="156" y="354"/>
                  </a:lnTo>
                  <a:lnTo>
                    <a:pt x="169" y="451"/>
                  </a:lnTo>
                  <a:lnTo>
                    <a:pt x="186" y="547"/>
                  </a:lnTo>
                  <a:lnTo>
                    <a:pt x="211" y="642"/>
                  </a:lnTo>
                  <a:lnTo>
                    <a:pt x="243" y="732"/>
                  </a:lnTo>
                  <a:lnTo>
                    <a:pt x="280" y="821"/>
                  </a:lnTo>
                  <a:lnTo>
                    <a:pt x="322" y="905"/>
                  </a:lnTo>
                  <a:lnTo>
                    <a:pt x="370" y="986"/>
                  </a:lnTo>
                  <a:lnTo>
                    <a:pt x="425" y="1063"/>
                  </a:lnTo>
                  <a:lnTo>
                    <a:pt x="484" y="1134"/>
                  </a:lnTo>
                  <a:lnTo>
                    <a:pt x="550" y="1200"/>
                  </a:lnTo>
                  <a:lnTo>
                    <a:pt x="620" y="1260"/>
                  </a:lnTo>
                  <a:lnTo>
                    <a:pt x="694" y="1315"/>
                  </a:lnTo>
                  <a:lnTo>
                    <a:pt x="772" y="1363"/>
                  </a:lnTo>
                  <a:lnTo>
                    <a:pt x="854" y="1405"/>
                  </a:lnTo>
                  <a:lnTo>
                    <a:pt x="940" y="1441"/>
                  </a:lnTo>
                  <a:lnTo>
                    <a:pt x="1031" y="1471"/>
                  </a:lnTo>
                  <a:lnTo>
                    <a:pt x="1126" y="1494"/>
                  </a:lnTo>
                  <a:lnTo>
                    <a:pt x="1223" y="1512"/>
                  </a:lnTo>
                  <a:lnTo>
                    <a:pt x="1324" y="1523"/>
                  </a:lnTo>
                  <a:lnTo>
                    <a:pt x="1430" y="1527"/>
                  </a:lnTo>
                  <a:lnTo>
                    <a:pt x="1538" y="1524"/>
                  </a:lnTo>
                  <a:lnTo>
                    <a:pt x="1541" y="1423"/>
                  </a:lnTo>
                  <a:lnTo>
                    <a:pt x="1537" y="1324"/>
                  </a:lnTo>
                  <a:lnTo>
                    <a:pt x="1526" y="1228"/>
                  </a:lnTo>
                  <a:lnTo>
                    <a:pt x="1508" y="1135"/>
                  </a:lnTo>
                  <a:lnTo>
                    <a:pt x="1483" y="1046"/>
                  </a:lnTo>
                  <a:lnTo>
                    <a:pt x="1452" y="960"/>
                  </a:lnTo>
                  <a:lnTo>
                    <a:pt x="1415" y="876"/>
                  </a:lnTo>
                  <a:lnTo>
                    <a:pt x="1371" y="797"/>
                  </a:lnTo>
                  <a:lnTo>
                    <a:pt x="1320" y="721"/>
                  </a:lnTo>
                  <a:lnTo>
                    <a:pt x="1264" y="650"/>
                  </a:lnTo>
                  <a:lnTo>
                    <a:pt x="1201" y="581"/>
                  </a:lnTo>
                  <a:lnTo>
                    <a:pt x="1131" y="518"/>
                  </a:lnTo>
                  <a:lnTo>
                    <a:pt x="1056" y="460"/>
                  </a:lnTo>
                  <a:lnTo>
                    <a:pt x="973" y="406"/>
                  </a:lnTo>
                  <a:lnTo>
                    <a:pt x="887" y="357"/>
                  </a:lnTo>
                  <a:lnTo>
                    <a:pt x="795" y="313"/>
                  </a:lnTo>
                  <a:lnTo>
                    <a:pt x="699" y="273"/>
                  </a:lnTo>
                  <a:lnTo>
                    <a:pt x="598" y="239"/>
                  </a:lnTo>
                  <a:lnTo>
                    <a:pt x="492" y="210"/>
                  </a:lnTo>
                  <a:lnTo>
                    <a:pt x="382" y="187"/>
                  </a:lnTo>
                  <a:lnTo>
                    <a:pt x="269" y="169"/>
                  </a:lnTo>
                  <a:lnTo>
                    <a:pt x="152" y="157"/>
                  </a:lnTo>
                  <a:close/>
                  <a:moveTo>
                    <a:pt x="86" y="0"/>
                  </a:moveTo>
                  <a:lnTo>
                    <a:pt x="211" y="10"/>
                  </a:lnTo>
                  <a:lnTo>
                    <a:pt x="333" y="25"/>
                  </a:lnTo>
                  <a:lnTo>
                    <a:pt x="452" y="47"/>
                  </a:lnTo>
                  <a:lnTo>
                    <a:pt x="566" y="73"/>
                  </a:lnTo>
                  <a:lnTo>
                    <a:pt x="676" y="106"/>
                  </a:lnTo>
                  <a:lnTo>
                    <a:pt x="781" y="143"/>
                  </a:lnTo>
                  <a:lnTo>
                    <a:pt x="883" y="187"/>
                  </a:lnTo>
                  <a:lnTo>
                    <a:pt x="979" y="235"/>
                  </a:lnTo>
                  <a:lnTo>
                    <a:pt x="1071" y="288"/>
                  </a:lnTo>
                  <a:lnTo>
                    <a:pt x="1156" y="347"/>
                  </a:lnTo>
                  <a:lnTo>
                    <a:pt x="1235" y="410"/>
                  </a:lnTo>
                  <a:lnTo>
                    <a:pt x="1311" y="479"/>
                  </a:lnTo>
                  <a:lnTo>
                    <a:pt x="1378" y="551"/>
                  </a:lnTo>
                  <a:lnTo>
                    <a:pt x="1441" y="629"/>
                  </a:lnTo>
                  <a:lnTo>
                    <a:pt x="1496" y="712"/>
                  </a:lnTo>
                  <a:lnTo>
                    <a:pt x="1544" y="797"/>
                  </a:lnTo>
                  <a:lnTo>
                    <a:pt x="1586" y="887"/>
                  </a:lnTo>
                  <a:lnTo>
                    <a:pt x="1620" y="979"/>
                  </a:lnTo>
                  <a:lnTo>
                    <a:pt x="1649" y="1076"/>
                  </a:lnTo>
                  <a:lnTo>
                    <a:pt x="1670" y="1175"/>
                  </a:lnTo>
                  <a:lnTo>
                    <a:pt x="1683" y="1278"/>
                  </a:lnTo>
                  <a:lnTo>
                    <a:pt x="1692" y="1383"/>
                  </a:lnTo>
                  <a:lnTo>
                    <a:pt x="1692" y="1492"/>
                  </a:lnTo>
                  <a:lnTo>
                    <a:pt x="1683" y="1603"/>
                  </a:lnTo>
                  <a:lnTo>
                    <a:pt x="1679" y="1623"/>
                  </a:lnTo>
                  <a:lnTo>
                    <a:pt x="1668" y="1641"/>
                  </a:lnTo>
                  <a:lnTo>
                    <a:pt x="1655" y="1655"/>
                  </a:lnTo>
                  <a:lnTo>
                    <a:pt x="1636" y="1666"/>
                  </a:lnTo>
                  <a:lnTo>
                    <a:pt x="1615" y="1670"/>
                  </a:lnTo>
                  <a:lnTo>
                    <a:pt x="1529" y="1675"/>
                  </a:lnTo>
                  <a:lnTo>
                    <a:pt x="1444" y="1678"/>
                  </a:lnTo>
                  <a:lnTo>
                    <a:pt x="1335" y="1674"/>
                  </a:lnTo>
                  <a:lnTo>
                    <a:pt x="1231" y="1664"/>
                  </a:lnTo>
                  <a:lnTo>
                    <a:pt x="1128" y="1649"/>
                  </a:lnTo>
                  <a:lnTo>
                    <a:pt x="1030" y="1627"/>
                  </a:lnTo>
                  <a:lnTo>
                    <a:pt x="935" y="1598"/>
                  </a:lnTo>
                  <a:lnTo>
                    <a:pt x="842" y="1564"/>
                  </a:lnTo>
                  <a:lnTo>
                    <a:pt x="754" y="1524"/>
                  </a:lnTo>
                  <a:lnTo>
                    <a:pt x="669" y="1478"/>
                  </a:lnTo>
                  <a:lnTo>
                    <a:pt x="590" y="1426"/>
                  </a:lnTo>
                  <a:lnTo>
                    <a:pt x="513" y="1368"/>
                  </a:lnTo>
                  <a:lnTo>
                    <a:pt x="440" y="1304"/>
                  </a:lnTo>
                  <a:lnTo>
                    <a:pt x="373" y="1235"/>
                  </a:lnTo>
                  <a:lnTo>
                    <a:pt x="313" y="1163"/>
                  </a:lnTo>
                  <a:lnTo>
                    <a:pt x="256" y="1087"/>
                  </a:lnTo>
                  <a:lnTo>
                    <a:pt x="207" y="1008"/>
                  </a:lnTo>
                  <a:lnTo>
                    <a:pt x="162" y="924"/>
                  </a:lnTo>
                  <a:lnTo>
                    <a:pt x="122" y="836"/>
                  </a:lnTo>
                  <a:lnTo>
                    <a:pt x="88" y="747"/>
                  </a:lnTo>
                  <a:lnTo>
                    <a:pt x="59" y="654"/>
                  </a:lnTo>
                  <a:lnTo>
                    <a:pt x="34" y="560"/>
                  </a:lnTo>
                  <a:lnTo>
                    <a:pt x="18" y="464"/>
                  </a:lnTo>
                  <a:lnTo>
                    <a:pt x="5" y="366"/>
                  </a:lnTo>
                  <a:lnTo>
                    <a:pt x="0" y="268"/>
                  </a:lnTo>
                  <a:lnTo>
                    <a:pt x="0" y="168"/>
                  </a:lnTo>
                  <a:lnTo>
                    <a:pt x="7" y="69"/>
                  </a:lnTo>
                  <a:lnTo>
                    <a:pt x="14" y="46"/>
                  </a:lnTo>
                  <a:lnTo>
                    <a:pt x="26" y="26"/>
                  </a:lnTo>
                  <a:lnTo>
                    <a:pt x="44" y="11"/>
                  </a:lnTo>
                  <a:lnTo>
                    <a:pt x="64" y="2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F769DA-4FFD-87EC-F62B-724A928083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12589" y="2294566"/>
              <a:ext cx="157962" cy="236813"/>
            </a:xfrm>
            <a:custGeom>
              <a:avLst/>
              <a:gdLst>
                <a:gd name="T0" fmla="*/ 151 w 1208"/>
                <a:gd name="T1" fmla="*/ 151 h 1811"/>
                <a:gd name="T2" fmla="*/ 151 w 1208"/>
                <a:gd name="T3" fmla="*/ 1660 h 1811"/>
                <a:gd name="T4" fmla="*/ 1057 w 1208"/>
                <a:gd name="T5" fmla="*/ 1660 h 1811"/>
                <a:gd name="T6" fmla="*/ 1057 w 1208"/>
                <a:gd name="T7" fmla="*/ 151 h 1811"/>
                <a:gd name="T8" fmla="*/ 151 w 1208"/>
                <a:gd name="T9" fmla="*/ 151 h 1811"/>
                <a:gd name="T10" fmla="*/ 75 w 1208"/>
                <a:gd name="T11" fmla="*/ 0 h 1811"/>
                <a:gd name="T12" fmla="*/ 1132 w 1208"/>
                <a:gd name="T13" fmla="*/ 0 h 1811"/>
                <a:gd name="T14" fmla="*/ 1156 w 1208"/>
                <a:gd name="T15" fmla="*/ 4 h 1811"/>
                <a:gd name="T16" fmla="*/ 1176 w 1208"/>
                <a:gd name="T17" fmla="*/ 14 h 1811"/>
                <a:gd name="T18" fmla="*/ 1193 w 1208"/>
                <a:gd name="T19" fmla="*/ 30 h 1811"/>
                <a:gd name="T20" fmla="*/ 1204 w 1208"/>
                <a:gd name="T21" fmla="*/ 51 h 1811"/>
                <a:gd name="T22" fmla="*/ 1208 w 1208"/>
                <a:gd name="T23" fmla="*/ 75 h 1811"/>
                <a:gd name="T24" fmla="*/ 1208 w 1208"/>
                <a:gd name="T25" fmla="*/ 1735 h 1811"/>
                <a:gd name="T26" fmla="*/ 1204 w 1208"/>
                <a:gd name="T27" fmla="*/ 1759 h 1811"/>
                <a:gd name="T28" fmla="*/ 1193 w 1208"/>
                <a:gd name="T29" fmla="*/ 1779 h 1811"/>
                <a:gd name="T30" fmla="*/ 1176 w 1208"/>
                <a:gd name="T31" fmla="*/ 1796 h 1811"/>
                <a:gd name="T32" fmla="*/ 1156 w 1208"/>
                <a:gd name="T33" fmla="*/ 1807 h 1811"/>
                <a:gd name="T34" fmla="*/ 1132 w 1208"/>
                <a:gd name="T35" fmla="*/ 1811 h 1811"/>
                <a:gd name="T36" fmla="*/ 75 w 1208"/>
                <a:gd name="T37" fmla="*/ 1811 h 1811"/>
                <a:gd name="T38" fmla="*/ 52 w 1208"/>
                <a:gd name="T39" fmla="*/ 1807 h 1811"/>
                <a:gd name="T40" fmla="*/ 30 w 1208"/>
                <a:gd name="T41" fmla="*/ 1796 h 1811"/>
                <a:gd name="T42" fmla="*/ 15 w 1208"/>
                <a:gd name="T43" fmla="*/ 1779 h 1811"/>
                <a:gd name="T44" fmla="*/ 4 w 1208"/>
                <a:gd name="T45" fmla="*/ 1759 h 1811"/>
                <a:gd name="T46" fmla="*/ 0 w 1208"/>
                <a:gd name="T47" fmla="*/ 1735 h 1811"/>
                <a:gd name="T48" fmla="*/ 0 w 1208"/>
                <a:gd name="T49" fmla="*/ 75 h 1811"/>
                <a:gd name="T50" fmla="*/ 4 w 1208"/>
                <a:gd name="T51" fmla="*/ 51 h 1811"/>
                <a:gd name="T52" fmla="*/ 15 w 1208"/>
                <a:gd name="T53" fmla="*/ 30 h 1811"/>
                <a:gd name="T54" fmla="*/ 30 w 1208"/>
                <a:gd name="T55" fmla="*/ 14 h 1811"/>
                <a:gd name="T56" fmla="*/ 52 w 1208"/>
                <a:gd name="T57" fmla="*/ 4 h 1811"/>
                <a:gd name="T58" fmla="*/ 75 w 1208"/>
                <a:gd name="T59" fmla="*/ 0 h 1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8" h="1811">
                  <a:moveTo>
                    <a:pt x="151" y="151"/>
                  </a:moveTo>
                  <a:lnTo>
                    <a:pt x="151" y="1660"/>
                  </a:lnTo>
                  <a:lnTo>
                    <a:pt x="1057" y="1660"/>
                  </a:lnTo>
                  <a:lnTo>
                    <a:pt x="1057" y="151"/>
                  </a:lnTo>
                  <a:lnTo>
                    <a:pt x="151" y="151"/>
                  </a:lnTo>
                  <a:close/>
                  <a:moveTo>
                    <a:pt x="75" y="0"/>
                  </a:moveTo>
                  <a:lnTo>
                    <a:pt x="1132" y="0"/>
                  </a:lnTo>
                  <a:lnTo>
                    <a:pt x="1156" y="4"/>
                  </a:lnTo>
                  <a:lnTo>
                    <a:pt x="1176" y="14"/>
                  </a:lnTo>
                  <a:lnTo>
                    <a:pt x="1193" y="30"/>
                  </a:lnTo>
                  <a:lnTo>
                    <a:pt x="1204" y="51"/>
                  </a:lnTo>
                  <a:lnTo>
                    <a:pt x="1208" y="75"/>
                  </a:lnTo>
                  <a:lnTo>
                    <a:pt x="1208" y="1735"/>
                  </a:lnTo>
                  <a:lnTo>
                    <a:pt x="1204" y="1759"/>
                  </a:lnTo>
                  <a:lnTo>
                    <a:pt x="1193" y="1779"/>
                  </a:lnTo>
                  <a:lnTo>
                    <a:pt x="1176" y="1796"/>
                  </a:lnTo>
                  <a:lnTo>
                    <a:pt x="1156" y="1807"/>
                  </a:lnTo>
                  <a:lnTo>
                    <a:pt x="1132" y="1811"/>
                  </a:lnTo>
                  <a:lnTo>
                    <a:pt x="75" y="1811"/>
                  </a:lnTo>
                  <a:lnTo>
                    <a:pt x="52" y="1807"/>
                  </a:lnTo>
                  <a:lnTo>
                    <a:pt x="30" y="1796"/>
                  </a:lnTo>
                  <a:lnTo>
                    <a:pt x="15" y="1779"/>
                  </a:lnTo>
                  <a:lnTo>
                    <a:pt x="4" y="1759"/>
                  </a:lnTo>
                  <a:lnTo>
                    <a:pt x="0" y="1735"/>
                  </a:lnTo>
                  <a:lnTo>
                    <a:pt x="0" y="75"/>
                  </a:lnTo>
                  <a:lnTo>
                    <a:pt x="4" y="51"/>
                  </a:lnTo>
                  <a:lnTo>
                    <a:pt x="15" y="30"/>
                  </a:lnTo>
                  <a:lnTo>
                    <a:pt x="30" y="14"/>
                  </a:lnTo>
                  <a:lnTo>
                    <a:pt x="52" y="4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276CA477-0338-8367-9365-58BB71B91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622" y="2343864"/>
              <a:ext cx="457018" cy="227790"/>
            </a:xfrm>
            <a:custGeom>
              <a:avLst/>
              <a:gdLst>
                <a:gd name="T0" fmla="*/ 495 w 3495"/>
                <a:gd name="T1" fmla="*/ 36 h 1742"/>
                <a:gd name="T2" fmla="*/ 848 w 3495"/>
                <a:gd name="T3" fmla="*/ 140 h 1742"/>
                <a:gd name="T4" fmla="*/ 1094 w 3495"/>
                <a:gd name="T5" fmla="*/ 269 h 1742"/>
                <a:gd name="T6" fmla="*/ 1292 w 3495"/>
                <a:gd name="T7" fmla="*/ 388 h 1742"/>
                <a:gd name="T8" fmla="*/ 1474 w 3495"/>
                <a:gd name="T9" fmla="*/ 414 h 1742"/>
                <a:gd name="T10" fmla="*/ 1737 w 3495"/>
                <a:gd name="T11" fmla="*/ 434 h 1742"/>
                <a:gd name="T12" fmla="*/ 1998 w 3495"/>
                <a:gd name="T13" fmla="*/ 517 h 1742"/>
                <a:gd name="T14" fmla="*/ 2168 w 3495"/>
                <a:gd name="T15" fmla="*/ 694 h 1742"/>
                <a:gd name="T16" fmla="*/ 2276 w 3495"/>
                <a:gd name="T17" fmla="*/ 814 h 1742"/>
                <a:gd name="T18" fmla="*/ 2506 w 3495"/>
                <a:gd name="T19" fmla="*/ 672 h 1742"/>
                <a:gd name="T20" fmla="*/ 2745 w 3495"/>
                <a:gd name="T21" fmla="*/ 476 h 1742"/>
                <a:gd name="T22" fmla="*/ 2982 w 3495"/>
                <a:gd name="T23" fmla="*/ 306 h 1742"/>
                <a:gd name="T24" fmla="*/ 3217 w 3495"/>
                <a:gd name="T25" fmla="*/ 284 h 1742"/>
                <a:gd name="T26" fmla="*/ 3422 w 3495"/>
                <a:gd name="T27" fmla="*/ 414 h 1742"/>
                <a:gd name="T28" fmla="*/ 3495 w 3495"/>
                <a:gd name="T29" fmla="*/ 677 h 1742"/>
                <a:gd name="T30" fmla="*/ 3398 w 3495"/>
                <a:gd name="T31" fmla="*/ 876 h 1742"/>
                <a:gd name="T32" fmla="*/ 3145 w 3495"/>
                <a:gd name="T33" fmla="*/ 1101 h 1742"/>
                <a:gd name="T34" fmla="*/ 2789 w 3495"/>
                <a:gd name="T35" fmla="*/ 1325 h 1742"/>
                <a:gd name="T36" fmla="*/ 2384 w 3495"/>
                <a:gd name="T37" fmla="*/ 1524 h 1742"/>
                <a:gd name="T38" fmla="*/ 1986 w 3495"/>
                <a:gd name="T39" fmla="*/ 1671 h 1742"/>
                <a:gd name="T40" fmla="*/ 1647 w 3495"/>
                <a:gd name="T41" fmla="*/ 1741 h 1742"/>
                <a:gd name="T42" fmla="*/ 1278 w 3495"/>
                <a:gd name="T43" fmla="*/ 1695 h 1742"/>
                <a:gd name="T44" fmla="*/ 865 w 3495"/>
                <a:gd name="T45" fmla="*/ 1546 h 1742"/>
                <a:gd name="T46" fmla="*/ 498 w 3495"/>
                <a:gd name="T47" fmla="*/ 1377 h 1742"/>
                <a:gd name="T48" fmla="*/ 247 w 3495"/>
                <a:gd name="T49" fmla="*/ 1265 h 1742"/>
                <a:gd name="T50" fmla="*/ 76 w 3495"/>
                <a:gd name="T51" fmla="*/ 1218 h 1742"/>
                <a:gd name="T52" fmla="*/ 0 w 3495"/>
                <a:gd name="T53" fmla="*/ 1143 h 1742"/>
                <a:gd name="T54" fmla="*/ 76 w 3495"/>
                <a:gd name="T55" fmla="*/ 1066 h 1742"/>
                <a:gd name="T56" fmla="*/ 302 w 3495"/>
                <a:gd name="T57" fmla="*/ 1125 h 1742"/>
                <a:gd name="T58" fmla="*/ 616 w 3495"/>
                <a:gd name="T59" fmla="*/ 1266 h 1742"/>
                <a:gd name="T60" fmla="*/ 994 w 3495"/>
                <a:gd name="T61" fmla="*/ 1436 h 1742"/>
                <a:gd name="T62" fmla="*/ 1380 w 3495"/>
                <a:gd name="T63" fmla="*/ 1565 h 1742"/>
                <a:gd name="T64" fmla="*/ 1702 w 3495"/>
                <a:gd name="T65" fmla="*/ 1583 h 1742"/>
                <a:gd name="T66" fmla="*/ 2035 w 3495"/>
                <a:gd name="T67" fmla="*/ 1501 h 1742"/>
                <a:gd name="T68" fmla="*/ 2408 w 3495"/>
                <a:gd name="T69" fmla="*/ 1351 h 1742"/>
                <a:gd name="T70" fmla="*/ 2772 w 3495"/>
                <a:gd name="T71" fmla="*/ 1164 h 1742"/>
                <a:gd name="T72" fmla="*/ 3082 w 3495"/>
                <a:gd name="T73" fmla="*/ 966 h 1742"/>
                <a:gd name="T74" fmla="*/ 3287 w 3495"/>
                <a:gd name="T75" fmla="*/ 787 h 1742"/>
                <a:gd name="T76" fmla="*/ 3341 w 3495"/>
                <a:gd name="T77" fmla="*/ 628 h 1742"/>
                <a:gd name="T78" fmla="*/ 3258 w 3495"/>
                <a:gd name="T79" fmla="*/ 462 h 1742"/>
                <a:gd name="T80" fmla="*/ 3084 w 3495"/>
                <a:gd name="T81" fmla="*/ 425 h 1742"/>
                <a:gd name="T82" fmla="*/ 2951 w 3495"/>
                <a:gd name="T83" fmla="*/ 506 h 1742"/>
                <a:gd name="T84" fmla="*/ 2789 w 3495"/>
                <a:gd name="T85" fmla="*/ 637 h 1742"/>
                <a:gd name="T86" fmla="*/ 2539 w 3495"/>
                <a:gd name="T87" fmla="*/ 836 h 1742"/>
                <a:gd name="T88" fmla="*/ 2286 w 3495"/>
                <a:gd name="T89" fmla="*/ 970 h 1742"/>
                <a:gd name="T90" fmla="*/ 2072 w 3495"/>
                <a:gd name="T91" fmla="*/ 969 h 1742"/>
                <a:gd name="T92" fmla="*/ 2043 w 3495"/>
                <a:gd name="T93" fmla="*/ 848 h 1742"/>
                <a:gd name="T94" fmla="*/ 1975 w 3495"/>
                <a:gd name="T95" fmla="*/ 681 h 1742"/>
                <a:gd name="T96" fmla="*/ 1773 w 3495"/>
                <a:gd name="T97" fmla="*/ 593 h 1742"/>
                <a:gd name="T98" fmla="*/ 1536 w 3495"/>
                <a:gd name="T99" fmla="*/ 565 h 1742"/>
                <a:gd name="T100" fmla="*/ 1338 w 3495"/>
                <a:gd name="T101" fmla="*/ 561 h 1742"/>
                <a:gd name="T102" fmla="*/ 1134 w 3495"/>
                <a:gd name="T103" fmla="*/ 471 h 1742"/>
                <a:gd name="T104" fmla="*/ 933 w 3495"/>
                <a:gd name="T105" fmla="*/ 348 h 1742"/>
                <a:gd name="T106" fmla="*/ 671 w 3495"/>
                <a:gd name="T107" fmla="*/ 234 h 1742"/>
                <a:gd name="T108" fmla="*/ 298 w 3495"/>
                <a:gd name="T109" fmla="*/ 160 h 1742"/>
                <a:gd name="T110" fmla="*/ 50 w 3495"/>
                <a:gd name="T111" fmla="*/ 119 h 1742"/>
                <a:gd name="T112" fmla="*/ 58 w 3495"/>
                <a:gd name="T113" fmla="*/ 23 h 1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95" h="1742">
                  <a:moveTo>
                    <a:pt x="111" y="0"/>
                  </a:moveTo>
                  <a:lnTo>
                    <a:pt x="217" y="4"/>
                  </a:lnTo>
                  <a:lnTo>
                    <a:pt x="316" y="11"/>
                  </a:lnTo>
                  <a:lnTo>
                    <a:pt x="408" y="22"/>
                  </a:lnTo>
                  <a:lnTo>
                    <a:pt x="495" y="36"/>
                  </a:lnTo>
                  <a:lnTo>
                    <a:pt x="575" y="52"/>
                  </a:lnTo>
                  <a:lnTo>
                    <a:pt x="650" y="71"/>
                  </a:lnTo>
                  <a:lnTo>
                    <a:pt x="722" y="93"/>
                  </a:lnTo>
                  <a:lnTo>
                    <a:pt x="787" y="115"/>
                  </a:lnTo>
                  <a:lnTo>
                    <a:pt x="848" y="140"/>
                  </a:lnTo>
                  <a:lnTo>
                    <a:pt x="905" y="164"/>
                  </a:lnTo>
                  <a:lnTo>
                    <a:pt x="957" y="191"/>
                  </a:lnTo>
                  <a:lnTo>
                    <a:pt x="1007" y="217"/>
                  </a:lnTo>
                  <a:lnTo>
                    <a:pt x="1052" y="243"/>
                  </a:lnTo>
                  <a:lnTo>
                    <a:pt x="1094" y="269"/>
                  </a:lnTo>
                  <a:lnTo>
                    <a:pt x="1134" y="293"/>
                  </a:lnTo>
                  <a:lnTo>
                    <a:pt x="1171" y="317"/>
                  </a:lnTo>
                  <a:lnTo>
                    <a:pt x="1216" y="345"/>
                  </a:lnTo>
                  <a:lnTo>
                    <a:pt x="1256" y="369"/>
                  </a:lnTo>
                  <a:lnTo>
                    <a:pt x="1292" y="388"/>
                  </a:lnTo>
                  <a:lnTo>
                    <a:pt x="1325" y="402"/>
                  </a:lnTo>
                  <a:lnTo>
                    <a:pt x="1356" y="410"/>
                  </a:lnTo>
                  <a:lnTo>
                    <a:pt x="1386" y="413"/>
                  </a:lnTo>
                  <a:lnTo>
                    <a:pt x="1428" y="413"/>
                  </a:lnTo>
                  <a:lnTo>
                    <a:pt x="1474" y="414"/>
                  </a:lnTo>
                  <a:lnTo>
                    <a:pt x="1522" y="415"/>
                  </a:lnTo>
                  <a:lnTo>
                    <a:pt x="1574" y="417"/>
                  </a:lnTo>
                  <a:lnTo>
                    <a:pt x="1628" y="421"/>
                  </a:lnTo>
                  <a:lnTo>
                    <a:pt x="1683" y="426"/>
                  </a:lnTo>
                  <a:lnTo>
                    <a:pt x="1737" y="434"/>
                  </a:lnTo>
                  <a:lnTo>
                    <a:pt x="1792" y="444"/>
                  </a:lnTo>
                  <a:lnTo>
                    <a:pt x="1847" y="458"/>
                  </a:lnTo>
                  <a:lnTo>
                    <a:pt x="1899" y="473"/>
                  </a:lnTo>
                  <a:lnTo>
                    <a:pt x="1950" y="493"/>
                  </a:lnTo>
                  <a:lnTo>
                    <a:pt x="1998" y="517"/>
                  </a:lnTo>
                  <a:lnTo>
                    <a:pt x="2042" y="543"/>
                  </a:lnTo>
                  <a:lnTo>
                    <a:pt x="2081" y="576"/>
                  </a:lnTo>
                  <a:lnTo>
                    <a:pt x="2117" y="611"/>
                  </a:lnTo>
                  <a:lnTo>
                    <a:pt x="2145" y="651"/>
                  </a:lnTo>
                  <a:lnTo>
                    <a:pt x="2168" y="694"/>
                  </a:lnTo>
                  <a:lnTo>
                    <a:pt x="2183" y="739"/>
                  </a:lnTo>
                  <a:lnTo>
                    <a:pt x="2193" y="787"/>
                  </a:lnTo>
                  <a:lnTo>
                    <a:pt x="2195" y="837"/>
                  </a:lnTo>
                  <a:lnTo>
                    <a:pt x="2234" y="829"/>
                  </a:lnTo>
                  <a:lnTo>
                    <a:pt x="2276" y="814"/>
                  </a:lnTo>
                  <a:lnTo>
                    <a:pt x="2320" y="795"/>
                  </a:lnTo>
                  <a:lnTo>
                    <a:pt x="2365" y="769"/>
                  </a:lnTo>
                  <a:lnTo>
                    <a:pt x="2412" y="740"/>
                  </a:lnTo>
                  <a:lnTo>
                    <a:pt x="2458" y="707"/>
                  </a:lnTo>
                  <a:lnTo>
                    <a:pt x="2506" y="672"/>
                  </a:lnTo>
                  <a:lnTo>
                    <a:pt x="2553" y="635"/>
                  </a:lnTo>
                  <a:lnTo>
                    <a:pt x="2601" y="598"/>
                  </a:lnTo>
                  <a:lnTo>
                    <a:pt x="2646" y="559"/>
                  </a:lnTo>
                  <a:lnTo>
                    <a:pt x="2692" y="522"/>
                  </a:lnTo>
                  <a:lnTo>
                    <a:pt x="2745" y="476"/>
                  </a:lnTo>
                  <a:lnTo>
                    <a:pt x="2797" y="433"/>
                  </a:lnTo>
                  <a:lnTo>
                    <a:pt x="2846" y="395"/>
                  </a:lnTo>
                  <a:lnTo>
                    <a:pt x="2894" y="359"/>
                  </a:lnTo>
                  <a:lnTo>
                    <a:pt x="2940" y="329"/>
                  </a:lnTo>
                  <a:lnTo>
                    <a:pt x="2982" y="306"/>
                  </a:lnTo>
                  <a:lnTo>
                    <a:pt x="3023" y="286"/>
                  </a:lnTo>
                  <a:lnTo>
                    <a:pt x="3063" y="276"/>
                  </a:lnTo>
                  <a:lnTo>
                    <a:pt x="3100" y="271"/>
                  </a:lnTo>
                  <a:lnTo>
                    <a:pt x="3160" y="274"/>
                  </a:lnTo>
                  <a:lnTo>
                    <a:pt x="3217" y="284"/>
                  </a:lnTo>
                  <a:lnTo>
                    <a:pt x="3267" y="299"/>
                  </a:lnTo>
                  <a:lnTo>
                    <a:pt x="3314" y="319"/>
                  </a:lnTo>
                  <a:lnTo>
                    <a:pt x="3355" y="345"/>
                  </a:lnTo>
                  <a:lnTo>
                    <a:pt x="3391" y="377"/>
                  </a:lnTo>
                  <a:lnTo>
                    <a:pt x="3422" y="414"/>
                  </a:lnTo>
                  <a:lnTo>
                    <a:pt x="3448" y="456"/>
                  </a:lnTo>
                  <a:lnTo>
                    <a:pt x="3467" y="504"/>
                  </a:lnTo>
                  <a:lnTo>
                    <a:pt x="3483" y="558"/>
                  </a:lnTo>
                  <a:lnTo>
                    <a:pt x="3491" y="614"/>
                  </a:lnTo>
                  <a:lnTo>
                    <a:pt x="3495" y="677"/>
                  </a:lnTo>
                  <a:lnTo>
                    <a:pt x="3491" y="713"/>
                  </a:lnTo>
                  <a:lnTo>
                    <a:pt x="3478" y="751"/>
                  </a:lnTo>
                  <a:lnTo>
                    <a:pt x="3458" y="792"/>
                  </a:lnTo>
                  <a:lnTo>
                    <a:pt x="3432" y="833"/>
                  </a:lnTo>
                  <a:lnTo>
                    <a:pt x="3398" y="876"/>
                  </a:lnTo>
                  <a:lnTo>
                    <a:pt x="3358" y="920"/>
                  </a:lnTo>
                  <a:lnTo>
                    <a:pt x="3313" y="964"/>
                  </a:lnTo>
                  <a:lnTo>
                    <a:pt x="3262" y="1009"/>
                  </a:lnTo>
                  <a:lnTo>
                    <a:pt x="3206" y="1055"/>
                  </a:lnTo>
                  <a:lnTo>
                    <a:pt x="3145" y="1101"/>
                  </a:lnTo>
                  <a:lnTo>
                    <a:pt x="3081" y="1146"/>
                  </a:lnTo>
                  <a:lnTo>
                    <a:pt x="3012" y="1192"/>
                  </a:lnTo>
                  <a:lnTo>
                    <a:pt x="2940" y="1238"/>
                  </a:lnTo>
                  <a:lnTo>
                    <a:pt x="2866" y="1281"/>
                  </a:lnTo>
                  <a:lnTo>
                    <a:pt x="2789" y="1325"/>
                  </a:lnTo>
                  <a:lnTo>
                    <a:pt x="2711" y="1368"/>
                  </a:lnTo>
                  <a:lnTo>
                    <a:pt x="2630" y="1410"/>
                  </a:lnTo>
                  <a:lnTo>
                    <a:pt x="2549" y="1450"/>
                  </a:lnTo>
                  <a:lnTo>
                    <a:pt x="2467" y="1488"/>
                  </a:lnTo>
                  <a:lnTo>
                    <a:pt x="2384" y="1524"/>
                  </a:lnTo>
                  <a:lnTo>
                    <a:pt x="2304" y="1558"/>
                  </a:lnTo>
                  <a:lnTo>
                    <a:pt x="2221" y="1591"/>
                  </a:lnTo>
                  <a:lnTo>
                    <a:pt x="2142" y="1620"/>
                  </a:lnTo>
                  <a:lnTo>
                    <a:pt x="2062" y="1647"/>
                  </a:lnTo>
                  <a:lnTo>
                    <a:pt x="1986" y="1671"/>
                  </a:lnTo>
                  <a:lnTo>
                    <a:pt x="1911" y="1693"/>
                  </a:lnTo>
                  <a:lnTo>
                    <a:pt x="1840" y="1709"/>
                  </a:lnTo>
                  <a:lnTo>
                    <a:pt x="1772" y="1724"/>
                  </a:lnTo>
                  <a:lnTo>
                    <a:pt x="1707" y="1734"/>
                  </a:lnTo>
                  <a:lnTo>
                    <a:pt x="1647" y="1741"/>
                  </a:lnTo>
                  <a:lnTo>
                    <a:pt x="1591" y="1742"/>
                  </a:lnTo>
                  <a:lnTo>
                    <a:pt x="1515" y="1739"/>
                  </a:lnTo>
                  <a:lnTo>
                    <a:pt x="1439" y="1730"/>
                  </a:lnTo>
                  <a:lnTo>
                    <a:pt x="1359" y="1715"/>
                  </a:lnTo>
                  <a:lnTo>
                    <a:pt x="1278" y="1695"/>
                  </a:lnTo>
                  <a:lnTo>
                    <a:pt x="1196" y="1672"/>
                  </a:lnTo>
                  <a:lnTo>
                    <a:pt x="1114" y="1645"/>
                  </a:lnTo>
                  <a:lnTo>
                    <a:pt x="1030" y="1615"/>
                  </a:lnTo>
                  <a:lnTo>
                    <a:pt x="948" y="1582"/>
                  </a:lnTo>
                  <a:lnTo>
                    <a:pt x="865" y="1546"/>
                  </a:lnTo>
                  <a:lnTo>
                    <a:pt x="785" y="1510"/>
                  </a:lnTo>
                  <a:lnTo>
                    <a:pt x="705" y="1475"/>
                  </a:lnTo>
                  <a:lnTo>
                    <a:pt x="627" y="1438"/>
                  </a:lnTo>
                  <a:lnTo>
                    <a:pt x="552" y="1403"/>
                  </a:lnTo>
                  <a:lnTo>
                    <a:pt x="498" y="1377"/>
                  </a:lnTo>
                  <a:lnTo>
                    <a:pt x="443" y="1351"/>
                  </a:lnTo>
                  <a:lnTo>
                    <a:pt x="391" y="1328"/>
                  </a:lnTo>
                  <a:lnTo>
                    <a:pt x="342" y="1305"/>
                  </a:lnTo>
                  <a:lnTo>
                    <a:pt x="294" y="1284"/>
                  </a:lnTo>
                  <a:lnTo>
                    <a:pt x="247" y="1265"/>
                  </a:lnTo>
                  <a:lnTo>
                    <a:pt x="206" y="1250"/>
                  </a:lnTo>
                  <a:lnTo>
                    <a:pt x="166" y="1236"/>
                  </a:lnTo>
                  <a:lnTo>
                    <a:pt x="132" y="1227"/>
                  </a:lnTo>
                  <a:lnTo>
                    <a:pt x="102" y="1220"/>
                  </a:lnTo>
                  <a:lnTo>
                    <a:pt x="76" y="1218"/>
                  </a:lnTo>
                  <a:lnTo>
                    <a:pt x="53" y="1214"/>
                  </a:lnTo>
                  <a:lnTo>
                    <a:pt x="31" y="1203"/>
                  </a:lnTo>
                  <a:lnTo>
                    <a:pt x="14" y="1187"/>
                  </a:lnTo>
                  <a:lnTo>
                    <a:pt x="5" y="1166"/>
                  </a:lnTo>
                  <a:lnTo>
                    <a:pt x="0" y="1143"/>
                  </a:lnTo>
                  <a:lnTo>
                    <a:pt x="5" y="1118"/>
                  </a:lnTo>
                  <a:lnTo>
                    <a:pt x="14" y="1098"/>
                  </a:lnTo>
                  <a:lnTo>
                    <a:pt x="31" y="1081"/>
                  </a:lnTo>
                  <a:lnTo>
                    <a:pt x="53" y="1070"/>
                  </a:lnTo>
                  <a:lnTo>
                    <a:pt x="76" y="1066"/>
                  </a:lnTo>
                  <a:lnTo>
                    <a:pt x="113" y="1069"/>
                  </a:lnTo>
                  <a:lnTo>
                    <a:pt x="155" y="1077"/>
                  </a:lnTo>
                  <a:lnTo>
                    <a:pt x="201" y="1090"/>
                  </a:lnTo>
                  <a:lnTo>
                    <a:pt x="250" y="1105"/>
                  </a:lnTo>
                  <a:lnTo>
                    <a:pt x="302" y="1125"/>
                  </a:lnTo>
                  <a:lnTo>
                    <a:pt x="358" y="1149"/>
                  </a:lnTo>
                  <a:lnTo>
                    <a:pt x="419" y="1175"/>
                  </a:lnTo>
                  <a:lnTo>
                    <a:pt x="482" y="1203"/>
                  </a:lnTo>
                  <a:lnTo>
                    <a:pt x="547" y="1234"/>
                  </a:lnTo>
                  <a:lnTo>
                    <a:pt x="616" y="1266"/>
                  </a:lnTo>
                  <a:lnTo>
                    <a:pt x="689" y="1301"/>
                  </a:lnTo>
                  <a:lnTo>
                    <a:pt x="763" y="1335"/>
                  </a:lnTo>
                  <a:lnTo>
                    <a:pt x="839" y="1369"/>
                  </a:lnTo>
                  <a:lnTo>
                    <a:pt x="916" y="1403"/>
                  </a:lnTo>
                  <a:lnTo>
                    <a:pt x="994" y="1436"/>
                  </a:lnTo>
                  <a:lnTo>
                    <a:pt x="1072" y="1468"/>
                  </a:lnTo>
                  <a:lnTo>
                    <a:pt x="1151" y="1498"/>
                  </a:lnTo>
                  <a:lnTo>
                    <a:pt x="1229" y="1524"/>
                  </a:lnTo>
                  <a:lnTo>
                    <a:pt x="1306" y="1546"/>
                  </a:lnTo>
                  <a:lnTo>
                    <a:pt x="1380" y="1565"/>
                  </a:lnTo>
                  <a:lnTo>
                    <a:pt x="1454" y="1579"/>
                  </a:lnTo>
                  <a:lnTo>
                    <a:pt x="1524" y="1588"/>
                  </a:lnTo>
                  <a:lnTo>
                    <a:pt x="1591" y="1591"/>
                  </a:lnTo>
                  <a:lnTo>
                    <a:pt x="1644" y="1590"/>
                  </a:lnTo>
                  <a:lnTo>
                    <a:pt x="1702" y="1583"/>
                  </a:lnTo>
                  <a:lnTo>
                    <a:pt x="1763" y="1573"/>
                  </a:lnTo>
                  <a:lnTo>
                    <a:pt x="1828" y="1560"/>
                  </a:lnTo>
                  <a:lnTo>
                    <a:pt x="1895" y="1543"/>
                  </a:lnTo>
                  <a:lnTo>
                    <a:pt x="1964" y="1523"/>
                  </a:lnTo>
                  <a:lnTo>
                    <a:pt x="2035" y="1501"/>
                  </a:lnTo>
                  <a:lnTo>
                    <a:pt x="2108" y="1475"/>
                  </a:lnTo>
                  <a:lnTo>
                    <a:pt x="2182" y="1447"/>
                  </a:lnTo>
                  <a:lnTo>
                    <a:pt x="2257" y="1417"/>
                  </a:lnTo>
                  <a:lnTo>
                    <a:pt x="2332" y="1384"/>
                  </a:lnTo>
                  <a:lnTo>
                    <a:pt x="2408" y="1351"/>
                  </a:lnTo>
                  <a:lnTo>
                    <a:pt x="2483" y="1316"/>
                  </a:lnTo>
                  <a:lnTo>
                    <a:pt x="2557" y="1279"/>
                  </a:lnTo>
                  <a:lnTo>
                    <a:pt x="2631" y="1240"/>
                  </a:lnTo>
                  <a:lnTo>
                    <a:pt x="2703" y="1202"/>
                  </a:lnTo>
                  <a:lnTo>
                    <a:pt x="2772" y="1164"/>
                  </a:lnTo>
                  <a:lnTo>
                    <a:pt x="2841" y="1124"/>
                  </a:lnTo>
                  <a:lnTo>
                    <a:pt x="2905" y="1084"/>
                  </a:lnTo>
                  <a:lnTo>
                    <a:pt x="2968" y="1044"/>
                  </a:lnTo>
                  <a:lnTo>
                    <a:pt x="3026" y="1005"/>
                  </a:lnTo>
                  <a:lnTo>
                    <a:pt x="3082" y="966"/>
                  </a:lnTo>
                  <a:lnTo>
                    <a:pt x="3133" y="928"/>
                  </a:lnTo>
                  <a:lnTo>
                    <a:pt x="3178" y="891"/>
                  </a:lnTo>
                  <a:lnTo>
                    <a:pt x="3221" y="855"/>
                  </a:lnTo>
                  <a:lnTo>
                    <a:pt x="3256" y="820"/>
                  </a:lnTo>
                  <a:lnTo>
                    <a:pt x="3287" y="787"/>
                  </a:lnTo>
                  <a:lnTo>
                    <a:pt x="3311" y="757"/>
                  </a:lnTo>
                  <a:lnTo>
                    <a:pt x="3329" y="728"/>
                  </a:lnTo>
                  <a:lnTo>
                    <a:pt x="3340" y="700"/>
                  </a:lnTo>
                  <a:lnTo>
                    <a:pt x="3343" y="677"/>
                  </a:lnTo>
                  <a:lnTo>
                    <a:pt x="3341" y="628"/>
                  </a:lnTo>
                  <a:lnTo>
                    <a:pt x="3334" y="584"/>
                  </a:lnTo>
                  <a:lnTo>
                    <a:pt x="3322" y="546"/>
                  </a:lnTo>
                  <a:lnTo>
                    <a:pt x="3306" y="513"/>
                  </a:lnTo>
                  <a:lnTo>
                    <a:pt x="3284" y="484"/>
                  </a:lnTo>
                  <a:lnTo>
                    <a:pt x="3258" y="462"/>
                  </a:lnTo>
                  <a:lnTo>
                    <a:pt x="3226" y="444"/>
                  </a:lnTo>
                  <a:lnTo>
                    <a:pt x="3189" y="432"/>
                  </a:lnTo>
                  <a:lnTo>
                    <a:pt x="3148" y="425"/>
                  </a:lnTo>
                  <a:lnTo>
                    <a:pt x="3100" y="422"/>
                  </a:lnTo>
                  <a:lnTo>
                    <a:pt x="3084" y="425"/>
                  </a:lnTo>
                  <a:lnTo>
                    <a:pt x="3062" y="433"/>
                  </a:lnTo>
                  <a:lnTo>
                    <a:pt x="3038" y="445"/>
                  </a:lnTo>
                  <a:lnTo>
                    <a:pt x="3011" y="463"/>
                  </a:lnTo>
                  <a:lnTo>
                    <a:pt x="2982" y="482"/>
                  </a:lnTo>
                  <a:lnTo>
                    <a:pt x="2951" y="506"/>
                  </a:lnTo>
                  <a:lnTo>
                    <a:pt x="2919" y="530"/>
                  </a:lnTo>
                  <a:lnTo>
                    <a:pt x="2886" y="556"/>
                  </a:lnTo>
                  <a:lnTo>
                    <a:pt x="2853" y="584"/>
                  </a:lnTo>
                  <a:lnTo>
                    <a:pt x="2820" y="611"/>
                  </a:lnTo>
                  <a:lnTo>
                    <a:pt x="2789" y="637"/>
                  </a:lnTo>
                  <a:lnTo>
                    <a:pt x="2740" y="678"/>
                  </a:lnTo>
                  <a:lnTo>
                    <a:pt x="2690" y="720"/>
                  </a:lnTo>
                  <a:lnTo>
                    <a:pt x="2641" y="759"/>
                  </a:lnTo>
                  <a:lnTo>
                    <a:pt x="2590" y="799"/>
                  </a:lnTo>
                  <a:lnTo>
                    <a:pt x="2539" y="836"/>
                  </a:lnTo>
                  <a:lnTo>
                    <a:pt x="2487" y="870"/>
                  </a:lnTo>
                  <a:lnTo>
                    <a:pt x="2437" y="902"/>
                  </a:lnTo>
                  <a:lnTo>
                    <a:pt x="2386" y="929"/>
                  </a:lnTo>
                  <a:lnTo>
                    <a:pt x="2335" y="953"/>
                  </a:lnTo>
                  <a:lnTo>
                    <a:pt x="2286" y="970"/>
                  </a:lnTo>
                  <a:lnTo>
                    <a:pt x="2235" y="983"/>
                  </a:lnTo>
                  <a:lnTo>
                    <a:pt x="2187" y="988"/>
                  </a:lnTo>
                  <a:lnTo>
                    <a:pt x="2139" y="987"/>
                  </a:lnTo>
                  <a:lnTo>
                    <a:pt x="2092" y="979"/>
                  </a:lnTo>
                  <a:lnTo>
                    <a:pt x="2072" y="969"/>
                  </a:lnTo>
                  <a:lnTo>
                    <a:pt x="2055" y="954"/>
                  </a:lnTo>
                  <a:lnTo>
                    <a:pt x="2043" y="936"/>
                  </a:lnTo>
                  <a:lnTo>
                    <a:pt x="2038" y="914"/>
                  </a:lnTo>
                  <a:lnTo>
                    <a:pt x="2038" y="892"/>
                  </a:lnTo>
                  <a:lnTo>
                    <a:pt x="2043" y="848"/>
                  </a:lnTo>
                  <a:lnTo>
                    <a:pt x="2043" y="807"/>
                  </a:lnTo>
                  <a:lnTo>
                    <a:pt x="2035" y="772"/>
                  </a:lnTo>
                  <a:lnTo>
                    <a:pt x="2021" y="737"/>
                  </a:lnTo>
                  <a:lnTo>
                    <a:pt x="2001" y="709"/>
                  </a:lnTo>
                  <a:lnTo>
                    <a:pt x="1975" y="681"/>
                  </a:lnTo>
                  <a:lnTo>
                    <a:pt x="1942" y="658"/>
                  </a:lnTo>
                  <a:lnTo>
                    <a:pt x="1905" y="637"/>
                  </a:lnTo>
                  <a:lnTo>
                    <a:pt x="1864" y="620"/>
                  </a:lnTo>
                  <a:lnTo>
                    <a:pt x="1820" y="606"/>
                  </a:lnTo>
                  <a:lnTo>
                    <a:pt x="1773" y="593"/>
                  </a:lnTo>
                  <a:lnTo>
                    <a:pt x="1726" y="584"/>
                  </a:lnTo>
                  <a:lnTo>
                    <a:pt x="1677" y="577"/>
                  </a:lnTo>
                  <a:lnTo>
                    <a:pt x="1629" y="572"/>
                  </a:lnTo>
                  <a:lnTo>
                    <a:pt x="1582" y="567"/>
                  </a:lnTo>
                  <a:lnTo>
                    <a:pt x="1536" y="565"/>
                  </a:lnTo>
                  <a:lnTo>
                    <a:pt x="1492" y="563"/>
                  </a:lnTo>
                  <a:lnTo>
                    <a:pt x="1452" y="563"/>
                  </a:lnTo>
                  <a:lnTo>
                    <a:pt x="1415" y="563"/>
                  </a:lnTo>
                  <a:lnTo>
                    <a:pt x="1384" y="563"/>
                  </a:lnTo>
                  <a:lnTo>
                    <a:pt x="1338" y="561"/>
                  </a:lnTo>
                  <a:lnTo>
                    <a:pt x="1297" y="551"/>
                  </a:lnTo>
                  <a:lnTo>
                    <a:pt x="1256" y="537"/>
                  </a:lnTo>
                  <a:lnTo>
                    <a:pt x="1215" y="519"/>
                  </a:lnTo>
                  <a:lnTo>
                    <a:pt x="1175" y="498"/>
                  </a:lnTo>
                  <a:lnTo>
                    <a:pt x="1134" y="471"/>
                  </a:lnTo>
                  <a:lnTo>
                    <a:pt x="1090" y="444"/>
                  </a:lnTo>
                  <a:lnTo>
                    <a:pt x="1055" y="421"/>
                  </a:lnTo>
                  <a:lnTo>
                    <a:pt x="1016" y="397"/>
                  </a:lnTo>
                  <a:lnTo>
                    <a:pt x="975" y="373"/>
                  </a:lnTo>
                  <a:lnTo>
                    <a:pt x="933" y="348"/>
                  </a:lnTo>
                  <a:lnTo>
                    <a:pt x="887" y="323"/>
                  </a:lnTo>
                  <a:lnTo>
                    <a:pt x="838" y="300"/>
                  </a:lnTo>
                  <a:lnTo>
                    <a:pt x="786" y="277"/>
                  </a:lnTo>
                  <a:lnTo>
                    <a:pt x="730" y="255"/>
                  </a:lnTo>
                  <a:lnTo>
                    <a:pt x="671" y="234"/>
                  </a:lnTo>
                  <a:lnTo>
                    <a:pt x="606" y="215"/>
                  </a:lnTo>
                  <a:lnTo>
                    <a:pt x="536" y="197"/>
                  </a:lnTo>
                  <a:lnTo>
                    <a:pt x="462" y="182"/>
                  </a:lnTo>
                  <a:lnTo>
                    <a:pt x="383" y="170"/>
                  </a:lnTo>
                  <a:lnTo>
                    <a:pt x="298" y="160"/>
                  </a:lnTo>
                  <a:lnTo>
                    <a:pt x="207" y="154"/>
                  </a:lnTo>
                  <a:lnTo>
                    <a:pt x="110" y="151"/>
                  </a:lnTo>
                  <a:lnTo>
                    <a:pt x="87" y="147"/>
                  </a:lnTo>
                  <a:lnTo>
                    <a:pt x="66" y="136"/>
                  </a:lnTo>
                  <a:lnTo>
                    <a:pt x="50" y="119"/>
                  </a:lnTo>
                  <a:lnTo>
                    <a:pt x="39" y="99"/>
                  </a:lnTo>
                  <a:lnTo>
                    <a:pt x="36" y="74"/>
                  </a:lnTo>
                  <a:lnTo>
                    <a:pt x="39" y="55"/>
                  </a:lnTo>
                  <a:lnTo>
                    <a:pt x="46" y="38"/>
                  </a:lnTo>
                  <a:lnTo>
                    <a:pt x="58" y="23"/>
                  </a:lnTo>
                  <a:lnTo>
                    <a:pt x="73" y="12"/>
                  </a:lnTo>
                  <a:lnTo>
                    <a:pt x="91" y="4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5B1EAE99-DA8E-9F42-1D42-E22015199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9209" y="2452529"/>
              <a:ext cx="177708" cy="19615"/>
            </a:xfrm>
            <a:custGeom>
              <a:avLst/>
              <a:gdLst>
                <a:gd name="T0" fmla="*/ 76 w 1359"/>
                <a:gd name="T1" fmla="*/ 0 h 150"/>
                <a:gd name="T2" fmla="*/ 1284 w 1359"/>
                <a:gd name="T3" fmla="*/ 0 h 150"/>
                <a:gd name="T4" fmla="*/ 1307 w 1359"/>
                <a:gd name="T5" fmla="*/ 2 h 150"/>
                <a:gd name="T6" fmla="*/ 1329 w 1359"/>
                <a:gd name="T7" fmla="*/ 13 h 150"/>
                <a:gd name="T8" fmla="*/ 1345 w 1359"/>
                <a:gd name="T9" fmla="*/ 30 h 150"/>
                <a:gd name="T10" fmla="*/ 1355 w 1359"/>
                <a:gd name="T11" fmla="*/ 50 h 150"/>
                <a:gd name="T12" fmla="*/ 1359 w 1359"/>
                <a:gd name="T13" fmla="*/ 75 h 150"/>
                <a:gd name="T14" fmla="*/ 1355 w 1359"/>
                <a:gd name="T15" fmla="*/ 98 h 150"/>
                <a:gd name="T16" fmla="*/ 1345 w 1359"/>
                <a:gd name="T17" fmla="*/ 119 h 150"/>
                <a:gd name="T18" fmla="*/ 1329 w 1359"/>
                <a:gd name="T19" fmla="*/ 135 h 150"/>
                <a:gd name="T20" fmla="*/ 1307 w 1359"/>
                <a:gd name="T21" fmla="*/ 146 h 150"/>
                <a:gd name="T22" fmla="*/ 1284 w 1359"/>
                <a:gd name="T23" fmla="*/ 150 h 150"/>
                <a:gd name="T24" fmla="*/ 76 w 1359"/>
                <a:gd name="T25" fmla="*/ 150 h 150"/>
                <a:gd name="T26" fmla="*/ 52 w 1359"/>
                <a:gd name="T27" fmla="*/ 146 h 150"/>
                <a:gd name="T28" fmla="*/ 32 w 1359"/>
                <a:gd name="T29" fmla="*/ 135 h 150"/>
                <a:gd name="T30" fmla="*/ 15 w 1359"/>
                <a:gd name="T31" fmla="*/ 119 h 150"/>
                <a:gd name="T32" fmla="*/ 4 w 1359"/>
                <a:gd name="T33" fmla="*/ 98 h 150"/>
                <a:gd name="T34" fmla="*/ 0 w 1359"/>
                <a:gd name="T35" fmla="*/ 75 h 150"/>
                <a:gd name="T36" fmla="*/ 4 w 1359"/>
                <a:gd name="T37" fmla="*/ 50 h 150"/>
                <a:gd name="T38" fmla="*/ 15 w 1359"/>
                <a:gd name="T39" fmla="*/ 30 h 150"/>
                <a:gd name="T40" fmla="*/ 32 w 1359"/>
                <a:gd name="T41" fmla="*/ 13 h 150"/>
                <a:gd name="T42" fmla="*/ 52 w 1359"/>
                <a:gd name="T43" fmla="*/ 2 h 150"/>
                <a:gd name="T44" fmla="*/ 76 w 1359"/>
                <a:gd name="T45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59" h="150">
                  <a:moveTo>
                    <a:pt x="76" y="0"/>
                  </a:moveTo>
                  <a:lnTo>
                    <a:pt x="1284" y="0"/>
                  </a:lnTo>
                  <a:lnTo>
                    <a:pt x="1307" y="2"/>
                  </a:lnTo>
                  <a:lnTo>
                    <a:pt x="1329" y="13"/>
                  </a:lnTo>
                  <a:lnTo>
                    <a:pt x="1345" y="30"/>
                  </a:lnTo>
                  <a:lnTo>
                    <a:pt x="1355" y="50"/>
                  </a:lnTo>
                  <a:lnTo>
                    <a:pt x="1359" y="75"/>
                  </a:lnTo>
                  <a:lnTo>
                    <a:pt x="1355" y="98"/>
                  </a:lnTo>
                  <a:lnTo>
                    <a:pt x="1345" y="119"/>
                  </a:lnTo>
                  <a:lnTo>
                    <a:pt x="1329" y="135"/>
                  </a:lnTo>
                  <a:lnTo>
                    <a:pt x="1307" y="146"/>
                  </a:lnTo>
                  <a:lnTo>
                    <a:pt x="1284" y="150"/>
                  </a:lnTo>
                  <a:lnTo>
                    <a:pt x="76" y="150"/>
                  </a:lnTo>
                  <a:lnTo>
                    <a:pt x="52" y="146"/>
                  </a:lnTo>
                  <a:lnTo>
                    <a:pt x="32" y="135"/>
                  </a:lnTo>
                  <a:lnTo>
                    <a:pt x="15" y="119"/>
                  </a:lnTo>
                  <a:lnTo>
                    <a:pt x="4" y="98"/>
                  </a:lnTo>
                  <a:lnTo>
                    <a:pt x="0" y="75"/>
                  </a:lnTo>
                  <a:lnTo>
                    <a:pt x="4" y="50"/>
                  </a:lnTo>
                  <a:lnTo>
                    <a:pt x="15" y="30"/>
                  </a:lnTo>
                  <a:lnTo>
                    <a:pt x="32" y="13"/>
                  </a:lnTo>
                  <a:lnTo>
                    <a:pt x="52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82C51818-8BEE-F8F1-1066-E87D3408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729" y="2205647"/>
              <a:ext cx="128148" cy="137563"/>
            </a:xfrm>
            <a:custGeom>
              <a:avLst/>
              <a:gdLst>
                <a:gd name="T0" fmla="*/ 102 w 980"/>
                <a:gd name="T1" fmla="*/ 4 h 1052"/>
                <a:gd name="T2" fmla="*/ 133 w 980"/>
                <a:gd name="T3" fmla="*/ 28 h 1052"/>
                <a:gd name="T4" fmla="*/ 187 w 980"/>
                <a:gd name="T5" fmla="*/ 109 h 1052"/>
                <a:gd name="T6" fmla="*/ 240 w 980"/>
                <a:gd name="T7" fmla="*/ 218 h 1052"/>
                <a:gd name="T8" fmla="*/ 291 w 980"/>
                <a:gd name="T9" fmla="*/ 347 h 1052"/>
                <a:gd name="T10" fmla="*/ 339 w 980"/>
                <a:gd name="T11" fmla="*/ 487 h 1052"/>
                <a:gd name="T12" fmla="*/ 378 w 980"/>
                <a:gd name="T13" fmla="*/ 628 h 1052"/>
                <a:gd name="T14" fmla="*/ 428 w 980"/>
                <a:gd name="T15" fmla="*/ 653 h 1052"/>
                <a:gd name="T16" fmla="*/ 500 w 980"/>
                <a:gd name="T17" fmla="*/ 570 h 1052"/>
                <a:gd name="T18" fmla="*/ 577 w 980"/>
                <a:gd name="T19" fmla="*/ 494 h 1052"/>
                <a:gd name="T20" fmla="*/ 653 w 980"/>
                <a:gd name="T21" fmla="*/ 425 h 1052"/>
                <a:gd name="T22" fmla="*/ 725 w 980"/>
                <a:gd name="T23" fmla="*/ 366 h 1052"/>
                <a:gd name="T24" fmla="*/ 787 w 980"/>
                <a:gd name="T25" fmla="*/ 318 h 1052"/>
                <a:gd name="T26" fmla="*/ 835 w 980"/>
                <a:gd name="T27" fmla="*/ 283 h 1052"/>
                <a:gd name="T28" fmla="*/ 862 w 980"/>
                <a:gd name="T29" fmla="*/ 263 h 1052"/>
                <a:gd name="T30" fmla="*/ 899 w 980"/>
                <a:gd name="T31" fmla="*/ 251 h 1052"/>
                <a:gd name="T32" fmla="*/ 938 w 980"/>
                <a:gd name="T33" fmla="*/ 258 h 1052"/>
                <a:gd name="T34" fmla="*/ 967 w 980"/>
                <a:gd name="T35" fmla="*/ 284 h 1052"/>
                <a:gd name="T36" fmla="*/ 980 w 980"/>
                <a:gd name="T37" fmla="*/ 321 h 1052"/>
                <a:gd name="T38" fmla="*/ 972 w 980"/>
                <a:gd name="T39" fmla="*/ 359 h 1052"/>
                <a:gd name="T40" fmla="*/ 947 w 980"/>
                <a:gd name="T41" fmla="*/ 390 h 1052"/>
                <a:gd name="T42" fmla="*/ 868 w 980"/>
                <a:gd name="T43" fmla="*/ 446 h 1052"/>
                <a:gd name="T44" fmla="*/ 784 w 980"/>
                <a:gd name="T45" fmla="*/ 512 h 1052"/>
                <a:gd name="T46" fmla="*/ 699 w 980"/>
                <a:gd name="T47" fmla="*/ 587 h 1052"/>
                <a:gd name="T48" fmla="*/ 618 w 980"/>
                <a:gd name="T49" fmla="*/ 666 h 1052"/>
                <a:gd name="T50" fmla="*/ 547 w 980"/>
                <a:gd name="T51" fmla="*/ 747 h 1052"/>
                <a:gd name="T52" fmla="*/ 489 w 980"/>
                <a:gd name="T53" fmla="*/ 828 h 1052"/>
                <a:gd name="T54" fmla="*/ 451 w 980"/>
                <a:gd name="T55" fmla="*/ 905 h 1052"/>
                <a:gd name="T56" fmla="*/ 437 w 980"/>
                <a:gd name="T57" fmla="*/ 975 h 1052"/>
                <a:gd name="T58" fmla="*/ 424 w 980"/>
                <a:gd name="T59" fmla="*/ 1020 h 1052"/>
                <a:gd name="T60" fmla="*/ 387 w 980"/>
                <a:gd name="T61" fmla="*/ 1047 h 1052"/>
                <a:gd name="T62" fmla="*/ 339 w 980"/>
                <a:gd name="T63" fmla="*/ 1047 h 1052"/>
                <a:gd name="T64" fmla="*/ 302 w 980"/>
                <a:gd name="T65" fmla="*/ 1020 h 1052"/>
                <a:gd name="T66" fmla="*/ 287 w 980"/>
                <a:gd name="T67" fmla="*/ 975 h 1052"/>
                <a:gd name="T68" fmla="*/ 281 w 980"/>
                <a:gd name="T69" fmla="*/ 897 h 1052"/>
                <a:gd name="T70" fmla="*/ 263 w 980"/>
                <a:gd name="T71" fmla="*/ 797 h 1052"/>
                <a:gd name="T72" fmla="*/ 237 w 980"/>
                <a:gd name="T73" fmla="*/ 683 h 1052"/>
                <a:gd name="T74" fmla="*/ 203 w 980"/>
                <a:gd name="T75" fmla="*/ 562 h 1052"/>
                <a:gd name="T76" fmla="*/ 165 w 980"/>
                <a:gd name="T77" fmla="*/ 442 h 1052"/>
                <a:gd name="T78" fmla="*/ 122 w 980"/>
                <a:gd name="T79" fmla="*/ 328 h 1052"/>
                <a:gd name="T80" fmla="*/ 80 w 980"/>
                <a:gd name="T81" fmla="*/ 229 h 1052"/>
                <a:gd name="T82" fmla="*/ 37 w 980"/>
                <a:gd name="T83" fmla="*/ 151 h 1052"/>
                <a:gd name="T84" fmla="*/ 6 w 980"/>
                <a:gd name="T85" fmla="*/ 104 h 1052"/>
                <a:gd name="T86" fmla="*/ 0 w 980"/>
                <a:gd name="T87" fmla="*/ 66 h 1052"/>
                <a:gd name="T88" fmla="*/ 14 w 980"/>
                <a:gd name="T89" fmla="*/ 30 h 1052"/>
                <a:gd name="T90" fmla="*/ 45 w 980"/>
                <a:gd name="T91" fmla="*/ 6 h 1052"/>
                <a:gd name="T92" fmla="*/ 82 w 980"/>
                <a:gd name="T93" fmla="*/ 0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0" h="1052">
                  <a:moveTo>
                    <a:pt x="82" y="0"/>
                  </a:moveTo>
                  <a:lnTo>
                    <a:pt x="102" y="4"/>
                  </a:lnTo>
                  <a:lnTo>
                    <a:pt x="119" y="14"/>
                  </a:lnTo>
                  <a:lnTo>
                    <a:pt x="133" y="28"/>
                  </a:lnTo>
                  <a:lnTo>
                    <a:pt x="160" y="65"/>
                  </a:lnTo>
                  <a:lnTo>
                    <a:pt x="187" y="109"/>
                  </a:lnTo>
                  <a:lnTo>
                    <a:pt x="214" y="161"/>
                  </a:lnTo>
                  <a:lnTo>
                    <a:pt x="240" y="218"/>
                  </a:lnTo>
                  <a:lnTo>
                    <a:pt x="266" y="281"/>
                  </a:lnTo>
                  <a:lnTo>
                    <a:pt x="291" y="347"/>
                  </a:lnTo>
                  <a:lnTo>
                    <a:pt x="315" y="416"/>
                  </a:lnTo>
                  <a:lnTo>
                    <a:pt x="339" y="487"/>
                  </a:lnTo>
                  <a:lnTo>
                    <a:pt x="359" y="557"/>
                  </a:lnTo>
                  <a:lnTo>
                    <a:pt x="378" y="628"/>
                  </a:lnTo>
                  <a:lnTo>
                    <a:pt x="396" y="697"/>
                  </a:lnTo>
                  <a:lnTo>
                    <a:pt x="428" y="653"/>
                  </a:lnTo>
                  <a:lnTo>
                    <a:pt x="463" y="612"/>
                  </a:lnTo>
                  <a:lnTo>
                    <a:pt x="500" y="570"/>
                  </a:lnTo>
                  <a:lnTo>
                    <a:pt x="537" y="531"/>
                  </a:lnTo>
                  <a:lnTo>
                    <a:pt x="577" y="494"/>
                  </a:lnTo>
                  <a:lnTo>
                    <a:pt x="616" y="458"/>
                  </a:lnTo>
                  <a:lnTo>
                    <a:pt x="653" y="425"/>
                  </a:lnTo>
                  <a:lnTo>
                    <a:pt x="690" y="394"/>
                  </a:lnTo>
                  <a:lnTo>
                    <a:pt x="725" y="366"/>
                  </a:lnTo>
                  <a:lnTo>
                    <a:pt x="757" y="340"/>
                  </a:lnTo>
                  <a:lnTo>
                    <a:pt x="787" y="318"/>
                  </a:lnTo>
                  <a:lnTo>
                    <a:pt x="813" y="299"/>
                  </a:lnTo>
                  <a:lnTo>
                    <a:pt x="835" y="283"/>
                  </a:lnTo>
                  <a:lnTo>
                    <a:pt x="851" y="272"/>
                  </a:lnTo>
                  <a:lnTo>
                    <a:pt x="862" y="263"/>
                  </a:lnTo>
                  <a:lnTo>
                    <a:pt x="880" y="255"/>
                  </a:lnTo>
                  <a:lnTo>
                    <a:pt x="899" y="251"/>
                  </a:lnTo>
                  <a:lnTo>
                    <a:pt x="919" y="253"/>
                  </a:lnTo>
                  <a:lnTo>
                    <a:pt x="938" y="258"/>
                  </a:lnTo>
                  <a:lnTo>
                    <a:pt x="954" y="269"/>
                  </a:lnTo>
                  <a:lnTo>
                    <a:pt x="967" y="284"/>
                  </a:lnTo>
                  <a:lnTo>
                    <a:pt x="976" y="302"/>
                  </a:lnTo>
                  <a:lnTo>
                    <a:pt x="980" y="321"/>
                  </a:lnTo>
                  <a:lnTo>
                    <a:pt x="979" y="340"/>
                  </a:lnTo>
                  <a:lnTo>
                    <a:pt x="972" y="359"/>
                  </a:lnTo>
                  <a:lnTo>
                    <a:pt x="962" y="376"/>
                  </a:lnTo>
                  <a:lnTo>
                    <a:pt x="947" y="390"/>
                  </a:lnTo>
                  <a:lnTo>
                    <a:pt x="909" y="416"/>
                  </a:lnTo>
                  <a:lnTo>
                    <a:pt x="868" y="446"/>
                  </a:lnTo>
                  <a:lnTo>
                    <a:pt x="827" y="477"/>
                  </a:lnTo>
                  <a:lnTo>
                    <a:pt x="784" y="512"/>
                  </a:lnTo>
                  <a:lnTo>
                    <a:pt x="742" y="549"/>
                  </a:lnTo>
                  <a:lnTo>
                    <a:pt x="699" y="587"/>
                  </a:lnTo>
                  <a:lnTo>
                    <a:pt x="658" y="625"/>
                  </a:lnTo>
                  <a:lnTo>
                    <a:pt x="618" y="666"/>
                  </a:lnTo>
                  <a:lnTo>
                    <a:pt x="581" y="706"/>
                  </a:lnTo>
                  <a:lnTo>
                    <a:pt x="547" y="747"/>
                  </a:lnTo>
                  <a:lnTo>
                    <a:pt x="516" y="788"/>
                  </a:lnTo>
                  <a:lnTo>
                    <a:pt x="489" y="828"/>
                  </a:lnTo>
                  <a:lnTo>
                    <a:pt x="468" y="867"/>
                  </a:lnTo>
                  <a:lnTo>
                    <a:pt x="451" y="905"/>
                  </a:lnTo>
                  <a:lnTo>
                    <a:pt x="441" y="942"/>
                  </a:lnTo>
                  <a:lnTo>
                    <a:pt x="437" y="975"/>
                  </a:lnTo>
                  <a:lnTo>
                    <a:pt x="433" y="999"/>
                  </a:lnTo>
                  <a:lnTo>
                    <a:pt x="424" y="1020"/>
                  </a:lnTo>
                  <a:lnTo>
                    <a:pt x="407" y="1036"/>
                  </a:lnTo>
                  <a:lnTo>
                    <a:pt x="387" y="1047"/>
                  </a:lnTo>
                  <a:lnTo>
                    <a:pt x="362" y="1052"/>
                  </a:lnTo>
                  <a:lnTo>
                    <a:pt x="339" y="1047"/>
                  </a:lnTo>
                  <a:lnTo>
                    <a:pt x="318" y="1036"/>
                  </a:lnTo>
                  <a:lnTo>
                    <a:pt x="302" y="1020"/>
                  </a:lnTo>
                  <a:lnTo>
                    <a:pt x="291" y="999"/>
                  </a:lnTo>
                  <a:lnTo>
                    <a:pt x="287" y="975"/>
                  </a:lnTo>
                  <a:lnTo>
                    <a:pt x="285" y="939"/>
                  </a:lnTo>
                  <a:lnTo>
                    <a:pt x="281" y="897"/>
                  </a:lnTo>
                  <a:lnTo>
                    <a:pt x="273" y="849"/>
                  </a:lnTo>
                  <a:lnTo>
                    <a:pt x="263" y="797"/>
                  </a:lnTo>
                  <a:lnTo>
                    <a:pt x="251" y="742"/>
                  </a:lnTo>
                  <a:lnTo>
                    <a:pt x="237" y="683"/>
                  </a:lnTo>
                  <a:lnTo>
                    <a:pt x="221" y="623"/>
                  </a:lnTo>
                  <a:lnTo>
                    <a:pt x="203" y="562"/>
                  </a:lnTo>
                  <a:lnTo>
                    <a:pt x="185" y="502"/>
                  </a:lnTo>
                  <a:lnTo>
                    <a:pt x="165" y="442"/>
                  </a:lnTo>
                  <a:lnTo>
                    <a:pt x="144" y="384"/>
                  </a:lnTo>
                  <a:lnTo>
                    <a:pt x="122" y="328"/>
                  </a:lnTo>
                  <a:lnTo>
                    <a:pt x="102" y="277"/>
                  </a:lnTo>
                  <a:lnTo>
                    <a:pt x="80" y="229"/>
                  </a:lnTo>
                  <a:lnTo>
                    <a:pt x="58" y="187"/>
                  </a:lnTo>
                  <a:lnTo>
                    <a:pt x="37" y="151"/>
                  </a:lnTo>
                  <a:lnTo>
                    <a:pt x="17" y="122"/>
                  </a:lnTo>
                  <a:lnTo>
                    <a:pt x="6" y="104"/>
                  </a:lnTo>
                  <a:lnTo>
                    <a:pt x="0" y="87"/>
                  </a:lnTo>
                  <a:lnTo>
                    <a:pt x="0" y="66"/>
                  </a:lnTo>
                  <a:lnTo>
                    <a:pt x="4" y="48"/>
                  </a:lnTo>
                  <a:lnTo>
                    <a:pt x="14" y="30"/>
                  </a:lnTo>
                  <a:lnTo>
                    <a:pt x="27" y="17"/>
                  </a:lnTo>
                  <a:lnTo>
                    <a:pt x="45" y="6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41" name="Группа 539">
            <a:extLst>
              <a:ext uri="{FF2B5EF4-FFF2-40B4-BE49-F238E27FC236}">
                <a16:creationId xmlns:a16="http://schemas.microsoft.com/office/drawing/2014/main" id="{5E67AA1B-67E3-3FC4-0B5C-1ECE6A91C4FD}"/>
              </a:ext>
            </a:extLst>
          </p:cNvPr>
          <p:cNvGrpSpPr/>
          <p:nvPr/>
        </p:nvGrpSpPr>
        <p:grpSpPr>
          <a:xfrm>
            <a:off x="3401037" y="4337409"/>
            <a:ext cx="482400" cy="482400"/>
            <a:chOff x="661377" y="3140131"/>
            <a:chExt cx="562371" cy="472251"/>
          </a:xfrm>
          <a:solidFill>
            <a:srgbClr val="5EAEE3"/>
          </a:solidFill>
        </p:grpSpPr>
        <p:sp>
          <p:nvSpPr>
            <p:cNvPr id="42" name="Freeform 185">
              <a:extLst>
                <a:ext uri="{FF2B5EF4-FFF2-40B4-BE49-F238E27FC236}">
                  <a16:creationId xmlns:a16="http://schemas.microsoft.com/office/drawing/2014/main" id="{7C6DCB7D-971E-5D3C-49A2-EA0F85DBE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77" y="3341040"/>
              <a:ext cx="562371" cy="19358"/>
            </a:xfrm>
            <a:custGeom>
              <a:avLst/>
              <a:gdLst>
                <a:gd name="T0" fmla="*/ 89 w 5142"/>
                <a:gd name="T1" fmla="*/ 0 h 177"/>
                <a:gd name="T2" fmla="*/ 5053 w 5142"/>
                <a:gd name="T3" fmla="*/ 0 h 177"/>
                <a:gd name="T4" fmla="*/ 5081 w 5142"/>
                <a:gd name="T5" fmla="*/ 4 h 177"/>
                <a:gd name="T6" fmla="*/ 5106 w 5142"/>
                <a:gd name="T7" fmla="*/ 17 h 177"/>
                <a:gd name="T8" fmla="*/ 5125 w 5142"/>
                <a:gd name="T9" fmla="*/ 37 h 177"/>
                <a:gd name="T10" fmla="*/ 5137 w 5142"/>
                <a:gd name="T11" fmla="*/ 60 h 177"/>
                <a:gd name="T12" fmla="*/ 5142 w 5142"/>
                <a:gd name="T13" fmla="*/ 88 h 177"/>
                <a:gd name="T14" fmla="*/ 5137 w 5142"/>
                <a:gd name="T15" fmla="*/ 116 h 177"/>
                <a:gd name="T16" fmla="*/ 5125 w 5142"/>
                <a:gd name="T17" fmla="*/ 141 h 177"/>
                <a:gd name="T18" fmla="*/ 5106 w 5142"/>
                <a:gd name="T19" fmla="*/ 160 h 177"/>
                <a:gd name="T20" fmla="*/ 5081 w 5142"/>
                <a:gd name="T21" fmla="*/ 172 h 177"/>
                <a:gd name="T22" fmla="*/ 5053 w 5142"/>
                <a:gd name="T23" fmla="*/ 177 h 177"/>
                <a:gd name="T24" fmla="*/ 89 w 5142"/>
                <a:gd name="T25" fmla="*/ 177 h 177"/>
                <a:gd name="T26" fmla="*/ 61 w 5142"/>
                <a:gd name="T27" fmla="*/ 172 h 177"/>
                <a:gd name="T28" fmla="*/ 36 w 5142"/>
                <a:gd name="T29" fmla="*/ 160 h 177"/>
                <a:gd name="T30" fmla="*/ 17 w 5142"/>
                <a:gd name="T31" fmla="*/ 141 h 177"/>
                <a:gd name="T32" fmla="*/ 5 w 5142"/>
                <a:gd name="T33" fmla="*/ 116 h 177"/>
                <a:gd name="T34" fmla="*/ 0 w 5142"/>
                <a:gd name="T35" fmla="*/ 88 h 177"/>
                <a:gd name="T36" fmla="*/ 5 w 5142"/>
                <a:gd name="T37" fmla="*/ 60 h 177"/>
                <a:gd name="T38" fmla="*/ 17 w 5142"/>
                <a:gd name="T39" fmla="*/ 37 h 177"/>
                <a:gd name="T40" fmla="*/ 36 w 5142"/>
                <a:gd name="T41" fmla="*/ 17 h 177"/>
                <a:gd name="T42" fmla="*/ 61 w 5142"/>
                <a:gd name="T43" fmla="*/ 4 h 177"/>
                <a:gd name="T44" fmla="*/ 89 w 5142"/>
                <a:gd name="T45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42" h="177">
                  <a:moveTo>
                    <a:pt x="89" y="0"/>
                  </a:moveTo>
                  <a:lnTo>
                    <a:pt x="5053" y="0"/>
                  </a:lnTo>
                  <a:lnTo>
                    <a:pt x="5081" y="4"/>
                  </a:lnTo>
                  <a:lnTo>
                    <a:pt x="5106" y="17"/>
                  </a:lnTo>
                  <a:lnTo>
                    <a:pt x="5125" y="37"/>
                  </a:lnTo>
                  <a:lnTo>
                    <a:pt x="5137" y="60"/>
                  </a:lnTo>
                  <a:lnTo>
                    <a:pt x="5142" y="88"/>
                  </a:lnTo>
                  <a:lnTo>
                    <a:pt x="5137" y="116"/>
                  </a:lnTo>
                  <a:lnTo>
                    <a:pt x="5125" y="141"/>
                  </a:lnTo>
                  <a:lnTo>
                    <a:pt x="5106" y="160"/>
                  </a:lnTo>
                  <a:lnTo>
                    <a:pt x="5081" y="172"/>
                  </a:lnTo>
                  <a:lnTo>
                    <a:pt x="5053" y="177"/>
                  </a:lnTo>
                  <a:lnTo>
                    <a:pt x="89" y="177"/>
                  </a:lnTo>
                  <a:lnTo>
                    <a:pt x="61" y="172"/>
                  </a:lnTo>
                  <a:lnTo>
                    <a:pt x="36" y="160"/>
                  </a:lnTo>
                  <a:lnTo>
                    <a:pt x="17" y="141"/>
                  </a:lnTo>
                  <a:lnTo>
                    <a:pt x="5" y="116"/>
                  </a:lnTo>
                  <a:lnTo>
                    <a:pt x="0" y="88"/>
                  </a:lnTo>
                  <a:lnTo>
                    <a:pt x="5" y="60"/>
                  </a:lnTo>
                  <a:lnTo>
                    <a:pt x="17" y="37"/>
                  </a:lnTo>
                  <a:lnTo>
                    <a:pt x="36" y="17"/>
                  </a:lnTo>
                  <a:lnTo>
                    <a:pt x="61" y="4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43" name="Freeform 186">
              <a:extLst>
                <a:ext uri="{FF2B5EF4-FFF2-40B4-BE49-F238E27FC236}">
                  <a16:creationId xmlns:a16="http://schemas.microsoft.com/office/drawing/2014/main" id="{31FDD8F2-337F-1751-19AF-687556915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296" y="3341149"/>
              <a:ext cx="462627" cy="271233"/>
            </a:xfrm>
            <a:custGeom>
              <a:avLst/>
              <a:gdLst>
                <a:gd name="T0" fmla="*/ 93 w 4230"/>
                <a:gd name="T1" fmla="*/ 0 h 2480"/>
                <a:gd name="T2" fmla="*/ 115 w 4230"/>
                <a:gd name="T3" fmla="*/ 3 h 2480"/>
                <a:gd name="T4" fmla="*/ 135 w 4230"/>
                <a:gd name="T5" fmla="*/ 14 h 2480"/>
                <a:gd name="T6" fmla="*/ 152 w 4230"/>
                <a:gd name="T7" fmla="*/ 28 h 2480"/>
                <a:gd name="T8" fmla="*/ 166 w 4230"/>
                <a:gd name="T9" fmla="*/ 47 h 2480"/>
                <a:gd name="T10" fmla="*/ 174 w 4230"/>
                <a:gd name="T11" fmla="*/ 69 h 2480"/>
                <a:gd name="T12" fmla="*/ 666 w 4230"/>
                <a:gd name="T13" fmla="*/ 2303 h 2480"/>
                <a:gd name="T14" fmla="*/ 3625 w 4230"/>
                <a:gd name="T15" fmla="*/ 2303 h 2480"/>
                <a:gd name="T16" fmla="*/ 4054 w 4230"/>
                <a:gd name="T17" fmla="*/ 72 h 2480"/>
                <a:gd name="T18" fmla="*/ 4062 w 4230"/>
                <a:gd name="T19" fmla="*/ 48 h 2480"/>
                <a:gd name="T20" fmla="*/ 4074 w 4230"/>
                <a:gd name="T21" fmla="*/ 30 h 2480"/>
                <a:gd name="T22" fmla="*/ 4091 w 4230"/>
                <a:gd name="T23" fmla="*/ 14 h 2480"/>
                <a:gd name="T24" fmla="*/ 4112 w 4230"/>
                <a:gd name="T25" fmla="*/ 5 h 2480"/>
                <a:gd name="T26" fmla="*/ 4135 w 4230"/>
                <a:gd name="T27" fmla="*/ 0 h 2480"/>
                <a:gd name="T28" fmla="*/ 4158 w 4230"/>
                <a:gd name="T29" fmla="*/ 0 h 2480"/>
                <a:gd name="T30" fmla="*/ 4180 w 4230"/>
                <a:gd name="T31" fmla="*/ 8 h 2480"/>
                <a:gd name="T32" fmla="*/ 4200 w 4230"/>
                <a:gd name="T33" fmla="*/ 20 h 2480"/>
                <a:gd name="T34" fmla="*/ 4214 w 4230"/>
                <a:gd name="T35" fmla="*/ 37 h 2480"/>
                <a:gd name="T36" fmla="*/ 4225 w 4230"/>
                <a:gd name="T37" fmla="*/ 58 h 2480"/>
                <a:gd name="T38" fmla="*/ 4230 w 4230"/>
                <a:gd name="T39" fmla="*/ 81 h 2480"/>
                <a:gd name="T40" fmla="*/ 4228 w 4230"/>
                <a:gd name="T41" fmla="*/ 104 h 2480"/>
                <a:gd name="T42" fmla="*/ 3786 w 4230"/>
                <a:gd name="T43" fmla="*/ 2407 h 2480"/>
                <a:gd name="T44" fmla="*/ 3777 w 4230"/>
                <a:gd name="T45" fmla="*/ 2430 h 2480"/>
                <a:gd name="T46" fmla="*/ 3764 w 4230"/>
                <a:gd name="T47" fmla="*/ 2450 h 2480"/>
                <a:gd name="T48" fmla="*/ 3745 w 4230"/>
                <a:gd name="T49" fmla="*/ 2466 h 2480"/>
                <a:gd name="T50" fmla="*/ 3724 w 4230"/>
                <a:gd name="T51" fmla="*/ 2475 h 2480"/>
                <a:gd name="T52" fmla="*/ 3699 w 4230"/>
                <a:gd name="T53" fmla="*/ 2480 h 2480"/>
                <a:gd name="T54" fmla="*/ 595 w 4230"/>
                <a:gd name="T55" fmla="*/ 2480 h 2480"/>
                <a:gd name="T56" fmla="*/ 571 w 4230"/>
                <a:gd name="T57" fmla="*/ 2475 h 2480"/>
                <a:gd name="T58" fmla="*/ 550 w 4230"/>
                <a:gd name="T59" fmla="*/ 2466 h 2480"/>
                <a:gd name="T60" fmla="*/ 531 w 4230"/>
                <a:gd name="T61" fmla="*/ 2452 h 2480"/>
                <a:gd name="T62" fmla="*/ 517 w 4230"/>
                <a:gd name="T63" fmla="*/ 2433 h 2480"/>
                <a:gd name="T64" fmla="*/ 509 w 4230"/>
                <a:gd name="T65" fmla="*/ 2410 h 2480"/>
                <a:gd name="T66" fmla="*/ 1 w 4230"/>
                <a:gd name="T67" fmla="*/ 108 h 2480"/>
                <a:gd name="T68" fmla="*/ 0 w 4230"/>
                <a:gd name="T69" fmla="*/ 83 h 2480"/>
                <a:gd name="T70" fmla="*/ 3 w 4230"/>
                <a:gd name="T71" fmla="*/ 61 h 2480"/>
                <a:gd name="T72" fmla="*/ 12 w 4230"/>
                <a:gd name="T73" fmla="*/ 41 h 2480"/>
                <a:gd name="T74" fmla="*/ 28 w 4230"/>
                <a:gd name="T75" fmla="*/ 23 h 2480"/>
                <a:gd name="T76" fmla="*/ 46 w 4230"/>
                <a:gd name="T77" fmla="*/ 9 h 2480"/>
                <a:gd name="T78" fmla="*/ 68 w 4230"/>
                <a:gd name="T79" fmla="*/ 2 h 2480"/>
                <a:gd name="T80" fmla="*/ 93 w 4230"/>
                <a:gd name="T81" fmla="*/ 0 h 2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0" h="2480">
                  <a:moveTo>
                    <a:pt x="93" y="0"/>
                  </a:moveTo>
                  <a:lnTo>
                    <a:pt x="115" y="3"/>
                  </a:lnTo>
                  <a:lnTo>
                    <a:pt x="135" y="14"/>
                  </a:lnTo>
                  <a:lnTo>
                    <a:pt x="152" y="28"/>
                  </a:lnTo>
                  <a:lnTo>
                    <a:pt x="166" y="47"/>
                  </a:lnTo>
                  <a:lnTo>
                    <a:pt x="174" y="69"/>
                  </a:lnTo>
                  <a:lnTo>
                    <a:pt x="666" y="2303"/>
                  </a:lnTo>
                  <a:lnTo>
                    <a:pt x="3625" y="2303"/>
                  </a:lnTo>
                  <a:lnTo>
                    <a:pt x="4054" y="72"/>
                  </a:lnTo>
                  <a:lnTo>
                    <a:pt x="4062" y="48"/>
                  </a:lnTo>
                  <a:lnTo>
                    <a:pt x="4074" y="30"/>
                  </a:lnTo>
                  <a:lnTo>
                    <a:pt x="4091" y="14"/>
                  </a:lnTo>
                  <a:lnTo>
                    <a:pt x="4112" y="5"/>
                  </a:lnTo>
                  <a:lnTo>
                    <a:pt x="4135" y="0"/>
                  </a:lnTo>
                  <a:lnTo>
                    <a:pt x="4158" y="0"/>
                  </a:lnTo>
                  <a:lnTo>
                    <a:pt x="4180" y="8"/>
                  </a:lnTo>
                  <a:lnTo>
                    <a:pt x="4200" y="20"/>
                  </a:lnTo>
                  <a:lnTo>
                    <a:pt x="4214" y="37"/>
                  </a:lnTo>
                  <a:lnTo>
                    <a:pt x="4225" y="58"/>
                  </a:lnTo>
                  <a:lnTo>
                    <a:pt x="4230" y="81"/>
                  </a:lnTo>
                  <a:lnTo>
                    <a:pt x="4228" y="104"/>
                  </a:lnTo>
                  <a:lnTo>
                    <a:pt x="3786" y="2407"/>
                  </a:lnTo>
                  <a:lnTo>
                    <a:pt x="3777" y="2430"/>
                  </a:lnTo>
                  <a:lnTo>
                    <a:pt x="3764" y="2450"/>
                  </a:lnTo>
                  <a:lnTo>
                    <a:pt x="3745" y="2466"/>
                  </a:lnTo>
                  <a:lnTo>
                    <a:pt x="3724" y="2475"/>
                  </a:lnTo>
                  <a:lnTo>
                    <a:pt x="3699" y="2480"/>
                  </a:lnTo>
                  <a:lnTo>
                    <a:pt x="595" y="2480"/>
                  </a:lnTo>
                  <a:lnTo>
                    <a:pt x="571" y="2475"/>
                  </a:lnTo>
                  <a:lnTo>
                    <a:pt x="550" y="2466"/>
                  </a:lnTo>
                  <a:lnTo>
                    <a:pt x="531" y="2452"/>
                  </a:lnTo>
                  <a:lnTo>
                    <a:pt x="517" y="2433"/>
                  </a:lnTo>
                  <a:lnTo>
                    <a:pt x="509" y="2410"/>
                  </a:lnTo>
                  <a:lnTo>
                    <a:pt x="1" y="108"/>
                  </a:lnTo>
                  <a:lnTo>
                    <a:pt x="0" y="83"/>
                  </a:lnTo>
                  <a:lnTo>
                    <a:pt x="3" y="61"/>
                  </a:lnTo>
                  <a:lnTo>
                    <a:pt x="12" y="41"/>
                  </a:lnTo>
                  <a:lnTo>
                    <a:pt x="28" y="23"/>
                  </a:lnTo>
                  <a:lnTo>
                    <a:pt x="46" y="9"/>
                  </a:lnTo>
                  <a:lnTo>
                    <a:pt x="68" y="2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" name="Freeform 187">
              <a:extLst>
                <a:ext uri="{FF2B5EF4-FFF2-40B4-BE49-F238E27FC236}">
                  <a16:creationId xmlns:a16="http://schemas.microsoft.com/office/drawing/2014/main" id="{23B24380-6C65-B3DC-3934-848F3B89B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466" y="3140131"/>
              <a:ext cx="310277" cy="164599"/>
            </a:xfrm>
            <a:custGeom>
              <a:avLst/>
              <a:gdLst>
                <a:gd name="T0" fmla="*/ 1534 w 2837"/>
                <a:gd name="T1" fmla="*/ 4 h 1505"/>
                <a:gd name="T2" fmla="*/ 1759 w 2837"/>
                <a:gd name="T3" fmla="*/ 40 h 1505"/>
                <a:gd name="T4" fmla="*/ 1971 w 2837"/>
                <a:gd name="T5" fmla="*/ 110 h 1505"/>
                <a:gd name="T6" fmla="*/ 2166 w 2837"/>
                <a:gd name="T7" fmla="*/ 211 h 1505"/>
                <a:gd name="T8" fmla="*/ 2342 w 2837"/>
                <a:gd name="T9" fmla="*/ 340 h 1505"/>
                <a:gd name="T10" fmla="*/ 2496 w 2837"/>
                <a:gd name="T11" fmla="*/ 495 h 1505"/>
                <a:gd name="T12" fmla="*/ 2624 w 2837"/>
                <a:gd name="T13" fmla="*/ 671 h 1505"/>
                <a:gd name="T14" fmla="*/ 2725 w 2837"/>
                <a:gd name="T15" fmla="*/ 865 h 1505"/>
                <a:gd name="T16" fmla="*/ 2795 w 2837"/>
                <a:gd name="T17" fmla="*/ 1077 h 1505"/>
                <a:gd name="T18" fmla="*/ 2832 w 2837"/>
                <a:gd name="T19" fmla="*/ 1301 h 1505"/>
                <a:gd name="T20" fmla="*/ 2832 w 2837"/>
                <a:gd name="T21" fmla="*/ 1444 h 1505"/>
                <a:gd name="T22" fmla="*/ 2801 w 2837"/>
                <a:gd name="T23" fmla="*/ 1488 h 1505"/>
                <a:gd name="T24" fmla="*/ 2748 w 2837"/>
                <a:gd name="T25" fmla="*/ 1505 h 1505"/>
                <a:gd name="T26" fmla="*/ 2695 w 2837"/>
                <a:gd name="T27" fmla="*/ 1488 h 1505"/>
                <a:gd name="T28" fmla="*/ 2664 w 2837"/>
                <a:gd name="T29" fmla="*/ 1444 h 1505"/>
                <a:gd name="T30" fmla="*/ 2655 w 2837"/>
                <a:gd name="T31" fmla="*/ 1310 h 1505"/>
                <a:gd name="T32" fmla="*/ 2621 w 2837"/>
                <a:gd name="T33" fmla="*/ 1103 h 1505"/>
                <a:gd name="T34" fmla="*/ 2552 w 2837"/>
                <a:gd name="T35" fmla="*/ 910 h 1505"/>
                <a:gd name="T36" fmla="*/ 2454 w 2837"/>
                <a:gd name="T37" fmla="*/ 734 h 1505"/>
                <a:gd name="T38" fmla="*/ 2331 w 2837"/>
                <a:gd name="T39" fmla="*/ 576 h 1505"/>
                <a:gd name="T40" fmla="*/ 2183 w 2837"/>
                <a:gd name="T41" fmla="*/ 440 h 1505"/>
                <a:gd name="T42" fmla="*/ 2016 w 2837"/>
                <a:gd name="T43" fmla="*/ 330 h 1505"/>
                <a:gd name="T44" fmla="*/ 1831 w 2837"/>
                <a:gd name="T45" fmla="*/ 247 h 1505"/>
                <a:gd name="T46" fmla="*/ 1630 w 2837"/>
                <a:gd name="T47" fmla="*/ 194 h 1505"/>
                <a:gd name="T48" fmla="*/ 1419 w 2837"/>
                <a:gd name="T49" fmla="*/ 177 h 1505"/>
                <a:gd name="T50" fmla="*/ 1207 w 2837"/>
                <a:gd name="T51" fmla="*/ 194 h 1505"/>
                <a:gd name="T52" fmla="*/ 1008 w 2837"/>
                <a:gd name="T53" fmla="*/ 247 h 1505"/>
                <a:gd name="T54" fmla="*/ 822 w 2837"/>
                <a:gd name="T55" fmla="*/ 330 h 1505"/>
                <a:gd name="T56" fmla="*/ 654 w 2837"/>
                <a:gd name="T57" fmla="*/ 440 h 1505"/>
                <a:gd name="T58" fmla="*/ 506 w 2837"/>
                <a:gd name="T59" fmla="*/ 576 h 1505"/>
                <a:gd name="T60" fmla="*/ 383 w 2837"/>
                <a:gd name="T61" fmla="*/ 734 h 1505"/>
                <a:gd name="T62" fmla="*/ 285 w 2837"/>
                <a:gd name="T63" fmla="*/ 910 h 1505"/>
                <a:gd name="T64" fmla="*/ 218 w 2837"/>
                <a:gd name="T65" fmla="*/ 1103 h 1505"/>
                <a:gd name="T66" fmla="*/ 182 w 2837"/>
                <a:gd name="T67" fmla="*/ 1310 h 1505"/>
                <a:gd name="T68" fmla="*/ 173 w 2837"/>
                <a:gd name="T69" fmla="*/ 1444 h 1505"/>
                <a:gd name="T70" fmla="*/ 141 w 2837"/>
                <a:gd name="T71" fmla="*/ 1488 h 1505"/>
                <a:gd name="T72" fmla="*/ 88 w 2837"/>
                <a:gd name="T73" fmla="*/ 1505 h 1505"/>
                <a:gd name="T74" fmla="*/ 37 w 2837"/>
                <a:gd name="T75" fmla="*/ 1488 h 1505"/>
                <a:gd name="T76" fmla="*/ 4 w 2837"/>
                <a:gd name="T77" fmla="*/ 1444 h 1505"/>
                <a:gd name="T78" fmla="*/ 4 w 2837"/>
                <a:gd name="T79" fmla="*/ 1301 h 1505"/>
                <a:gd name="T80" fmla="*/ 42 w 2837"/>
                <a:gd name="T81" fmla="*/ 1077 h 1505"/>
                <a:gd name="T82" fmla="*/ 112 w 2837"/>
                <a:gd name="T83" fmla="*/ 865 h 1505"/>
                <a:gd name="T84" fmla="*/ 213 w 2837"/>
                <a:gd name="T85" fmla="*/ 671 h 1505"/>
                <a:gd name="T86" fmla="*/ 342 w 2837"/>
                <a:gd name="T87" fmla="*/ 495 h 1505"/>
                <a:gd name="T88" fmla="*/ 495 w 2837"/>
                <a:gd name="T89" fmla="*/ 340 h 1505"/>
                <a:gd name="T90" fmla="*/ 671 w 2837"/>
                <a:gd name="T91" fmla="*/ 211 h 1505"/>
                <a:gd name="T92" fmla="*/ 868 w 2837"/>
                <a:gd name="T93" fmla="*/ 110 h 1505"/>
                <a:gd name="T94" fmla="*/ 1078 w 2837"/>
                <a:gd name="T95" fmla="*/ 40 h 1505"/>
                <a:gd name="T96" fmla="*/ 1302 w 2837"/>
                <a:gd name="T97" fmla="*/ 4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37" h="1505">
                  <a:moveTo>
                    <a:pt x="1419" y="0"/>
                  </a:moveTo>
                  <a:lnTo>
                    <a:pt x="1534" y="4"/>
                  </a:lnTo>
                  <a:lnTo>
                    <a:pt x="1648" y="18"/>
                  </a:lnTo>
                  <a:lnTo>
                    <a:pt x="1759" y="40"/>
                  </a:lnTo>
                  <a:lnTo>
                    <a:pt x="1866" y="71"/>
                  </a:lnTo>
                  <a:lnTo>
                    <a:pt x="1971" y="110"/>
                  </a:lnTo>
                  <a:lnTo>
                    <a:pt x="2070" y="158"/>
                  </a:lnTo>
                  <a:lnTo>
                    <a:pt x="2166" y="211"/>
                  </a:lnTo>
                  <a:lnTo>
                    <a:pt x="2256" y="274"/>
                  </a:lnTo>
                  <a:lnTo>
                    <a:pt x="2342" y="340"/>
                  </a:lnTo>
                  <a:lnTo>
                    <a:pt x="2421" y="415"/>
                  </a:lnTo>
                  <a:lnTo>
                    <a:pt x="2496" y="495"/>
                  </a:lnTo>
                  <a:lnTo>
                    <a:pt x="2563" y="580"/>
                  </a:lnTo>
                  <a:lnTo>
                    <a:pt x="2624" y="671"/>
                  </a:lnTo>
                  <a:lnTo>
                    <a:pt x="2678" y="765"/>
                  </a:lnTo>
                  <a:lnTo>
                    <a:pt x="2725" y="865"/>
                  </a:lnTo>
                  <a:lnTo>
                    <a:pt x="2764" y="969"/>
                  </a:lnTo>
                  <a:lnTo>
                    <a:pt x="2795" y="1077"/>
                  </a:lnTo>
                  <a:lnTo>
                    <a:pt x="2818" y="1187"/>
                  </a:lnTo>
                  <a:lnTo>
                    <a:pt x="2832" y="1301"/>
                  </a:lnTo>
                  <a:lnTo>
                    <a:pt x="2837" y="1416"/>
                  </a:lnTo>
                  <a:lnTo>
                    <a:pt x="2832" y="1444"/>
                  </a:lnTo>
                  <a:lnTo>
                    <a:pt x="2820" y="1469"/>
                  </a:lnTo>
                  <a:lnTo>
                    <a:pt x="2801" y="1488"/>
                  </a:lnTo>
                  <a:lnTo>
                    <a:pt x="2776" y="1500"/>
                  </a:lnTo>
                  <a:lnTo>
                    <a:pt x="2748" y="1505"/>
                  </a:lnTo>
                  <a:lnTo>
                    <a:pt x="2720" y="1500"/>
                  </a:lnTo>
                  <a:lnTo>
                    <a:pt x="2695" y="1488"/>
                  </a:lnTo>
                  <a:lnTo>
                    <a:pt x="2677" y="1469"/>
                  </a:lnTo>
                  <a:lnTo>
                    <a:pt x="2664" y="1444"/>
                  </a:lnTo>
                  <a:lnTo>
                    <a:pt x="2659" y="1416"/>
                  </a:lnTo>
                  <a:lnTo>
                    <a:pt x="2655" y="1310"/>
                  </a:lnTo>
                  <a:lnTo>
                    <a:pt x="2642" y="1204"/>
                  </a:lnTo>
                  <a:lnTo>
                    <a:pt x="2621" y="1103"/>
                  </a:lnTo>
                  <a:lnTo>
                    <a:pt x="2589" y="1005"/>
                  </a:lnTo>
                  <a:lnTo>
                    <a:pt x="2552" y="910"/>
                  </a:lnTo>
                  <a:lnTo>
                    <a:pt x="2507" y="820"/>
                  </a:lnTo>
                  <a:lnTo>
                    <a:pt x="2454" y="734"/>
                  </a:lnTo>
                  <a:lnTo>
                    <a:pt x="2396" y="652"/>
                  </a:lnTo>
                  <a:lnTo>
                    <a:pt x="2331" y="576"/>
                  </a:lnTo>
                  <a:lnTo>
                    <a:pt x="2259" y="506"/>
                  </a:lnTo>
                  <a:lnTo>
                    <a:pt x="2183" y="440"/>
                  </a:lnTo>
                  <a:lnTo>
                    <a:pt x="2102" y="381"/>
                  </a:lnTo>
                  <a:lnTo>
                    <a:pt x="2016" y="330"/>
                  </a:lnTo>
                  <a:lnTo>
                    <a:pt x="1924" y="284"/>
                  </a:lnTo>
                  <a:lnTo>
                    <a:pt x="1831" y="247"/>
                  </a:lnTo>
                  <a:lnTo>
                    <a:pt x="1731" y="216"/>
                  </a:lnTo>
                  <a:lnTo>
                    <a:pt x="1630" y="194"/>
                  </a:lnTo>
                  <a:lnTo>
                    <a:pt x="1525" y="182"/>
                  </a:lnTo>
                  <a:lnTo>
                    <a:pt x="1419" y="177"/>
                  </a:lnTo>
                  <a:lnTo>
                    <a:pt x="1312" y="182"/>
                  </a:lnTo>
                  <a:lnTo>
                    <a:pt x="1207" y="194"/>
                  </a:lnTo>
                  <a:lnTo>
                    <a:pt x="1106" y="216"/>
                  </a:lnTo>
                  <a:lnTo>
                    <a:pt x="1008" y="247"/>
                  </a:lnTo>
                  <a:lnTo>
                    <a:pt x="913" y="284"/>
                  </a:lnTo>
                  <a:lnTo>
                    <a:pt x="822" y="330"/>
                  </a:lnTo>
                  <a:lnTo>
                    <a:pt x="735" y="381"/>
                  </a:lnTo>
                  <a:lnTo>
                    <a:pt x="654" y="440"/>
                  </a:lnTo>
                  <a:lnTo>
                    <a:pt x="578" y="506"/>
                  </a:lnTo>
                  <a:lnTo>
                    <a:pt x="506" y="576"/>
                  </a:lnTo>
                  <a:lnTo>
                    <a:pt x="442" y="652"/>
                  </a:lnTo>
                  <a:lnTo>
                    <a:pt x="383" y="734"/>
                  </a:lnTo>
                  <a:lnTo>
                    <a:pt x="330" y="820"/>
                  </a:lnTo>
                  <a:lnTo>
                    <a:pt x="285" y="910"/>
                  </a:lnTo>
                  <a:lnTo>
                    <a:pt x="247" y="1005"/>
                  </a:lnTo>
                  <a:lnTo>
                    <a:pt x="218" y="1103"/>
                  </a:lnTo>
                  <a:lnTo>
                    <a:pt x="196" y="1204"/>
                  </a:lnTo>
                  <a:lnTo>
                    <a:pt x="182" y="1310"/>
                  </a:lnTo>
                  <a:lnTo>
                    <a:pt x="177" y="1416"/>
                  </a:lnTo>
                  <a:lnTo>
                    <a:pt x="173" y="1444"/>
                  </a:lnTo>
                  <a:lnTo>
                    <a:pt x="160" y="1469"/>
                  </a:lnTo>
                  <a:lnTo>
                    <a:pt x="141" y="1488"/>
                  </a:lnTo>
                  <a:lnTo>
                    <a:pt x="117" y="1500"/>
                  </a:lnTo>
                  <a:lnTo>
                    <a:pt x="88" y="1505"/>
                  </a:lnTo>
                  <a:lnTo>
                    <a:pt x="60" y="1500"/>
                  </a:lnTo>
                  <a:lnTo>
                    <a:pt x="37" y="1488"/>
                  </a:lnTo>
                  <a:lnTo>
                    <a:pt x="17" y="1469"/>
                  </a:lnTo>
                  <a:lnTo>
                    <a:pt x="4" y="1444"/>
                  </a:lnTo>
                  <a:lnTo>
                    <a:pt x="0" y="1416"/>
                  </a:lnTo>
                  <a:lnTo>
                    <a:pt x="4" y="1301"/>
                  </a:lnTo>
                  <a:lnTo>
                    <a:pt x="18" y="1187"/>
                  </a:lnTo>
                  <a:lnTo>
                    <a:pt x="42" y="1077"/>
                  </a:lnTo>
                  <a:lnTo>
                    <a:pt x="73" y="969"/>
                  </a:lnTo>
                  <a:lnTo>
                    <a:pt x="112" y="865"/>
                  </a:lnTo>
                  <a:lnTo>
                    <a:pt x="159" y="765"/>
                  </a:lnTo>
                  <a:lnTo>
                    <a:pt x="213" y="671"/>
                  </a:lnTo>
                  <a:lnTo>
                    <a:pt x="274" y="580"/>
                  </a:lnTo>
                  <a:lnTo>
                    <a:pt x="342" y="495"/>
                  </a:lnTo>
                  <a:lnTo>
                    <a:pt x="416" y="415"/>
                  </a:lnTo>
                  <a:lnTo>
                    <a:pt x="495" y="340"/>
                  </a:lnTo>
                  <a:lnTo>
                    <a:pt x="581" y="274"/>
                  </a:lnTo>
                  <a:lnTo>
                    <a:pt x="671" y="211"/>
                  </a:lnTo>
                  <a:lnTo>
                    <a:pt x="768" y="158"/>
                  </a:lnTo>
                  <a:lnTo>
                    <a:pt x="868" y="110"/>
                  </a:lnTo>
                  <a:lnTo>
                    <a:pt x="970" y="71"/>
                  </a:lnTo>
                  <a:lnTo>
                    <a:pt x="1078" y="40"/>
                  </a:lnTo>
                  <a:lnTo>
                    <a:pt x="1189" y="18"/>
                  </a:lnTo>
                  <a:lnTo>
                    <a:pt x="1302" y="4"/>
                  </a:lnTo>
                  <a:lnTo>
                    <a:pt x="14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" name="Freeform 188">
              <a:extLst>
                <a:ext uri="{FF2B5EF4-FFF2-40B4-BE49-F238E27FC236}">
                  <a16:creationId xmlns:a16="http://schemas.microsoft.com/office/drawing/2014/main" id="{6105D206-366A-A5CB-6181-26BCAD376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105" y="3140131"/>
              <a:ext cx="164818" cy="164599"/>
            </a:xfrm>
            <a:custGeom>
              <a:avLst/>
              <a:gdLst>
                <a:gd name="T0" fmla="*/ 89 w 1507"/>
                <a:gd name="T1" fmla="*/ 0 h 1505"/>
                <a:gd name="T2" fmla="*/ 204 w 1507"/>
                <a:gd name="T3" fmla="*/ 4 h 1505"/>
                <a:gd name="T4" fmla="*/ 318 w 1507"/>
                <a:gd name="T5" fmla="*/ 18 h 1505"/>
                <a:gd name="T6" fmla="*/ 429 w 1507"/>
                <a:gd name="T7" fmla="*/ 40 h 1505"/>
                <a:gd name="T8" fmla="*/ 536 w 1507"/>
                <a:gd name="T9" fmla="*/ 71 h 1505"/>
                <a:gd name="T10" fmla="*/ 641 w 1507"/>
                <a:gd name="T11" fmla="*/ 110 h 1505"/>
                <a:gd name="T12" fmla="*/ 740 w 1507"/>
                <a:gd name="T13" fmla="*/ 158 h 1505"/>
                <a:gd name="T14" fmla="*/ 835 w 1507"/>
                <a:gd name="T15" fmla="*/ 211 h 1505"/>
                <a:gd name="T16" fmla="*/ 926 w 1507"/>
                <a:gd name="T17" fmla="*/ 274 h 1505"/>
                <a:gd name="T18" fmla="*/ 1011 w 1507"/>
                <a:gd name="T19" fmla="*/ 340 h 1505"/>
                <a:gd name="T20" fmla="*/ 1091 w 1507"/>
                <a:gd name="T21" fmla="*/ 415 h 1505"/>
                <a:gd name="T22" fmla="*/ 1166 w 1507"/>
                <a:gd name="T23" fmla="*/ 495 h 1505"/>
                <a:gd name="T24" fmla="*/ 1233 w 1507"/>
                <a:gd name="T25" fmla="*/ 580 h 1505"/>
                <a:gd name="T26" fmla="*/ 1295 w 1507"/>
                <a:gd name="T27" fmla="*/ 671 h 1505"/>
                <a:gd name="T28" fmla="*/ 1348 w 1507"/>
                <a:gd name="T29" fmla="*/ 765 h 1505"/>
                <a:gd name="T30" fmla="*/ 1396 w 1507"/>
                <a:gd name="T31" fmla="*/ 865 h 1505"/>
                <a:gd name="T32" fmla="*/ 1435 w 1507"/>
                <a:gd name="T33" fmla="*/ 969 h 1505"/>
                <a:gd name="T34" fmla="*/ 1466 w 1507"/>
                <a:gd name="T35" fmla="*/ 1077 h 1505"/>
                <a:gd name="T36" fmla="*/ 1488 w 1507"/>
                <a:gd name="T37" fmla="*/ 1187 h 1505"/>
                <a:gd name="T38" fmla="*/ 1502 w 1507"/>
                <a:gd name="T39" fmla="*/ 1301 h 1505"/>
                <a:gd name="T40" fmla="*/ 1507 w 1507"/>
                <a:gd name="T41" fmla="*/ 1416 h 1505"/>
                <a:gd name="T42" fmla="*/ 1502 w 1507"/>
                <a:gd name="T43" fmla="*/ 1444 h 1505"/>
                <a:gd name="T44" fmla="*/ 1490 w 1507"/>
                <a:gd name="T45" fmla="*/ 1469 h 1505"/>
                <a:gd name="T46" fmla="*/ 1471 w 1507"/>
                <a:gd name="T47" fmla="*/ 1488 h 1505"/>
                <a:gd name="T48" fmla="*/ 1446 w 1507"/>
                <a:gd name="T49" fmla="*/ 1500 h 1505"/>
                <a:gd name="T50" fmla="*/ 1418 w 1507"/>
                <a:gd name="T51" fmla="*/ 1505 h 1505"/>
                <a:gd name="T52" fmla="*/ 1390 w 1507"/>
                <a:gd name="T53" fmla="*/ 1500 h 1505"/>
                <a:gd name="T54" fmla="*/ 1367 w 1507"/>
                <a:gd name="T55" fmla="*/ 1488 h 1505"/>
                <a:gd name="T56" fmla="*/ 1346 w 1507"/>
                <a:gd name="T57" fmla="*/ 1469 h 1505"/>
                <a:gd name="T58" fmla="*/ 1334 w 1507"/>
                <a:gd name="T59" fmla="*/ 1444 h 1505"/>
                <a:gd name="T60" fmla="*/ 1329 w 1507"/>
                <a:gd name="T61" fmla="*/ 1416 h 1505"/>
                <a:gd name="T62" fmla="*/ 1325 w 1507"/>
                <a:gd name="T63" fmla="*/ 1310 h 1505"/>
                <a:gd name="T64" fmla="*/ 1312 w 1507"/>
                <a:gd name="T65" fmla="*/ 1204 h 1505"/>
                <a:gd name="T66" fmla="*/ 1290 w 1507"/>
                <a:gd name="T67" fmla="*/ 1103 h 1505"/>
                <a:gd name="T68" fmla="*/ 1259 w 1507"/>
                <a:gd name="T69" fmla="*/ 1005 h 1505"/>
                <a:gd name="T70" fmla="*/ 1222 w 1507"/>
                <a:gd name="T71" fmla="*/ 910 h 1505"/>
                <a:gd name="T72" fmla="*/ 1177 w 1507"/>
                <a:gd name="T73" fmla="*/ 820 h 1505"/>
                <a:gd name="T74" fmla="*/ 1125 w 1507"/>
                <a:gd name="T75" fmla="*/ 734 h 1505"/>
                <a:gd name="T76" fmla="*/ 1066 w 1507"/>
                <a:gd name="T77" fmla="*/ 652 h 1505"/>
                <a:gd name="T78" fmla="*/ 1001 w 1507"/>
                <a:gd name="T79" fmla="*/ 576 h 1505"/>
                <a:gd name="T80" fmla="*/ 930 w 1507"/>
                <a:gd name="T81" fmla="*/ 506 h 1505"/>
                <a:gd name="T82" fmla="*/ 854 w 1507"/>
                <a:gd name="T83" fmla="*/ 440 h 1505"/>
                <a:gd name="T84" fmla="*/ 772 w 1507"/>
                <a:gd name="T85" fmla="*/ 381 h 1505"/>
                <a:gd name="T86" fmla="*/ 686 w 1507"/>
                <a:gd name="T87" fmla="*/ 330 h 1505"/>
                <a:gd name="T88" fmla="*/ 595 w 1507"/>
                <a:gd name="T89" fmla="*/ 284 h 1505"/>
                <a:gd name="T90" fmla="*/ 500 w 1507"/>
                <a:gd name="T91" fmla="*/ 247 h 1505"/>
                <a:gd name="T92" fmla="*/ 402 w 1507"/>
                <a:gd name="T93" fmla="*/ 216 h 1505"/>
                <a:gd name="T94" fmla="*/ 299 w 1507"/>
                <a:gd name="T95" fmla="*/ 194 h 1505"/>
                <a:gd name="T96" fmla="*/ 195 w 1507"/>
                <a:gd name="T97" fmla="*/ 182 h 1505"/>
                <a:gd name="T98" fmla="*/ 89 w 1507"/>
                <a:gd name="T99" fmla="*/ 177 h 1505"/>
                <a:gd name="T100" fmla="*/ 61 w 1507"/>
                <a:gd name="T101" fmla="*/ 172 h 1505"/>
                <a:gd name="T102" fmla="*/ 36 w 1507"/>
                <a:gd name="T103" fmla="*/ 160 h 1505"/>
                <a:gd name="T104" fmla="*/ 17 w 1507"/>
                <a:gd name="T105" fmla="*/ 140 h 1505"/>
                <a:gd name="T106" fmla="*/ 5 w 1507"/>
                <a:gd name="T107" fmla="*/ 116 h 1505"/>
                <a:gd name="T108" fmla="*/ 0 w 1507"/>
                <a:gd name="T109" fmla="*/ 88 h 1505"/>
                <a:gd name="T110" fmla="*/ 5 w 1507"/>
                <a:gd name="T111" fmla="*/ 60 h 1505"/>
                <a:gd name="T112" fmla="*/ 17 w 1507"/>
                <a:gd name="T113" fmla="*/ 35 h 1505"/>
                <a:gd name="T114" fmla="*/ 36 w 1507"/>
                <a:gd name="T115" fmla="*/ 17 h 1505"/>
                <a:gd name="T116" fmla="*/ 61 w 1507"/>
                <a:gd name="T117" fmla="*/ 4 h 1505"/>
                <a:gd name="T118" fmla="*/ 89 w 1507"/>
                <a:gd name="T119" fmla="*/ 0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07" h="1505">
                  <a:moveTo>
                    <a:pt x="89" y="0"/>
                  </a:moveTo>
                  <a:lnTo>
                    <a:pt x="204" y="4"/>
                  </a:lnTo>
                  <a:lnTo>
                    <a:pt x="318" y="18"/>
                  </a:lnTo>
                  <a:lnTo>
                    <a:pt x="429" y="40"/>
                  </a:lnTo>
                  <a:lnTo>
                    <a:pt x="536" y="71"/>
                  </a:lnTo>
                  <a:lnTo>
                    <a:pt x="641" y="110"/>
                  </a:lnTo>
                  <a:lnTo>
                    <a:pt x="740" y="158"/>
                  </a:lnTo>
                  <a:lnTo>
                    <a:pt x="835" y="211"/>
                  </a:lnTo>
                  <a:lnTo>
                    <a:pt x="926" y="274"/>
                  </a:lnTo>
                  <a:lnTo>
                    <a:pt x="1011" y="340"/>
                  </a:lnTo>
                  <a:lnTo>
                    <a:pt x="1091" y="415"/>
                  </a:lnTo>
                  <a:lnTo>
                    <a:pt x="1166" y="495"/>
                  </a:lnTo>
                  <a:lnTo>
                    <a:pt x="1233" y="580"/>
                  </a:lnTo>
                  <a:lnTo>
                    <a:pt x="1295" y="671"/>
                  </a:lnTo>
                  <a:lnTo>
                    <a:pt x="1348" y="765"/>
                  </a:lnTo>
                  <a:lnTo>
                    <a:pt x="1396" y="865"/>
                  </a:lnTo>
                  <a:lnTo>
                    <a:pt x="1435" y="969"/>
                  </a:lnTo>
                  <a:lnTo>
                    <a:pt x="1466" y="1077"/>
                  </a:lnTo>
                  <a:lnTo>
                    <a:pt x="1488" y="1187"/>
                  </a:lnTo>
                  <a:lnTo>
                    <a:pt x="1502" y="1301"/>
                  </a:lnTo>
                  <a:lnTo>
                    <a:pt x="1507" y="1416"/>
                  </a:lnTo>
                  <a:lnTo>
                    <a:pt x="1502" y="1444"/>
                  </a:lnTo>
                  <a:lnTo>
                    <a:pt x="1490" y="1469"/>
                  </a:lnTo>
                  <a:lnTo>
                    <a:pt x="1471" y="1488"/>
                  </a:lnTo>
                  <a:lnTo>
                    <a:pt x="1446" y="1500"/>
                  </a:lnTo>
                  <a:lnTo>
                    <a:pt x="1418" y="1505"/>
                  </a:lnTo>
                  <a:lnTo>
                    <a:pt x="1390" y="1500"/>
                  </a:lnTo>
                  <a:lnTo>
                    <a:pt x="1367" y="1488"/>
                  </a:lnTo>
                  <a:lnTo>
                    <a:pt x="1346" y="1469"/>
                  </a:lnTo>
                  <a:lnTo>
                    <a:pt x="1334" y="1444"/>
                  </a:lnTo>
                  <a:lnTo>
                    <a:pt x="1329" y="1416"/>
                  </a:lnTo>
                  <a:lnTo>
                    <a:pt x="1325" y="1310"/>
                  </a:lnTo>
                  <a:lnTo>
                    <a:pt x="1312" y="1204"/>
                  </a:lnTo>
                  <a:lnTo>
                    <a:pt x="1290" y="1103"/>
                  </a:lnTo>
                  <a:lnTo>
                    <a:pt x="1259" y="1005"/>
                  </a:lnTo>
                  <a:lnTo>
                    <a:pt x="1222" y="910"/>
                  </a:lnTo>
                  <a:lnTo>
                    <a:pt x="1177" y="820"/>
                  </a:lnTo>
                  <a:lnTo>
                    <a:pt x="1125" y="734"/>
                  </a:lnTo>
                  <a:lnTo>
                    <a:pt x="1066" y="652"/>
                  </a:lnTo>
                  <a:lnTo>
                    <a:pt x="1001" y="576"/>
                  </a:lnTo>
                  <a:lnTo>
                    <a:pt x="930" y="506"/>
                  </a:lnTo>
                  <a:lnTo>
                    <a:pt x="854" y="440"/>
                  </a:lnTo>
                  <a:lnTo>
                    <a:pt x="772" y="381"/>
                  </a:lnTo>
                  <a:lnTo>
                    <a:pt x="686" y="330"/>
                  </a:lnTo>
                  <a:lnTo>
                    <a:pt x="595" y="284"/>
                  </a:lnTo>
                  <a:lnTo>
                    <a:pt x="500" y="247"/>
                  </a:lnTo>
                  <a:lnTo>
                    <a:pt x="402" y="216"/>
                  </a:lnTo>
                  <a:lnTo>
                    <a:pt x="299" y="194"/>
                  </a:lnTo>
                  <a:lnTo>
                    <a:pt x="195" y="182"/>
                  </a:lnTo>
                  <a:lnTo>
                    <a:pt x="89" y="177"/>
                  </a:lnTo>
                  <a:lnTo>
                    <a:pt x="61" y="172"/>
                  </a:lnTo>
                  <a:lnTo>
                    <a:pt x="36" y="160"/>
                  </a:lnTo>
                  <a:lnTo>
                    <a:pt x="17" y="140"/>
                  </a:lnTo>
                  <a:lnTo>
                    <a:pt x="5" y="116"/>
                  </a:lnTo>
                  <a:lnTo>
                    <a:pt x="0" y="88"/>
                  </a:lnTo>
                  <a:lnTo>
                    <a:pt x="5" y="60"/>
                  </a:lnTo>
                  <a:lnTo>
                    <a:pt x="17" y="35"/>
                  </a:lnTo>
                  <a:lnTo>
                    <a:pt x="36" y="17"/>
                  </a:lnTo>
                  <a:lnTo>
                    <a:pt x="61" y="4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" name="Freeform 189">
              <a:extLst>
                <a:ext uri="{FF2B5EF4-FFF2-40B4-BE49-F238E27FC236}">
                  <a16:creationId xmlns:a16="http://schemas.microsoft.com/office/drawing/2014/main" id="{8AFA24D2-016D-9938-06CC-4BE12627B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100" y="3210236"/>
              <a:ext cx="74808" cy="97884"/>
            </a:xfrm>
            <a:custGeom>
              <a:avLst/>
              <a:gdLst>
                <a:gd name="T0" fmla="*/ 401 w 684"/>
                <a:gd name="T1" fmla="*/ 3 h 895"/>
                <a:gd name="T2" fmla="*/ 505 w 684"/>
                <a:gd name="T3" fmla="*/ 31 h 895"/>
                <a:gd name="T4" fmla="*/ 588 w 684"/>
                <a:gd name="T5" fmla="*/ 82 h 895"/>
                <a:gd name="T6" fmla="*/ 645 w 684"/>
                <a:gd name="T7" fmla="*/ 157 h 895"/>
                <a:gd name="T8" fmla="*/ 676 w 684"/>
                <a:gd name="T9" fmla="*/ 249 h 895"/>
                <a:gd name="T10" fmla="*/ 676 w 684"/>
                <a:gd name="T11" fmla="*/ 328 h 895"/>
                <a:gd name="T12" fmla="*/ 644 w 684"/>
                <a:gd name="T13" fmla="*/ 372 h 895"/>
                <a:gd name="T14" fmla="*/ 592 w 684"/>
                <a:gd name="T15" fmla="*/ 389 h 895"/>
                <a:gd name="T16" fmla="*/ 539 w 684"/>
                <a:gd name="T17" fmla="*/ 372 h 895"/>
                <a:gd name="T18" fmla="*/ 508 w 684"/>
                <a:gd name="T19" fmla="*/ 328 h 895"/>
                <a:gd name="T20" fmla="*/ 500 w 684"/>
                <a:gd name="T21" fmla="*/ 272 h 895"/>
                <a:gd name="T22" fmla="*/ 482 w 684"/>
                <a:gd name="T23" fmla="*/ 230 h 895"/>
                <a:gd name="T24" fmla="*/ 450 w 684"/>
                <a:gd name="T25" fmla="*/ 202 h 895"/>
                <a:gd name="T26" fmla="*/ 411 w 684"/>
                <a:gd name="T27" fmla="*/ 185 h 895"/>
                <a:gd name="T28" fmla="*/ 374 w 684"/>
                <a:gd name="T29" fmla="*/ 179 h 895"/>
                <a:gd name="T30" fmla="*/ 341 w 684"/>
                <a:gd name="T31" fmla="*/ 177 h 895"/>
                <a:gd name="T32" fmla="*/ 313 w 684"/>
                <a:gd name="T33" fmla="*/ 179 h 895"/>
                <a:gd name="T34" fmla="*/ 276 w 684"/>
                <a:gd name="T35" fmla="*/ 185 h 895"/>
                <a:gd name="T36" fmla="*/ 235 w 684"/>
                <a:gd name="T37" fmla="*/ 201 h 895"/>
                <a:gd name="T38" fmla="*/ 201 w 684"/>
                <a:gd name="T39" fmla="*/ 229 h 895"/>
                <a:gd name="T40" fmla="*/ 181 w 684"/>
                <a:gd name="T41" fmla="*/ 272 h 895"/>
                <a:gd name="T42" fmla="*/ 178 w 684"/>
                <a:gd name="T43" fmla="*/ 319 h 895"/>
                <a:gd name="T44" fmla="*/ 184 w 684"/>
                <a:gd name="T45" fmla="*/ 350 h 895"/>
                <a:gd name="T46" fmla="*/ 203 w 684"/>
                <a:gd name="T47" fmla="*/ 375 h 895"/>
                <a:gd name="T48" fmla="*/ 240 w 684"/>
                <a:gd name="T49" fmla="*/ 402 h 895"/>
                <a:gd name="T50" fmla="*/ 299 w 684"/>
                <a:gd name="T51" fmla="*/ 434 h 895"/>
                <a:gd name="T52" fmla="*/ 421 w 684"/>
                <a:gd name="T53" fmla="*/ 495 h 895"/>
                <a:gd name="T54" fmla="*/ 497 w 684"/>
                <a:gd name="T55" fmla="*/ 534 h 895"/>
                <a:gd name="T56" fmla="*/ 566 w 684"/>
                <a:gd name="T57" fmla="*/ 574 h 895"/>
                <a:gd name="T58" fmla="*/ 620 w 684"/>
                <a:gd name="T59" fmla="*/ 623 h 895"/>
                <a:gd name="T60" fmla="*/ 659 w 684"/>
                <a:gd name="T61" fmla="*/ 682 h 895"/>
                <a:gd name="T62" fmla="*/ 681 w 684"/>
                <a:gd name="T63" fmla="*/ 760 h 895"/>
                <a:gd name="T64" fmla="*/ 679 w 684"/>
                <a:gd name="T65" fmla="*/ 834 h 895"/>
                <a:gd name="T66" fmla="*/ 648 w 684"/>
                <a:gd name="T67" fmla="*/ 878 h 895"/>
                <a:gd name="T68" fmla="*/ 595 w 684"/>
                <a:gd name="T69" fmla="*/ 895 h 895"/>
                <a:gd name="T70" fmla="*/ 542 w 684"/>
                <a:gd name="T71" fmla="*/ 878 h 895"/>
                <a:gd name="T72" fmla="*/ 511 w 684"/>
                <a:gd name="T73" fmla="*/ 834 h 895"/>
                <a:gd name="T74" fmla="*/ 506 w 684"/>
                <a:gd name="T75" fmla="*/ 788 h 895"/>
                <a:gd name="T76" fmla="*/ 500 w 684"/>
                <a:gd name="T77" fmla="*/ 758 h 895"/>
                <a:gd name="T78" fmla="*/ 482 w 684"/>
                <a:gd name="T79" fmla="*/ 733 h 895"/>
                <a:gd name="T80" fmla="*/ 444 w 684"/>
                <a:gd name="T81" fmla="*/ 707 h 895"/>
                <a:gd name="T82" fmla="*/ 383 w 684"/>
                <a:gd name="T83" fmla="*/ 674 h 895"/>
                <a:gd name="T84" fmla="*/ 262 w 684"/>
                <a:gd name="T85" fmla="*/ 613 h 895"/>
                <a:gd name="T86" fmla="*/ 185 w 684"/>
                <a:gd name="T87" fmla="*/ 574 h 895"/>
                <a:gd name="T88" fmla="*/ 118 w 684"/>
                <a:gd name="T89" fmla="*/ 534 h 895"/>
                <a:gd name="T90" fmla="*/ 64 w 684"/>
                <a:gd name="T91" fmla="*/ 486 h 895"/>
                <a:gd name="T92" fmla="*/ 23 w 684"/>
                <a:gd name="T93" fmla="*/ 425 h 895"/>
                <a:gd name="T94" fmla="*/ 3 w 684"/>
                <a:gd name="T95" fmla="*/ 349 h 895"/>
                <a:gd name="T96" fmla="*/ 5 w 684"/>
                <a:gd name="T97" fmla="*/ 249 h 895"/>
                <a:gd name="T98" fmla="*/ 36 w 684"/>
                <a:gd name="T99" fmla="*/ 157 h 895"/>
                <a:gd name="T100" fmla="*/ 95 w 684"/>
                <a:gd name="T101" fmla="*/ 84 h 895"/>
                <a:gd name="T102" fmla="*/ 179 w 684"/>
                <a:gd name="T103" fmla="*/ 31 h 895"/>
                <a:gd name="T104" fmla="*/ 284 w 684"/>
                <a:gd name="T105" fmla="*/ 3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4" h="895">
                  <a:moveTo>
                    <a:pt x="341" y="0"/>
                  </a:moveTo>
                  <a:lnTo>
                    <a:pt x="401" y="3"/>
                  </a:lnTo>
                  <a:lnTo>
                    <a:pt x="455" y="14"/>
                  </a:lnTo>
                  <a:lnTo>
                    <a:pt x="505" y="31"/>
                  </a:lnTo>
                  <a:lnTo>
                    <a:pt x="549" y="54"/>
                  </a:lnTo>
                  <a:lnTo>
                    <a:pt x="588" y="82"/>
                  </a:lnTo>
                  <a:lnTo>
                    <a:pt x="619" y="117"/>
                  </a:lnTo>
                  <a:lnTo>
                    <a:pt x="645" y="157"/>
                  </a:lnTo>
                  <a:lnTo>
                    <a:pt x="664" y="201"/>
                  </a:lnTo>
                  <a:lnTo>
                    <a:pt x="676" y="249"/>
                  </a:lnTo>
                  <a:lnTo>
                    <a:pt x="679" y="300"/>
                  </a:lnTo>
                  <a:lnTo>
                    <a:pt x="676" y="328"/>
                  </a:lnTo>
                  <a:lnTo>
                    <a:pt x="662" y="353"/>
                  </a:lnTo>
                  <a:lnTo>
                    <a:pt x="644" y="372"/>
                  </a:lnTo>
                  <a:lnTo>
                    <a:pt x="620" y="384"/>
                  </a:lnTo>
                  <a:lnTo>
                    <a:pt x="592" y="389"/>
                  </a:lnTo>
                  <a:lnTo>
                    <a:pt x="564" y="384"/>
                  </a:lnTo>
                  <a:lnTo>
                    <a:pt x="539" y="372"/>
                  </a:lnTo>
                  <a:lnTo>
                    <a:pt x="521" y="353"/>
                  </a:lnTo>
                  <a:lnTo>
                    <a:pt x="508" y="328"/>
                  </a:lnTo>
                  <a:lnTo>
                    <a:pt x="503" y="300"/>
                  </a:lnTo>
                  <a:lnTo>
                    <a:pt x="500" y="272"/>
                  </a:lnTo>
                  <a:lnTo>
                    <a:pt x="492" y="249"/>
                  </a:lnTo>
                  <a:lnTo>
                    <a:pt x="482" y="230"/>
                  </a:lnTo>
                  <a:lnTo>
                    <a:pt x="466" y="215"/>
                  </a:lnTo>
                  <a:lnTo>
                    <a:pt x="450" y="202"/>
                  </a:lnTo>
                  <a:lnTo>
                    <a:pt x="432" y="193"/>
                  </a:lnTo>
                  <a:lnTo>
                    <a:pt x="411" y="185"/>
                  </a:lnTo>
                  <a:lnTo>
                    <a:pt x="393" y="182"/>
                  </a:lnTo>
                  <a:lnTo>
                    <a:pt x="374" y="179"/>
                  </a:lnTo>
                  <a:lnTo>
                    <a:pt x="357" y="177"/>
                  </a:lnTo>
                  <a:lnTo>
                    <a:pt x="341" y="177"/>
                  </a:lnTo>
                  <a:lnTo>
                    <a:pt x="329" y="177"/>
                  </a:lnTo>
                  <a:lnTo>
                    <a:pt x="313" y="179"/>
                  </a:lnTo>
                  <a:lnTo>
                    <a:pt x="295" y="181"/>
                  </a:lnTo>
                  <a:lnTo>
                    <a:pt x="276" y="185"/>
                  </a:lnTo>
                  <a:lnTo>
                    <a:pt x="256" y="191"/>
                  </a:lnTo>
                  <a:lnTo>
                    <a:pt x="235" y="201"/>
                  </a:lnTo>
                  <a:lnTo>
                    <a:pt x="217" y="213"/>
                  </a:lnTo>
                  <a:lnTo>
                    <a:pt x="201" y="229"/>
                  </a:lnTo>
                  <a:lnTo>
                    <a:pt x="189" y="247"/>
                  </a:lnTo>
                  <a:lnTo>
                    <a:pt x="181" y="272"/>
                  </a:lnTo>
                  <a:lnTo>
                    <a:pt x="178" y="300"/>
                  </a:lnTo>
                  <a:lnTo>
                    <a:pt x="178" y="319"/>
                  </a:lnTo>
                  <a:lnTo>
                    <a:pt x="179" y="336"/>
                  </a:lnTo>
                  <a:lnTo>
                    <a:pt x="184" y="350"/>
                  </a:lnTo>
                  <a:lnTo>
                    <a:pt x="192" y="363"/>
                  </a:lnTo>
                  <a:lnTo>
                    <a:pt x="203" y="375"/>
                  </a:lnTo>
                  <a:lnTo>
                    <a:pt x="218" y="388"/>
                  </a:lnTo>
                  <a:lnTo>
                    <a:pt x="240" y="402"/>
                  </a:lnTo>
                  <a:lnTo>
                    <a:pt x="267" y="417"/>
                  </a:lnTo>
                  <a:lnTo>
                    <a:pt x="299" y="434"/>
                  </a:lnTo>
                  <a:lnTo>
                    <a:pt x="341" y="455"/>
                  </a:lnTo>
                  <a:lnTo>
                    <a:pt x="421" y="495"/>
                  </a:lnTo>
                  <a:lnTo>
                    <a:pt x="461" y="514"/>
                  </a:lnTo>
                  <a:lnTo>
                    <a:pt x="497" y="534"/>
                  </a:lnTo>
                  <a:lnTo>
                    <a:pt x="533" y="553"/>
                  </a:lnTo>
                  <a:lnTo>
                    <a:pt x="566" y="574"/>
                  </a:lnTo>
                  <a:lnTo>
                    <a:pt x="594" y="596"/>
                  </a:lnTo>
                  <a:lnTo>
                    <a:pt x="620" y="623"/>
                  </a:lnTo>
                  <a:lnTo>
                    <a:pt x="642" y="651"/>
                  </a:lnTo>
                  <a:lnTo>
                    <a:pt x="659" y="682"/>
                  </a:lnTo>
                  <a:lnTo>
                    <a:pt x="673" y="719"/>
                  </a:lnTo>
                  <a:lnTo>
                    <a:pt x="681" y="760"/>
                  </a:lnTo>
                  <a:lnTo>
                    <a:pt x="684" y="806"/>
                  </a:lnTo>
                  <a:lnTo>
                    <a:pt x="679" y="834"/>
                  </a:lnTo>
                  <a:lnTo>
                    <a:pt x="667" y="859"/>
                  </a:lnTo>
                  <a:lnTo>
                    <a:pt x="648" y="878"/>
                  </a:lnTo>
                  <a:lnTo>
                    <a:pt x="623" y="890"/>
                  </a:lnTo>
                  <a:lnTo>
                    <a:pt x="595" y="895"/>
                  </a:lnTo>
                  <a:lnTo>
                    <a:pt x="567" y="890"/>
                  </a:lnTo>
                  <a:lnTo>
                    <a:pt x="542" y="878"/>
                  </a:lnTo>
                  <a:lnTo>
                    <a:pt x="524" y="859"/>
                  </a:lnTo>
                  <a:lnTo>
                    <a:pt x="511" y="834"/>
                  </a:lnTo>
                  <a:lnTo>
                    <a:pt x="506" y="806"/>
                  </a:lnTo>
                  <a:lnTo>
                    <a:pt x="506" y="788"/>
                  </a:lnTo>
                  <a:lnTo>
                    <a:pt x="503" y="772"/>
                  </a:lnTo>
                  <a:lnTo>
                    <a:pt x="500" y="758"/>
                  </a:lnTo>
                  <a:lnTo>
                    <a:pt x="492" y="746"/>
                  </a:lnTo>
                  <a:lnTo>
                    <a:pt x="482" y="733"/>
                  </a:lnTo>
                  <a:lnTo>
                    <a:pt x="466" y="721"/>
                  </a:lnTo>
                  <a:lnTo>
                    <a:pt x="444" y="707"/>
                  </a:lnTo>
                  <a:lnTo>
                    <a:pt x="418" y="691"/>
                  </a:lnTo>
                  <a:lnTo>
                    <a:pt x="383" y="674"/>
                  </a:lnTo>
                  <a:lnTo>
                    <a:pt x="343" y="654"/>
                  </a:lnTo>
                  <a:lnTo>
                    <a:pt x="262" y="613"/>
                  </a:lnTo>
                  <a:lnTo>
                    <a:pt x="223" y="595"/>
                  </a:lnTo>
                  <a:lnTo>
                    <a:pt x="185" y="574"/>
                  </a:lnTo>
                  <a:lnTo>
                    <a:pt x="151" y="554"/>
                  </a:lnTo>
                  <a:lnTo>
                    <a:pt x="118" y="534"/>
                  </a:lnTo>
                  <a:lnTo>
                    <a:pt x="89" y="511"/>
                  </a:lnTo>
                  <a:lnTo>
                    <a:pt x="64" y="486"/>
                  </a:lnTo>
                  <a:lnTo>
                    <a:pt x="42" y="458"/>
                  </a:lnTo>
                  <a:lnTo>
                    <a:pt x="23" y="425"/>
                  </a:lnTo>
                  <a:lnTo>
                    <a:pt x="11" y="389"/>
                  </a:lnTo>
                  <a:lnTo>
                    <a:pt x="3" y="349"/>
                  </a:lnTo>
                  <a:lnTo>
                    <a:pt x="0" y="300"/>
                  </a:lnTo>
                  <a:lnTo>
                    <a:pt x="5" y="249"/>
                  </a:lnTo>
                  <a:lnTo>
                    <a:pt x="16" y="202"/>
                  </a:lnTo>
                  <a:lnTo>
                    <a:pt x="36" y="157"/>
                  </a:lnTo>
                  <a:lnTo>
                    <a:pt x="62" y="118"/>
                  </a:lnTo>
                  <a:lnTo>
                    <a:pt x="95" y="84"/>
                  </a:lnTo>
                  <a:lnTo>
                    <a:pt x="134" y="54"/>
                  </a:lnTo>
                  <a:lnTo>
                    <a:pt x="179" y="31"/>
                  </a:lnTo>
                  <a:lnTo>
                    <a:pt x="229" y="14"/>
                  </a:lnTo>
                  <a:lnTo>
                    <a:pt x="284" y="3"/>
                  </a:lnTo>
                  <a:lnTo>
                    <a:pt x="3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7" name="Freeform 190">
              <a:extLst>
                <a:ext uri="{FF2B5EF4-FFF2-40B4-BE49-F238E27FC236}">
                  <a16:creationId xmlns:a16="http://schemas.microsoft.com/office/drawing/2014/main" id="{28350098-A9B3-4FF5-164D-EE37CD8B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661" y="3186066"/>
              <a:ext cx="19468" cy="38826"/>
            </a:xfrm>
            <a:custGeom>
              <a:avLst/>
              <a:gdLst>
                <a:gd name="T0" fmla="*/ 89 w 178"/>
                <a:gd name="T1" fmla="*/ 0 h 355"/>
                <a:gd name="T2" fmla="*/ 117 w 178"/>
                <a:gd name="T3" fmla="*/ 5 h 355"/>
                <a:gd name="T4" fmla="*/ 142 w 178"/>
                <a:gd name="T5" fmla="*/ 17 h 355"/>
                <a:gd name="T6" fmla="*/ 161 w 178"/>
                <a:gd name="T7" fmla="*/ 36 h 355"/>
                <a:gd name="T8" fmla="*/ 173 w 178"/>
                <a:gd name="T9" fmla="*/ 61 h 355"/>
                <a:gd name="T10" fmla="*/ 178 w 178"/>
                <a:gd name="T11" fmla="*/ 89 h 355"/>
                <a:gd name="T12" fmla="*/ 178 w 178"/>
                <a:gd name="T13" fmla="*/ 266 h 355"/>
                <a:gd name="T14" fmla="*/ 173 w 178"/>
                <a:gd name="T15" fmla="*/ 294 h 355"/>
                <a:gd name="T16" fmla="*/ 161 w 178"/>
                <a:gd name="T17" fmla="*/ 317 h 355"/>
                <a:gd name="T18" fmla="*/ 142 w 178"/>
                <a:gd name="T19" fmla="*/ 338 h 355"/>
                <a:gd name="T20" fmla="*/ 117 w 178"/>
                <a:gd name="T21" fmla="*/ 350 h 355"/>
                <a:gd name="T22" fmla="*/ 89 w 178"/>
                <a:gd name="T23" fmla="*/ 355 h 355"/>
                <a:gd name="T24" fmla="*/ 61 w 178"/>
                <a:gd name="T25" fmla="*/ 350 h 355"/>
                <a:gd name="T26" fmla="*/ 38 w 178"/>
                <a:gd name="T27" fmla="*/ 338 h 355"/>
                <a:gd name="T28" fmla="*/ 18 w 178"/>
                <a:gd name="T29" fmla="*/ 317 h 355"/>
                <a:gd name="T30" fmla="*/ 5 w 178"/>
                <a:gd name="T31" fmla="*/ 294 h 355"/>
                <a:gd name="T32" fmla="*/ 0 w 178"/>
                <a:gd name="T33" fmla="*/ 266 h 355"/>
                <a:gd name="T34" fmla="*/ 0 w 178"/>
                <a:gd name="T35" fmla="*/ 89 h 355"/>
                <a:gd name="T36" fmla="*/ 5 w 178"/>
                <a:gd name="T37" fmla="*/ 61 h 355"/>
                <a:gd name="T38" fmla="*/ 18 w 178"/>
                <a:gd name="T39" fmla="*/ 36 h 355"/>
                <a:gd name="T40" fmla="*/ 38 w 178"/>
                <a:gd name="T41" fmla="*/ 17 h 355"/>
                <a:gd name="T42" fmla="*/ 61 w 178"/>
                <a:gd name="T43" fmla="*/ 5 h 355"/>
                <a:gd name="T44" fmla="*/ 89 w 178"/>
                <a:gd name="T45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8" h="355">
                  <a:moveTo>
                    <a:pt x="89" y="0"/>
                  </a:moveTo>
                  <a:lnTo>
                    <a:pt x="117" y="5"/>
                  </a:lnTo>
                  <a:lnTo>
                    <a:pt x="142" y="17"/>
                  </a:lnTo>
                  <a:lnTo>
                    <a:pt x="161" y="36"/>
                  </a:lnTo>
                  <a:lnTo>
                    <a:pt x="173" y="61"/>
                  </a:lnTo>
                  <a:lnTo>
                    <a:pt x="178" y="89"/>
                  </a:lnTo>
                  <a:lnTo>
                    <a:pt x="178" y="266"/>
                  </a:lnTo>
                  <a:lnTo>
                    <a:pt x="173" y="294"/>
                  </a:lnTo>
                  <a:lnTo>
                    <a:pt x="161" y="317"/>
                  </a:lnTo>
                  <a:lnTo>
                    <a:pt x="142" y="338"/>
                  </a:lnTo>
                  <a:lnTo>
                    <a:pt x="117" y="350"/>
                  </a:lnTo>
                  <a:lnTo>
                    <a:pt x="89" y="355"/>
                  </a:lnTo>
                  <a:lnTo>
                    <a:pt x="61" y="350"/>
                  </a:lnTo>
                  <a:lnTo>
                    <a:pt x="38" y="338"/>
                  </a:lnTo>
                  <a:lnTo>
                    <a:pt x="18" y="317"/>
                  </a:lnTo>
                  <a:lnTo>
                    <a:pt x="5" y="294"/>
                  </a:lnTo>
                  <a:lnTo>
                    <a:pt x="0" y="266"/>
                  </a:lnTo>
                  <a:lnTo>
                    <a:pt x="0" y="89"/>
                  </a:lnTo>
                  <a:lnTo>
                    <a:pt x="5" y="61"/>
                  </a:lnTo>
                  <a:lnTo>
                    <a:pt x="18" y="36"/>
                  </a:lnTo>
                  <a:lnTo>
                    <a:pt x="38" y="17"/>
                  </a:lnTo>
                  <a:lnTo>
                    <a:pt x="61" y="5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28039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Группа 33">
            <a:extLst>
              <a:ext uri="{FF2B5EF4-FFF2-40B4-BE49-F238E27FC236}">
                <a16:creationId xmlns:a16="http://schemas.microsoft.com/office/drawing/2014/main" id="{4618CDA1-BE68-42F1-5457-5F14E4AA5EAF}"/>
              </a:ext>
            </a:extLst>
          </p:cNvPr>
          <p:cNvGrpSpPr/>
          <p:nvPr/>
        </p:nvGrpSpPr>
        <p:grpSpPr>
          <a:xfrm>
            <a:off x="5017414" y="3429000"/>
            <a:ext cx="2156118" cy="1359927"/>
            <a:chOff x="9219036" y="3248297"/>
            <a:chExt cx="2372890" cy="1471749"/>
          </a:xfrm>
        </p:grpSpPr>
        <p:sp>
          <p:nvSpPr>
            <p:cNvPr id="131" name="Прямоугольник 6">
              <a:extLst>
                <a:ext uri="{FF2B5EF4-FFF2-40B4-BE49-F238E27FC236}">
                  <a16:creationId xmlns:a16="http://schemas.microsoft.com/office/drawing/2014/main" id="{923E6AED-43F9-0F01-6A4F-C650BD0AA859}"/>
                </a:ext>
              </a:extLst>
            </p:cNvPr>
            <p:cNvSpPr/>
            <p:nvPr/>
          </p:nvSpPr>
          <p:spPr>
            <a:xfrm>
              <a:off x="9220200" y="3248297"/>
              <a:ext cx="2371726" cy="14717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32" name="Группа 32">
              <a:extLst>
                <a:ext uri="{FF2B5EF4-FFF2-40B4-BE49-F238E27FC236}">
                  <a16:creationId xmlns:a16="http://schemas.microsoft.com/office/drawing/2014/main" id="{A25100A2-AB80-1D36-3752-FB8481B2B33A}"/>
                </a:ext>
              </a:extLst>
            </p:cNvPr>
            <p:cNvGrpSpPr/>
            <p:nvPr/>
          </p:nvGrpSpPr>
          <p:grpSpPr>
            <a:xfrm>
              <a:off x="9219036" y="3336882"/>
              <a:ext cx="2371726" cy="1306490"/>
              <a:chOff x="9072102" y="3320828"/>
              <a:chExt cx="2371726" cy="1306490"/>
            </a:xfrm>
          </p:grpSpPr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E2E5382-23F6-B9F8-C2FD-0A3461B8CA91}"/>
                  </a:ext>
                </a:extLst>
              </p:cNvPr>
              <p:cNvSpPr txBox="1"/>
              <p:nvPr/>
            </p:nvSpPr>
            <p:spPr>
              <a:xfrm>
                <a:off x="9072102" y="3320828"/>
                <a:ext cx="2371726" cy="89932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1600" dirty="0">
                    <a:solidFill>
                      <a:schemeClr val="bg1"/>
                    </a:solidFill>
                    <a:latin typeface="Comfortaa" panose="020F0603070200060003" pitchFamily="34" charset="0"/>
                  </a:rPr>
                  <a:t>Георгий </a:t>
                </a:r>
              </a:p>
              <a:p>
                <a:pPr algn="ctr"/>
                <a:r>
                  <a:rPr lang="ru-RU" sz="1600" dirty="0">
                    <a:solidFill>
                      <a:schemeClr val="bg1"/>
                    </a:solidFill>
                    <a:latin typeface="Comfortaa" panose="020F0603070200060003" pitchFamily="34" charset="0"/>
                  </a:rPr>
                  <a:t>Андреянов</a:t>
                </a:r>
                <a:endParaRPr lang="ru-RU" sz="1600" dirty="0">
                  <a:solidFill>
                    <a:schemeClr val="bg1"/>
                  </a:solidFill>
                  <a:effectLst/>
                  <a:latin typeface="Comfortaa" panose="020F0603070200060003" pitchFamily="34" charset="0"/>
                </a:endParaRPr>
              </a:p>
              <a:p>
                <a:endParaRPr lang="ru-RU" sz="1600" dirty="0">
                  <a:solidFill>
                    <a:schemeClr val="bg1"/>
                  </a:solidFill>
                  <a:latin typeface="Comfortaa" panose="00000500000000000000" pitchFamily="2" charset="0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C4CB559-C032-7F5A-7C12-6C0377A8AF64}"/>
                  </a:ext>
                </a:extLst>
              </p:cNvPr>
              <p:cNvSpPr txBox="1"/>
              <p:nvPr/>
            </p:nvSpPr>
            <p:spPr>
              <a:xfrm>
                <a:off x="9495048" y="3927842"/>
                <a:ext cx="1524593" cy="69947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ru-RU" sz="1200" dirty="0">
                    <a:solidFill>
                      <a:schemeClr val="bg1"/>
                    </a:solidFill>
                    <a:latin typeface="Comfortaa" panose="00000500000000000000" pitchFamily="2" charset="0"/>
                  </a:rPr>
                  <a:t>Формирование</a:t>
                </a:r>
                <a:r>
                  <a:rPr lang="en-US" sz="1200" dirty="0">
                    <a:solidFill>
                      <a:schemeClr val="bg1"/>
                    </a:solidFill>
                    <a:latin typeface="Comfortaa" panose="00000500000000000000" pitchFamily="2" charset="0"/>
                  </a:rPr>
                  <a:t>,</a:t>
                </a:r>
                <a:endParaRPr lang="ru-RU" sz="1200" dirty="0">
                  <a:solidFill>
                    <a:schemeClr val="bg1"/>
                  </a:solidFill>
                  <a:latin typeface="Comfortaa" panose="00000500000000000000" pitchFamily="2" charset="0"/>
                </a:endParaRPr>
              </a:p>
              <a:p>
                <a:r>
                  <a:rPr lang="ru-RU" sz="1200" dirty="0">
                    <a:solidFill>
                      <a:schemeClr val="bg1"/>
                    </a:solidFill>
                    <a:latin typeface="Comfortaa" panose="00000500000000000000" pitchFamily="2" charset="0"/>
                  </a:rPr>
                  <a:t> Анализ данных</a:t>
                </a:r>
              </a:p>
              <a:p>
                <a:endParaRPr lang="ru-RU" sz="1200" dirty="0">
                  <a:solidFill>
                    <a:schemeClr val="bg1"/>
                  </a:solidFill>
                  <a:latin typeface="Comfortaa" panose="00000500000000000000" pitchFamily="2" charset="0"/>
                </a:endParaRPr>
              </a:p>
            </p:txBody>
          </p:sp>
        </p:grpSp>
      </p:grpSp>
      <p:grpSp>
        <p:nvGrpSpPr>
          <p:cNvPr id="5" name="Группа 33">
            <a:extLst>
              <a:ext uri="{FF2B5EF4-FFF2-40B4-BE49-F238E27FC236}">
                <a16:creationId xmlns:a16="http://schemas.microsoft.com/office/drawing/2014/main" id="{99E0332E-D00E-554F-7FB1-8DA558F83895}"/>
              </a:ext>
            </a:extLst>
          </p:cNvPr>
          <p:cNvGrpSpPr/>
          <p:nvPr/>
        </p:nvGrpSpPr>
        <p:grpSpPr>
          <a:xfrm>
            <a:off x="7353237" y="3429001"/>
            <a:ext cx="2170565" cy="1359926"/>
            <a:chOff x="9203134" y="3277185"/>
            <a:chExt cx="2388791" cy="1471748"/>
          </a:xfrm>
        </p:grpSpPr>
        <p:sp>
          <p:nvSpPr>
            <p:cNvPr id="6" name="Прямоугольник 6">
              <a:extLst>
                <a:ext uri="{FF2B5EF4-FFF2-40B4-BE49-F238E27FC236}">
                  <a16:creationId xmlns:a16="http://schemas.microsoft.com/office/drawing/2014/main" id="{B4D91C09-0B7A-14BE-BB17-9FD001EB46D4}"/>
                </a:ext>
              </a:extLst>
            </p:cNvPr>
            <p:cNvSpPr/>
            <p:nvPr/>
          </p:nvSpPr>
          <p:spPr>
            <a:xfrm>
              <a:off x="9220199" y="3277185"/>
              <a:ext cx="2371726" cy="1471748"/>
            </a:xfrm>
            <a:prstGeom prst="rect">
              <a:avLst/>
            </a:prstGeom>
            <a:solidFill>
              <a:srgbClr val="C1E8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8" name="Группа 32">
              <a:extLst>
                <a:ext uri="{FF2B5EF4-FFF2-40B4-BE49-F238E27FC236}">
                  <a16:creationId xmlns:a16="http://schemas.microsoft.com/office/drawing/2014/main" id="{9CBCE1C2-399B-DEBB-1EFF-5D80792ECAA6}"/>
                </a:ext>
              </a:extLst>
            </p:cNvPr>
            <p:cNvGrpSpPr/>
            <p:nvPr/>
          </p:nvGrpSpPr>
          <p:grpSpPr>
            <a:xfrm>
              <a:off x="9203134" y="3336883"/>
              <a:ext cx="2388791" cy="1325688"/>
              <a:chOff x="9056200" y="3320829"/>
              <a:chExt cx="2388791" cy="132568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E7A000-5B83-B6AF-E09B-4C557A6FF857}"/>
                  </a:ext>
                </a:extLst>
              </p:cNvPr>
              <p:cNvSpPr txBox="1"/>
              <p:nvPr/>
            </p:nvSpPr>
            <p:spPr>
              <a:xfrm>
                <a:off x="9073265" y="3320829"/>
                <a:ext cx="2371726" cy="89932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1600" dirty="0" err="1">
                    <a:solidFill>
                      <a:srgbClr val="404040"/>
                    </a:solidFill>
                    <a:latin typeface="Comfortaa" panose="020F0603070200060003" pitchFamily="34" charset="0"/>
                  </a:rPr>
                  <a:t>Цембер</a:t>
                </a:r>
                <a:endParaRPr lang="ru-RU" sz="1600" dirty="0">
                  <a:solidFill>
                    <a:srgbClr val="404040"/>
                  </a:solidFill>
                  <a:latin typeface="Comfortaa" panose="020F0603070200060003" pitchFamily="34" charset="0"/>
                </a:endParaRPr>
              </a:p>
              <a:p>
                <a:pPr algn="ctr"/>
                <a:r>
                  <a:rPr lang="ru-RU" sz="1600" dirty="0">
                    <a:solidFill>
                      <a:srgbClr val="404040"/>
                    </a:solidFill>
                    <a:effectLst/>
                    <a:latin typeface="Comfortaa" panose="020F0603070200060003" pitchFamily="34" charset="0"/>
                  </a:rPr>
                  <a:t>Андрей</a:t>
                </a:r>
              </a:p>
              <a:p>
                <a:endParaRPr lang="ru-RU" sz="1600" dirty="0">
                  <a:solidFill>
                    <a:srgbClr val="404040"/>
                  </a:solidFill>
                  <a:latin typeface="Comfortaa" panose="00000500000000000000" pitchFamily="2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A4E697C-F096-C508-97F0-1D1A7B022436}"/>
                  </a:ext>
                </a:extLst>
              </p:cNvPr>
              <p:cNvSpPr txBox="1"/>
              <p:nvPr/>
            </p:nvSpPr>
            <p:spPr>
              <a:xfrm>
                <a:off x="9056200" y="3947041"/>
                <a:ext cx="2371727" cy="69947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1200" dirty="0">
                    <a:solidFill>
                      <a:schemeClr val="bg1"/>
                    </a:solidFill>
                    <a:latin typeface="Comfortaa" panose="00000500000000000000" pitchFamily="2" charset="0"/>
                  </a:rPr>
                  <a:t>Презентация</a:t>
                </a:r>
                <a:r>
                  <a:rPr lang="en-US" sz="1200" dirty="0">
                    <a:solidFill>
                      <a:schemeClr val="bg1"/>
                    </a:solidFill>
                    <a:latin typeface="Comfortaa" panose="00000500000000000000" pitchFamily="2" charset="0"/>
                  </a:rPr>
                  <a:t>,</a:t>
                </a:r>
                <a:r>
                  <a:rPr lang="ru-RU" sz="1200" dirty="0">
                    <a:solidFill>
                      <a:schemeClr val="bg1"/>
                    </a:solidFill>
                    <a:latin typeface="Comfortaa" panose="00000500000000000000" pitchFamily="2" charset="0"/>
                  </a:rPr>
                  <a:t> </a:t>
                </a:r>
              </a:p>
              <a:p>
                <a:pPr algn="just"/>
                <a:r>
                  <a:rPr lang="ru-RU" sz="1200" dirty="0">
                    <a:solidFill>
                      <a:schemeClr val="bg1"/>
                    </a:solidFill>
                    <a:latin typeface="Comfortaa" panose="00000500000000000000" pitchFamily="2" charset="0"/>
                  </a:rPr>
                  <a:t>   помощь в разработке</a:t>
                </a:r>
              </a:p>
              <a:p>
                <a:endParaRPr lang="ru-RU" sz="1200" dirty="0">
                  <a:solidFill>
                    <a:schemeClr val="bg1"/>
                  </a:solidFill>
                  <a:latin typeface="Comfortaa" panose="00000500000000000000" pitchFamily="2" charset="0"/>
                </a:endParaRPr>
              </a:p>
            </p:txBody>
          </p:sp>
        </p:grpSp>
      </p:grpSp>
      <p:grpSp>
        <p:nvGrpSpPr>
          <p:cNvPr id="21" name="Группа 33">
            <a:extLst>
              <a:ext uri="{FF2B5EF4-FFF2-40B4-BE49-F238E27FC236}">
                <a16:creationId xmlns:a16="http://schemas.microsoft.com/office/drawing/2014/main" id="{EE17BEAE-B1A7-B47C-7154-BE429FE4B72D}"/>
              </a:ext>
            </a:extLst>
          </p:cNvPr>
          <p:cNvGrpSpPr/>
          <p:nvPr/>
        </p:nvGrpSpPr>
        <p:grpSpPr>
          <a:xfrm>
            <a:off x="2668192" y="3429000"/>
            <a:ext cx="2155061" cy="1359927"/>
            <a:chOff x="9220199" y="3248297"/>
            <a:chExt cx="2371727" cy="1471749"/>
          </a:xfrm>
          <a:solidFill>
            <a:srgbClr val="C1E845"/>
          </a:solidFill>
        </p:grpSpPr>
        <p:sp>
          <p:nvSpPr>
            <p:cNvPr id="22" name="Прямоугольник 6">
              <a:extLst>
                <a:ext uri="{FF2B5EF4-FFF2-40B4-BE49-F238E27FC236}">
                  <a16:creationId xmlns:a16="http://schemas.microsoft.com/office/drawing/2014/main" id="{4DADE1CC-8F44-632D-A368-6E7CD6F01A7B}"/>
                </a:ext>
              </a:extLst>
            </p:cNvPr>
            <p:cNvSpPr/>
            <p:nvPr/>
          </p:nvSpPr>
          <p:spPr>
            <a:xfrm>
              <a:off x="9220199" y="3248297"/>
              <a:ext cx="2371726" cy="14717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23" name="Группа 32">
              <a:extLst>
                <a:ext uri="{FF2B5EF4-FFF2-40B4-BE49-F238E27FC236}">
                  <a16:creationId xmlns:a16="http://schemas.microsoft.com/office/drawing/2014/main" id="{85D33DFA-EFCF-42B0-49B5-AA59439D4CDD}"/>
                </a:ext>
              </a:extLst>
            </p:cNvPr>
            <p:cNvGrpSpPr/>
            <p:nvPr/>
          </p:nvGrpSpPr>
          <p:grpSpPr>
            <a:xfrm>
              <a:off x="9220200" y="3336882"/>
              <a:ext cx="2371726" cy="947065"/>
              <a:chOff x="9073266" y="3320828"/>
              <a:chExt cx="2371726" cy="947065"/>
            </a:xfrm>
            <a:grpFill/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49E7A4-F91E-762D-CFF8-96380FBCDC9B}"/>
                  </a:ext>
                </a:extLst>
              </p:cNvPr>
              <p:cNvSpPr txBox="1"/>
              <p:nvPr/>
            </p:nvSpPr>
            <p:spPr>
              <a:xfrm>
                <a:off x="9073266" y="3320828"/>
                <a:ext cx="2371726" cy="899327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404040"/>
                    </a:solidFill>
                    <a:latin typeface="Comfortaa" panose="020F0603070200060003" pitchFamily="34" charset="0"/>
                  </a:rPr>
                  <a:t>Е</a:t>
                </a:r>
                <a:r>
                  <a:rPr lang="ru-RU" sz="1600" dirty="0" err="1">
                    <a:solidFill>
                      <a:srgbClr val="404040"/>
                    </a:solidFill>
                    <a:latin typeface="Comfortaa" panose="020F0603070200060003" pitchFamily="34" charset="0"/>
                  </a:rPr>
                  <a:t>ргучев</a:t>
                </a:r>
                <a:r>
                  <a:rPr lang="ru-RU" sz="1600" dirty="0">
                    <a:solidFill>
                      <a:srgbClr val="404040"/>
                    </a:solidFill>
                    <a:latin typeface="Comfortaa" panose="020F0603070200060003" pitchFamily="34" charset="0"/>
                  </a:rPr>
                  <a:t> </a:t>
                </a:r>
              </a:p>
              <a:p>
                <a:pPr algn="ctr"/>
                <a:r>
                  <a:rPr lang="ru-RU" sz="1600" dirty="0">
                    <a:solidFill>
                      <a:srgbClr val="404040"/>
                    </a:solidFill>
                    <a:latin typeface="Comfortaa" panose="020F0603070200060003" pitchFamily="34" charset="0"/>
                  </a:rPr>
                  <a:t>Александр</a:t>
                </a:r>
                <a:endParaRPr lang="ru-RU" sz="1600" dirty="0">
                  <a:solidFill>
                    <a:srgbClr val="404040"/>
                  </a:solidFill>
                  <a:effectLst/>
                  <a:latin typeface="Comfortaa" panose="020F0603070200060003" pitchFamily="34" charset="0"/>
                </a:endParaRPr>
              </a:p>
              <a:p>
                <a:endParaRPr lang="ru-RU" sz="1600" dirty="0">
                  <a:solidFill>
                    <a:srgbClr val="404040"/>
                  </a:solidFill>
                  <a:latin typeface="Comfortaa" panose="00000500000000000000" pitchFamily="2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923FB98-1737-650A-C142-2D87C3727FD3}"/>
                  </a:ext>
                </a:extLst>
              </p:cNvPr>
              <p:cNvSpPr txBox="1"/>
              <p:nvPr/>
            </p:nvSpPr>
            <p:spPr>
              <a:xfrm>
                <a:off x="9976667" y="3968117"/>
                <a:ext cx="561358" cy="299776"/>
              </a:xfrm>
              <a:prstGeom prst="rect">
                <a:avLst/>
              </a:prstGeom>
              <a:grp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Comfortaa" panose="00000500000000000000" pitchFamily="2" charset="0"/>
                  </a:rPr>
                  <a:t>WEB</a:t>
                </a:r>
                <a:endParaRPr lang="ru-RU" sz="1200" dirty="0">
                  <a:solidFill>
                    <a:schemeClr val="bg1"/>
                  </a:solidFill>
                  <a:latin typeface="Comfortaa" panose="00000500000000000000" pitchFamily="2" charset="0"/>
                </a:endParaRPr>
              </a:p>
            </p:txBody>
          </p:sp>
        </p:grpSp>
      </p:grpSp>
      <p:grpSp>
        <p:nvGrpSpPr>
          <p:cNvPr id="28" name="Группа 33">
            <a:extLst>
              <a:ext uri="{FF2B5EF4-FFF2-40B4-BE49-F238E27FC236}">
                <a16:creationId xmlns:a16="http://schemas.microsoft.com/office/drawing/2014/main" id="{9DAF25CA-B79A-0C26-160D-809F8BA81A24}"/>
              </a:ext>
            </a:extLst>
          </p:cNvPr>
          <p:cNvGrpSpPr/>
          <p:nvPr/>
        </p:nvGrpSpPr>
        <p:grpSpPr>
          <a:xfrm>
            <a:off x="9719024" y="3432538"/>
            <a:ext cx="2155060" cy="1359927"/>
            <a:chOff x="9220199" y="3248297"/>
            <a:chExt cx="2371726" cy="1471749"/>
          </a:xfrm>
        </p:grpSpPr>
        <p:sp>
          <p:nvSpPr>
            <p:cNvPr id="29" name="Прямоугольник 6">
              <a:extLst>
                <a:ext uri="{FF2B5EF4-FFF2-40B4-BE49-F238E27FC236}">
                  <a16:creationId xmlns:a16="http://schemas.microsoft.com/office/drawing/2014/main" id="{F0910AFA-ED4A-5D25-32DB-0F40AAA415CF}"/>
                </a:ext>
              </a:extLst>
            </p:cNvPr>
            <p:cNvSpPr/>
            <p:nvPr/>
          </p:nvSpPr>
          <p:spPr>
            <a:xfrm>
              <a:off x="9220199" y="3248297"/>
              <a:ext cx="2371726" cy="14717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31" name="Группа 32">
              <a:extLst>
                <a:ext uri="{FF2B5EF4-FFF2-40B4-BE49-F238E27FC236}">
                  <a16:creationId xmlns:a16="http://schemas.microsoft.com/office/drawing/2014/main" id="{464A5A23-4FAF-8D18-4719-4E5AC7B8D249}"/>
                </a:ext>
              </a:extLst>
            </p:cNvPr>
            <p:cNvGrpSpPr/>
            <p:nvPr/>
          </p:nvGrpSpPr>
          <p:grpSpPr>
            <a:xfrm>
              <a:off x="9220199" y="3336883"/>
              <a:ext cx="2371726" cy="943236"/>
              <a:chOff x="9073265" y="3320829"/>
              <a:chExt cx="2371726" cy="943236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5FD1F8-BBB6-F305-624B-1C166DABDD4F}"/>
                  </a:ext>
                </a:extLst>
              </p:cNvPr>
              <p:cNvSpPr txBox="1"/>
              <p:nvPr/>
            </p:nvSpPr>
            <p:spPr>
              <a:xfrm>
                <a:off x="9073265" y="3320829"/>
                <a:ext cx="2371726" cy="89932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1600" dirty="0">
                    <a:solidFill>
                      <a:schemeClr val="bg1"/>
                    </a:solidFill>
                    <a:latin typeface="Comfortaa" panose="020F0603070200060003" pitchFamily="34" charset="0"/>
                  </a:rPr>
                  <a:t>Кирилл</a:t>
                </a:r>
              </a:p>
              <a:p>
                <a:pPr algn="ctr"/>
                <a:r>
                  <a:rPr lang="ru-RU" sz="1600" dirty="0">
                    <a:solidFill>
                      <a:schemeClr val="bg1"/>
                    </a:solidFill>
                    <a:effectLst/>
                    <a:latin typeface="Comfortaa" panose="020F0603070200060003" pitchFamily="34" charset="0"/>
                  </a:rPr>
                  <a:t>Яковл</a:t>
                </a:r>
                <a:r>
                  <a:rPr lang="ru-RU" sz="1600" dirty="0">
                    <a:solidFill>
                      <a:schemeClr val="bg1"/>
                    </a:solidFill>
                    <a:latin typeface="Comfortaa" panose="020F0603070200060003" pitchFamily="34" charset="0"/>
                  </a:rPr>
                  <a:t>ев</a:t>
                </a:r>
                <a:endParaRPr lang="ru-RU" sz="1600" dirty="0">
                  <a:solidFill>
                    <a:schemeClr val="bg1"/>
                  </a:solidFill>
                  <a:effectLst/>
                  <a:latin typeface="Comfortaa" panose="020F0603070200060003" pitchFamily="34" charset="0"/>
                </a:endParaRPr>
              </a:p>
              <a:p>
                <a:endParaRPr lang="ru-RU" sz="1600" dirty="0">
                  <a:solidFill>
                    <a:schemeClr val="bg1"/>
                  </a:solidFill>
                  <a:latin typeface="Comfortaa" panose="00000500000000000000" pitchFamily="2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7E0A5C-3A41-4A73-A051-FA7874725F69}"/>
                  </a:ext>
                </a:extLst>
              </p:cNvPr>
              <p:cNvSpPr txBox="1"/>
              <p:nvPr/>
            </p:nvSpPr>
            <p:spPr>
              <a:xfrm>
                <a:off x="9239823" y="3964289"/>
                <a:ext cx="2117846" cy="29977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ru-RU" sz="1200" dirty="0">
                    <a:solidFill>
                      <a:schemeClr val="bg1"/>
                    </a:solidFill>
                    <a:latin typeface="Comfortaa" panose="00000500000000000000" pitchFamily="2" charset="0"/>
                  </a:rPr>
                  <a:t>Тестирование модели</a:t>
                </a:r>
              </a:p>
            </p:txBody>
          </p:sp>
        </p:grpSp>
      </p:grpSp>
      <p:grpSp>
        <p:nvGrpSpPr>
          <p:cNvPr id="36" name="Группа 33">
            <a:extLst>
              <a:ext uri="{FF2B5EF4-FFF2-40B4-BE49-F238E27FC236}">
                <a16:creationId xmlns:a16="http://schemas.microsoft.com/office/drawing/2014/main" id="{9FEB6096-346A-38ED-0DD8-E6D2E300F973}"/>
              </a:ext>
            </a:extLst>
          </p:cNvPr>
          <p:cNvGrpSpPr/>
          <p:nvPr/>
        </p:nvGrpSpPr>
        <p:grpSpPr>
          <a:xfrm>
            <a:off x="317915" y="3429000"/>
            <a:ext cx="2155060" cy="1359927"/>
            <a:chOff x="9220199" y="3248297"/>
            <a:chExt cx="2371726" cy="1471749"/>
          </a:xfrm>
        </p:grpSpPr>
        <p:sp>
          <p:nvSpPr>
            <p:cNvPr id="37" name="Прямоугольник 6">
              <a:extLst>
                <a:ext uri="{FF2B5EF4-FFF2-40B4-BE49-F238E27FC236}">
                  <a16:creationId xmlns:a16="http://schemas.microsoft.com/office/drawing/2014/main" id="{D203A1B9-ABA7-115F-A7ED-224DA4843B3C}"/>
                </a:ext>
              </a:extLst>
            </p:cNvPr>
            <p:cNvSpPr/>
            <p:nvPr/>
          </p:nvSpPr>
          <p:spPr>
            <a:xfrm>
              <a:off x="9220199" y="3248297"/>
              <a:ext cx="2371726" cy="14717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38" name="Группа 32">
              <a:extLst>
                <a:ext uri="{FF2B5EF4-FFF2-40B4-BE49-F238E27FC236}">
                  <a16:creationId xmlns:a16="http://schemas.microsoft.com/office/drawing/2014/main" id="{62E9288C-4BEC-10FD-60DC-37B0E321C2EE}"/>
                </a:ext>
              </a:extLst>
            </p:cNvPr>
            <p:cNvGrpSpPr/>
            <p:nvPr/>
          </p:nvGrpSpPr>
          <p:grpSpPr>
            <a:xfrm>
              <a:off x="9220199" y="3336883"/>
              <a:ext cx="2371726" cy="1106639"/>
              <a:chOff x="9073265" y="3320829"/>
              <a:chExt cx="2371726" cy="1106639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C5075A-FB02-6FF4-055D-4ABD8A67B253}"/>
                  </a:ext>
                </a:extLst>
              </p:cNvPr>
              <p:cNvSpPr txBox="1"/>
              <p:nvPr/>
            </p:nvSpPr>
            <p:spPr>
              <a:xfrm>
                <a:off x="9073265" y="3320829"/>
                <a:ext cx="2371726" cy="89932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1600" dirty="0" err="1">
                    <a:solidFill>
                      <a:schemeClr val="bg1"/>
                    </a:solidFill>
                    <a:effectLst/>
                    <a:latin typeface="Comfortaa" panose="020F0603070200060003" pitchFamily="34" charset="0"/>
                  </a:rPr>
                  <a:t>Магеррамов</a:t>
                </a:r>
                <a:r>
                  <a:rPr lang="ru-RU" sz="1600" dirty="0">
                    <a:solidFill>
                      <a:schemeClr val="bg1"/>
                    </a:solidFill>
                    <a:effectLst/>
                    <a:latin typeface="Comfortaa" panose="020F0603070200060003" pitchFamily="34" charset="0"/>
                  </a:rPr>
                  <a:t> </a:t>
                </a:r>
                <a:r>
                  <a:rPr lang="ru-RU" sz="1600" dirty="0" err="1">
                    <a:solidFill>
                      <a:schemeClr val="bg1"/>
                    </a:solidFill>
                    <a:effectLst/>
                    <a:latin typeface="Comfortaa" panose="020F0603070200060003" pitchFamily="34" charset="0"/>
                  </a:rPr>
                  <a:t>Ешгин</a:t>
                </a:r>
                <a:endParaRPr lang="ru-RU" sz="1600" dirty="0">
                  <a:solidFill>
                    <a:schemeClr val="bg1"/>
                  </a:solidFill>
                  <a:effectLst/>
                  <a:latin typeface="Comfortaa" panose="020F0603070200060003" pitchFamily="34" charset="0"/>
                </a:endParaRPr>
              </a:p>
              <a:p>
                <a:endParaRPr lang="ru-RU" sz="1600" dirty="0">
                  <a:solidFill>
                    <a:schemeClr val="bg1"/>
                  </a:solidFill>
                  <a:latin typeface="Comfortaa" panose="00000500000000000000" pitchFamily="2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F1255-33B2-1275-0A16-F588FDE617CB}"/>
                  </a:ext>
                </a:extLst>
              </p:cNvPr>
              <p:cNvSpPr txBox="1"/>
              <p:nvPr/>
            </p:nvSpPr>
            <p:spPr>
              <a:xfrm>
                <a:off x="9496830" y="3927842"/>
                <a:ext cx="1524594" cy="49962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ru-RU" sz="1200" dirty="0">
                    <a:solidFill>
                      <a:schemeClr val="bg1"/>
                    </a:solidFill>
                    <a:latin typeface="Comfortaa" panose="00000500000000000000" pitchFamily="2" charset="0"/>
                  </a:rPr>
                  <a:t>Формирование</a:t>
                </a:r>
                <a:r>
                  <a:rPr lang="en-US" sz="1200" dirty="0">
                    <a:solidFill>
                      <a:schemeClr val="bg1"/>
                    </a:solidFill>
                    <a:latin typeface="Comfortaa" panose="00000500000000000000" pitchFamily="2" charset="0"/>
                  </a:rPr>
                  <a:t>,</a:t>
                </a:r>
                <a:endParaRPr lang="ru-RU" sz="1200" dirty="0">
                  <a:solidFill>
                    <a:schemeClr val="bg1"/>
                  </a:solidFill>
                  <a:latin typeface="Comfortaa" panose="00000500000000000000" pitchFamily="2" charset="0"/>
                </a:endParaRPr>
              </a:p>
              <a:p>
                <a:r>
                  <a:rPr lang="ru-RU" sz="1200" dirty="0">
                    <a:solidFill>
                      <a:schemeClr val="bg1"/>
                    </a:solidFill>
                    <a:latin typeface="Comfortaa" panose="00000500000000000000" pitchFamily="2" charset="0"/>
                  </a:rPr>
                  <a:t> Анализ данных</a:t>
                </a: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FDDDE6C-BA71-4E56-930C-016FDD52BBEF}"/>
              </a:ext>
            </a:extLst>
          </p:cNvPr>
          <p:cNvSpPr txBox="1"/>
          <p:nvPr/>
        </p:nvSpPr>
        <p:spPr>
          <a:xfrm>
            <a:off x="317915" y="5213306"/>
            <a:ext cx="5048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>
                <a:solidFill>
                  <a:srgbClr val="404040"/>
                </a:solidFill>
                <a:latin typeface="Comfortaa" panose="00000500000000000000" pitchFamily="2" charset="0"/>
              </a:rPr>
              <a:t>Команда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2D77847-F364-4381-819D-D81E4A02E970}"/>
              </a:ext>
            </a:extLst>
          </p:cNvPr>
          <p:cNvCxnSpPr>
            <a:cxnSpLocks/>
          </p:cNvCxnSpPr>
          <p:nvPr/>
        </p:nvCxnSpPr>
        <p:spPr>
          <a:xfrm>
            <a:off x="317915" y="6263726"/>
            <a:ext cx="1543543" cy="0"/>
          </a:xfrm>
          <a:prstGeom prst="line">
            <a:avLst/>
          </a:prstGeom>
          <a:ln w="38100">
            <a:solidFill>
              <a:srgbClr val="C1E8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 descr="A person in a pink hoodie and black hat&#10;&#10;Description automatically generated">
            <a:extLst>
              <a:ext uri="{FF2B5EF4-FFF2-40B4-BE49-F238E27FC236}">
                <a16:creationId xmlns:a16="http://schemas.microsoft.com/office/drawing/2014/main" id="{E95E6DC1-DBB7-F817-BBF3-73F6C5EA7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17" y="554182"/>
            <a:ext cx="2156114" cy="2874818"/>
          </a:xfrm>
          <a:prstGeom prst="rect">
            <a:avLst/>
          </a:prstGeom>
        </p:spPr>
      </p:pic>
      <p:pic>
        <p:nvPicPr>
          <p:cNvPr id="88" name="Picture 87" descr="A person wearing glasses and a plaid shirt&#10;&#10;Description automatically generated">
            <a:extLst>
              <a:ext uri="{FF2B5EF4-FFF2-40B4-BE49-F238E27FC236}">
                <a16:creationId xmlns:a16="http://schemas.microsoft.com/office/drawing/2014/main" id="{2EA0C106-47A2-7AA2-74A8-0E472FE08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193" y="554180"/>
            <a:ext cx="2156114" cy="2874819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6F763776-4C37-4C6E-392D-3720020E3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413" y="554180"/>
            <a:ext cx="2154989" cy="2874819"/>
          </a:xfrm>
          <a:prstGeom prst="rect">
            <a:avLst/>
          </a:prstGeom>
        </p:spPr>
      </p:pic>
      <p:pic>
        <p:nvPicPr>
          <p:cNvPr id="93" name="Picture 92" descr="A young person with blonde hair sitting in a chair&#10;&#10;Description automatically generated">
            <a:extLst>
              <a:ext uri="{FF2B5EF4-FFF2-40B4-BE49-F238E27FC236}">
                <a16:creationId xmlns:a16="http://schemas.microsoft.com/office/drawing/2014/main" id="{BD727C5A-A2AE-DA95-DA31-3BBC8E609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5508" y="555682"/>
            <a:ext cx="2154989" cy="2873318"/>
          </a:xfrm>
          <a:prstGeom prst="rect">
            <a:avLst/>
          </a:prstGeom>
        </p:spPr>
      </p:pic>
      <p:pic>
        <p:nvPicPr>
          <p:cNvPr id="95" name="Picture 94" descr="A person taking a selfie&#10;&#10;Description automatically generated">
            <a:extLst>
              <a:ext uri="{FF2B5EF4-FFF2-40B4-BE49-F238E27FC236}">
                <a16:creationId xmlns:a16="http://schemas.microsoft.com/office/drawing/2014/main" id="{8851852D-B187-86C5-BF00-392B210C55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9094" y="554181"/>
            <a:ext cx="2154989" cy="2878358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362D9010-5917-0CC7-4CD2-7BF07D2D670D}"/>
              </a:ext>
            </a:extLst>
          </p:cNvPr>
          <p:cNvSpPr txBox="1"/>
          <p:nvPr/>
        </p:nvSpPr>
        <p:spPr>
          <a:xfrm>
            <a:off x="11356521" y="3633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grpSp>
        <p:nvGrpSpPr>
          <p:cNvPr id="155" name="Группа 351">
            <a:extLst>
              <a:ext uri="{FF2B5EF4-FFF2-40B4-BE49-F238E27FC236}">
                <a16:creationId xmlns:a16="http://schemas.microsoft.com/office/drawing/2014/main" id="{CC4D3EA7-4E1C-C218-20F5-5EEE2C60BAC5}"/>
              </a:ext>
            </a:extLst>
          </p:cNvPr>
          <p:cNvGrpSpPr/>
          <p:nvPr/>
        </p:nvGrpSpPr>
        <p:grpSpPr>
          <a:xfrm>
            <a:off x="8479187" y="5589240"/>
            <a:ext cx="194712" cy="568601"/>
            <a:chOff x="6573412" y="1283709"/>
            <a:chExt cx="194712" cy="568601"/>
          </a:xfrm>
          <a:solidFill>
            <a:srgbClr val="C0E746"/>
          </a:solidFill>
        </p:grpSpPr>
        <p:sp>
          <p:nvSpPr>
            <p:cNvPr id="156" name="Freeform 50">
              <a:extLst>
                <a:ext uri="{FF2B5EF4-FFF2-40B4-BE49-F238E27FC236}">
                  <a16:creationId xmlns:a16="http://schemas.microsoft.com/office/drawing/2014/main" id="{94E33AB5-9F97-E6F8-9F97-7074B37338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3412" y="1443402"/>
              <a:ext cx="194712" cy="408908"/>
            </a:xfrm>
            <a:custGeom>
              <a:avLst/>
              <a:gdLst>
                <a:gd name="T0" fmla="*/ 376 w 1479"/>
                <a:gd name="T1" fmla="*/ 151 h 3106"/>
                <a:gd name="T2" fmla="*/ 293 w 1479"/>
                <a:gd name="T3" fmla="*/ 178 h 3106"/>
                <a:gd name="T4" fmla="*/ 225 w 1479"/>
                <a:gd name="T5" fmla="*/ 226 h 3106"/>
                <a:gd name="T6" fmla="*/ 177 w 1479"/>
                <a:gd name="T7" fmla="*/ 295 h 3106"/>
                <a:gd name="T8" fmla="*/ 151 w 1479"/>
                <a:gd name="T9" fmla="*/ 379 h 3106"/>
                <a:gd name="T10" fmla="*/ 148 w 1479"/>
                <a:gd name="T11" fmla="*/ 1608 h 3106"/>
                <a:gd name="T12" fmla="*/ 288 w 1479"/>
                <a:gd name="T13" fmla="*/ 1788 h 3106"/>
                <a:gd name="T14" fmla="*/ 296 w 1479"/>
                <a:gd name="T15" fmla="*/ 1819 h 3106"/>
                <a:gd name="T16" fmla="*/ 1184 w 1479"/>
                <a:gd name="T17" fmla="*/ 2958 h 3106"/>
                <a:gd name="T18" fmla="*/ 1185 w 1479"/>
                <a:gd name="T19" fmla="*/ 1802 h 3106"/>
                <a:gd name="T20" fmla="*/ 1199 w 1479"/>
                <a:gd name="T21" fmla="*/ 1773 h 3106"/>
                <a:gd name="T22" fmla="*/ 1331 w 1479"/>
                <a:gd name="T23" fmla="*/ 426 h 3106"/>
                <a:gd name="T24" fmla="*/ 1317 w 1479"/>
                <a:gd name="T25" fmla="*/ 350 h 3106"/>
                <a:gd name="T26" fmla="*/ 1278 w 1479"/>
                <a:gd name="T27" fmla="*/ 284 h 3106"/>
                <a:gd name="T28" fmla="*/ 1220 w 1479"/>
                <a:gd name="T29" fmla="*/ 227 h 3106"/>
                <a:gd name="T30" fmla="*/ 1149 w 1479"/>
                <a:gd name="T31" fmla="*/ 184 h 3106"/>
                <a:gd name="T32" fmla="*/ 1071 w 1479"/>
                <a:gd name="T33" fmla="*/ 157 h 3106"/>
                <a:gd name="T34" fmla="*/ 988 w 1479"/>
                <a:gd name="T35" fmla="*/ 147 h 3106"/>
                <a:gd name="T36" fmla="*/ 423 w 1479"/>
                <a:gd name="T37" fmla="*/ 0 h 3106"/>
                <a:gd name="T38" fmla="*/ 1039 w 1479"/>
                <a:gd name="T39" fmla="*/ 2 h 3106"/>
                <a:gd name="T40" fmla="*/ 1139 w 1479"/>
                <a:gd name="T41" fmla="*/ 23 h 3106"/>
                <a:gd name="T42" fmla="*/ 1235 w 1479"/>
                <a:gd name="T43" fmla="*/ 62 h 3106"/>
                <a:gd name="T44" fmla="*/ 1321 w 1479"/>
                <a:gd name="T45" fmla="*/ 119 h 3106"/>
                <a:gd name="T46" fmla="*/ 1393 w 1479"/>
                <a:gd name="T47" fmla="*/ 191 h 3106"/>
                <a:gd name="T48" fmla="*/ 1447 w 1479"/>
                <a:gd name="T49" fmla="*/ 277 h 3106"/>
                <a:gd name="T50" fmla="*/ 1475 w 1479"/>
                <a:gd name="T51" fmla="*/ 374 h 3106"/>
                <a:gd name="T52" fmla="*/ 1479 w 1479"/>
                <a:gd name="T53" fmla="*/ 1635 h 3106"/>
                <a:gd name="T54" fmla="*/ 1472 w 1479"/>
                <a:gd name="T55" fmla="*/ 1666 h 3106"/>
                <a:gd name="T56" fmla="*/ 1331 w 1479"/>
                <a:gd name="T57" fmla="*/ 1845 h 3106"/>
                <a:gd name="T58" fmla="*/ 1328 w 1479"/>
                <a:gd name="T59" fmla="*/ 3055 h 3106"/>
                <a:gd name="T60" fmla="*/ 1300 w 1479"/>
                <a:gd name="T61" fmla="*/ 3092 h 3106"/>
                <a:gd name="T62" fmla="*/ 1257 w 1479"/>
                <a:gd name="T63" fmla="*/ 3106 h 3106"/>
                <a:gd name="T64" fmla="*/ 198 w 1479"/>
                <a:gd name="T65" fmla="*/ 3102 h 3106"/>
                <a:gd name="T66" fmla="*/ 161 w 1479"/>
                <a:gd name="T67" fmla="*/ 3076 h 3106"/>
                <a:gd name="T68" fmla="*/ 148 w 1479"/>
                <a:gd name="T69" fmla="*/ 3033 h 3106"/>
                <a:gd name="T70" fmla="*/ 16 w 1479"/>
                <a:gd name="T71" fmla="*/ 1680 h 3106"/>
                <a:gd name="T72" fmla="*/ 1 w 1479"/>
                <a:gd name="T73" fmla="*/ 1650 h 3106"/>
                <a:gd name="T74" fmla="*/ 0 w 1479"/>
                <a:gd name="T75" fmla="*/ 426 h 3106"/>
                <a:gd name="T76" fmla="*/ 14 w 1479"/>
                <a:gd name="T77" fmla="*/ 311 h 3106"/>
                <a:gd name="T78" fmla="*/ 55 w 1479"/>
                <a:gd name="T79" fmla="*/ 208 h 3106"/>
                <a:gd name="T80" fmla="*/ 120 w 1479"/>
                <a:gd name="T81" fmla="*/ 123 h 3106"/>
                <a:gd name="T82" fmla="*/ 206 w 1479"/>
                <a:gd name="T83" fmla="*/ 56 h 3106"/>
                <a:gd name="T84" fmla="*/ 308 w 1479"/>
                <a:gd name="T85" fmla="*/ 14 h 3106"/>
                <a:gd name="T86" fmla="*/ 423 w 1479"/>
                <a:gd name="T87" fmla="*/ 0 h 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79" h="3106">
                  <a:moveTo>
                    <a:pt x="423" y="147"/>
                  </a:moveTo>
                  <a:lnTo>
                    <a:pt x="376" y="151"/>
                  </a:lnTo>
                  <a:lnTo>
                    <a:pt x="333" y="161"/>
                  </a:lnTo>
                  <a:lnTo>
                    <a:pt x="293" y="178"/>
                  </a:lnTo>
                  <a:lnTo>
                    <a:pt x="257" y="200"/>
                  </a:lnTo>
                  <a:lnTo>
                    <a:pt x="225" y="226"/>
                  </a:lnTo>
                  <a:lnTo>
                    <a:pt x="199" y="259"/>
                  </a:lnTo>
                  <a:lnTo>
                    <a:pt x="177" y="295"/>
                  </a:lnTo>
                  <a:lnTo>
                    <a:pt x="161" y="336"/>
                  </a:lnTo>
                  <a:lnTo>
                    <a:pt x="151" y="379"/>
                  </a:lnTo>
                  <a:lnTo>
                    <a:pt x="148" y="426"/>
                  </a:lnTo>
                  <a:lnTo>
                    <a:pt x="148" y="1608"/>
                  </a:lnTo>
                  <a:lnTo>
                    <a:pt x="279" y="1773"/>
                  </a:lnTo>
                  <a:lnTo>
                    <a:pt x="288" y="1788"/>
                  </a:lnTo>
                  <a:lnTo>
                    <a:pt x="293" y="1802"/>
                  </a:lnTo>
                  <a:lnTo>
                    <a:pt x="296" y="1819"/>
                  </a:lnTo>
                  <a:lnTo>
                    <a:pt x="296" y="2958"/>
                  </a:lnTo>
                  <a:lnTo>
                    <a:pt x="1184" y="2958"/>
                  </a:lnTo>
                  <a:lnTo>
                    <a:pt x="1184" y="1819"/>
                  </a:lnTo>
                  <a:lnTo>
                    <a:pt x="1185" y="1802"/>
                  </a:lnTo>
                  <a:lnTo>
                    <a:pt x="1190" y="1788"/>
                  </a:lnTo>
                  <a:lnTo>
                    <a:pt x="1199" y="1773"/>
                  </a:lnTo>
                  <a:lnTo>
                    <a:pt x="1331" y="1608"/>
                  </a:lnTo>
                  <a:lnTo>
                    <a:pt x="1331" y="426"/>
                  </a:lnTo>
                  <a:lnTo>
                    <a:pt x="1328" y="387"/>
                  </a:lnTo>
                  <a:lnTo>
                    <a:pt x="1317" y="350"/>
                  </a:lnTo>
                  <a:lnTo>
                    <a:pt x="1300" y="316"/>
                  </a:lnTo>
                  <a:lnTo>
                    <a:pt x="1278" y="284"/>
                  </a:lnTo>
                  <a:lnTo>
                    <a:pt x="1252" y="253"/>
                  </a:lnTo>
                  <a:lnTo>
                    <a:pt x="1220" y="227"/>
                  </a:lnTo>
                  <a:lnTo>
                    <a:pt x="1186" y="204"/>
                  </a:lnTo>
                  <a:lnTo>
                    <a:pt x="1149" y="184"/>
                  </a:lnTo>
                  <a:lnTo>
                    <a:pt x="1110" y="168"/>
                  </a:lnTo>
                  <a:lnTo>
                    <a:pt x="1071" y="157"/>
                  </a:lnTo>
                  <a:lnTo>
                    <a:pt x="1029" y="150"/>
                  </a:lnTo>
                  <a:lnTo>
                    <a:pt x="988" y="147"/>
                  </a:lnTo>
                  <a:lnTo>
                    <a:pt x="423" y="147"/>
                  </a:lnTo>
                  <a:close/>
                  <a:moveTo>
                    <a:pt x="423" y="0"/>
                  </a:moveTo>
                  <a:lnTo>
                    <a:pt x="988" y="0"/>
                  </a:lnTo>
                  <a:lnTo>
                    <a:pt x="1039" y="2"/>
                  </a:lnTo>
                  <a:lnTo>
                    <a:pt x="1089" y="10"/>
                  </a:lnTo>
                  <a:lnTo>
                    <a:pt x="1139" y="23"/>
                  </a:lnTo>
                  <a:lnTo>
                    <a:pt x="1187" y="40"/>
                  </a:lnTo>
                  <a:lnTo>
                    <a:pt x="1235" y="62"/>
                  </a:lnTo>
                  <a:lnTo>
                    <a:pt x="1279" y="89"/>
                  </a:lnTo>
                  <a:lnTo>
                    <a:pt x="1321" y="119"/>
                  </a:lnTo>
                  <a:lnTo>
                    <a:pt x="1359" y="153"/>
                  </a:lnTo>
                  <a:lnTo>
                    <a:pt x="1393" y="191"/>
                  </a:lnTo>
                  <a:lnTo>
                    <a:pt x="1422" y="233"/>
                  </a:lnTo>
                  <a:lnTo>
                    <a:pt x="1447" y="277"/>
                  </a:lnTo>
                  <a:lnTo>
                    <a:pt x="1464" y="324"/>
                  </a:lnTo>
                  <a:lnTo>
                    <a:pt x="1475" y="374"/>
                  </a:lnTo>
                  <a:lnTo>
                    <a:pt x="1479" y="426"/>
                  </a:lnTo>
                  <a:lnTo>
                    <a:pt x="1479" y="1635"/>
                  </a:lnTo>
                  <a:lnTo>
                    <a:pt x="1477" y="1650"/>
                  </a:lnTo>
                  <a:lnTo>
                    <a:pt x="1472" y="1666"/>
                  </a:lnTo>
                  <a:lnTo>
                    <a:pt x="1462" y="1680"/>
                  </a:lnTo>
                  <a:lnTo>
                    <a:pt x="1331" y="1845"/>
                  </a:lnTo>
                  <a:lnTo>
                    <a:pt x="1331" y="3033"/>
                  </a:lnTo>
                  <a:lnTo>
                    <a:pt x="1328" y="3055"/>
                  </a:lnTo>
                  <a:lnTo>
                    <a:pt x="1317" y="3076"/>
                  </a:lnTo>
                  <a:lnTo>
                    <a:pt x="1300" y="3092"/>
                  </a:lnTo>
                  <a:lnTo>
                    <a:pt x="1280" y="3102"/>
                  </a:lnTo>
                  <a:lnTo>
                    <a:pt x="1257" y="3106"/>
                  </a:lnTo>
                  <a:lnTo>
                    <a:pt x="221" y="3106"/>
                  </a:lnTo>
                  <a:lnTo>
                    <a:pt x="198" y="3102"/>
                  </a:lnTo>
                  <a:lnTo>
                    <a:pt x="178" y="3092"/>
                  </a:lnTo>
                  <a:lnTo>
                    <a:pt x="161" y="3076"/>
                  </a:lnTo>
                  <a:lnTo>
                    <a:pt x="151" y="3055"/>
                  </a:lnTo>
                  <a:lnTo>
                    <a:pt x="148" y="3033"/>
                  </a:lnTo>
                  <a:lnTo>
                    <a:pt x="148" y="1845"/>
                  </a:lnTo>
                  <a:lnTo>
                    <a:pt x="16" y="1680"/>
                  </a:lnTo>
                  <a:lnTo>
                    <a:pt x="7" y="1666"/>
                  </a:lnTo>
                  <a:lnTo>
                    <a:pt x="1" y="1650"/>
                  </a:lnTo>
                  <a:lnTo>
                    <a:pt x="0" y="1635"/>
                  </a:lnTo>
                  <a:lnTo>
                    <a:pt x="0" y="426"/>
                  </a:lnTo>
                  <a:lnTo>
                    <a:pt x="3" y="367"/>
                  </a:lnTo>
                  <a:lnTo>
                    <a:pt x="14" y="311"/>
                  </a:lnTo>
                  <a:lnTo>
                    <a:pt x="31" y="257"/>
                  </a:lnTo>
                  <a:lnTo>
                    <a:pt x="55" y="208"/>
                  </a:lnTo>
                  <a:lnTo>
                    <a:pt x="85" y="163"/>
                  </a:lnTo>
                  <a:lnTo>
                    <a:pt x="120" y="123"/>
                  </a:lnTo>
                  <a:lnTo>
                    <a:pt x="161" y="86"/>
                  </a:lnTo>
                  <a:lnTo>
                    <a:pt x="206" y="56"/>
                  </a:lnTo>
                  <a:lnTo>
                    <a:pt x="255" y="32"/>
                  </a:lnTo>
                  <a:lnTo>
                    <a:pt x="308" y="14"/>
                  </a:lnTo>
                  <a:lnTo>
                    <a:pt x="364" y="3"/>
                  </a:lnTo>
                  <a:lnTo>
                    <a:pt x="4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7" name="Freeform 51">
              <a:extLst>
                <a:ext uri="{FF2B5EF4-FFF2-40B4-BE49-F238E27FC236}">
                  <a16:creationId xmlns:a16="http://schemas.microsoft.com/office/drawing/2014/main" id="{9A8D29CB-B62A-9C6A-3379-E74173403E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5793" y="1283709"/>
              <a:ext cx="141130" cy="141130"/>
            </a:xfrm>
            <a:custGeom>
              <a:avLst/>
              <a:gdLst>
                <a:gd name="T0" fmla="*/ 483 w 1072"/>
                <a:gd name="T1" fmla="*/ 151 h 1072"/>
                <a:gd name="T2" fmla="*/ 385 w 1072"/>
                <a:gd name="T3" fmla="*/ 178 h 1072"/>
                <a:gd name="T4" fmla="*/ 299 w 1072"/>
                <a:gd name="T5" fmla="*/ 229 h 1072"/>
                <a:gd name="T6" fmla="*/ 228 w 1072"/>
                <a:gd name="T7" fmla="*/ 299 h 1072"/>
                <a:gd name="T8" fmla="*/ 178 w 1072"/>
                <a:gd name="T9" fmla="*/ 385 h 1072"/>
                <a:gd name="T10" fmla="*/ 151 w 1072"/>
                <a:gd name="T11" fmla="*/ 483 h 1072"/>
                <a:gd name="T12" fmla="*/ 151 w 1072"/>
                <a:gd name="T13" fmla="*/ 588 h 1072"/>
                <a:gd name="T14" fmla="*/ 178 w 1072"/>
                <a:gd name="T15" fmla="*/ 688 h 1072"/>
                <a:gd name="T16" fmla="*/ 228 w 1072"/>
                <a:gd name="T17" fmla="*/ 773 h 1072"/>
                <a:gd name="T18" fmla="*/ 299 w 1072"/>
                <a:gd name="T19" fmla="*/ 843 h 1072"/>
                <a:gd name="T20" fmla="*/ 385 w 1072"/>
                <a:gd name="T21" fmla="*/ 894 h 1072"/>
                <a:gd name="T22" fmla="*/ 483 w 1072"/>
                <a:gd name="T23" fmla="*/ 921 h 1072"/>
                <a:gd name="T24" fmla="*/ 588 w 1072"/>
                <a:gd name="T25" fmla="*/ 921 h 1072"/>
                <a:gd name="T26" fmla="*/ 688 w 1072"/>
                <a:gd name="T27" fmla="*/ 894 h 1072"/>
                <a:gd name="T28" fmla="*/ 773 w 1072"/>
                <a:gd name="T29" fmla="*/ 843 h 1072"/>
                <a:gd name="T30" fmla="*/ 843 w 1072"/>
                <a:gd name="T31" fmla="*/ 773 h 1072"/>
                <a:gd name="T32" fmla="*/ 893 w 1072"/>
                <a:gd name="T33" fmla="*/ 688 h 1072"/>
                <a:gd name="T34" fmla="*/ 921 w 1072"/>
                <a:gd name="T35" fmla="*/ 588 h 1072"/>
                <a:gd name="T36" fmla="*/ 921 w 1072"/>
                <a:gd name="T37" fmla="*/ 483 h 1072"/>
                <a:gd name="T38" fmla="*/ 893 w 1072"/>
                <a:gd name="T39" fmla="*/ 385 h 1072"/>
                <a:gd name="T40" fmla="*/ 843 w 1072"/>
                <a:gd name="T41" fmla="*/ 299 h 1072"/>
                <a:gd name="T42" fmla="*/ 773 w 1072"/>
                <a:gd name="T43" fmla="*/ 229 h 1072"/>
                <a:gd name="T44" fmla="*/ 688 w 1072"/>
                <a:gd name="T45" fmla="*/ 178 h 1072"/>
                <a:gd name="T46" fmla="*/ 588 w 1072"/>
                <a:gd name="T47" fmla="*/ 151 h 1072"/>
                <a:gd name="T48" fmla="*/ 536 w 1072"/>
                <a:gd name="T49" fmla="*/ 0 h 1072"/>
                <a:gd name="T50" fmla="*/ 659 w 1072"/>
                <a:gd name="T51" fmla="*/ 15 h 1072"/>
                <a:gd name="T52" fmla="*/ 771 w 1072"/>
                <a:gd name="T53" fmla="*/ 54 h 1072"/>
                <a:gd name="T54" fmla="*/ 871 w 1072"/>
                <a:gd name="T55" fmla="*/ 118 h 1072"/>
                <a:gd name="T56" fmla="*/ 955 w 1072"/>
                <a:gd name="T57" fmla="*/ 201 h 1072"/>
                <a:gd name="T58" fmla="*/ 1017 w 1072"/>
                <a:gd name="T59" fmla="*/ 300 h 1072"/>
                <a:gd name="T60" fmla="*/ 1058 w 1072"/>
                <a:gd name="T61" fmla="*/ 413 h 1072"/>
                <a:gd name="T62" fmla="*/ 1072 w 1072"/>
                <a:gd name="T63" fmla="*/ 536 h 1072"/>
                <a:gd name="T64" fmla="*/ 1058 w 1072"/>
                <a:gd name="T65" fmla="*/ 659 h 1072"/>
                <a:gd name="T66" fmla="*/ 1017 w 1072"/>
                <a:gd name="T67" fmla="*/ 771 h 1072"/>
                <a:gd name="T68" fmla="*/ 955 w 1072"/>
                <a:gd name="T69" fmla="*/ 871 h 1072"/>
                <a:gd name="T70" fmla="*/ 871 w 1072"/>
                <a:gd name="T71" fmla="*/ 955 h 1072"/>
                <a:gd name="T72" fmla="*/ 771 w 1072"/>
                <a:gd name="T73" fmla="*/ 1017 h 1072"/>
                <a:gd name="T74" fmla="*/ 659 w 1072"/>
                <a:gd name="T75" fmla="*/ 1058 h 1072"/>
                <a:gd name="T76" fmla="*/ 536 w 1072"/>
                <a:gd name="T77" fmla="*/ 1072 h 1072"/>
                <a:gd name="T78" fmla="*/ 413 w 1072"/>
                <a:gd name="T79" fmla="*/ 1058 h 1072"/>
                <a:gd name="T80" fmla="*/ 300 w 1072"/>
                <a:gd name="T81" fmla="*/ 1017 h 1072"/>
                <a:gd name="T82" fmla="*/ 201 w 1072"/>
                <a:gd name="T83" fmla="*/ 955 h 1072"/>
                <a:gd name="T84" fmla="*/ 118 w 1072"/>
                <a:gd name="T85" fmla="*/ 871 h 1072"/>
                <a:gd name="T86" fmla="*/ 54 w 1072"/>
                <a:gd name="T87" fmla="*/ 771 h 1072"/>
                <a:gd name="T88" fmla="*/ 13 w 1072"/>
                <a:gd name="T89" fmla="*/ 659 h 1072"/>
                <a:gd name="T90" fmla="*/ 0 w 1072"/>
                <a:gd name="T91" fmla="*/ 536 h 1072"/>
                <a:gd name="T92" fmla="*/ 13 w 1072"/>
                <a:gd name="T93" fmla="*/ 413 h 1072"/>
                <a:gd name="T94" fmla="*/ 54 w 1072"/>
                <a:gd name="T95" fmla="*/ 300 h 1072"/>
                <a:gd name="T96" fmla="*/ 118 w 1072"/>
                <a:gd name="T97" fmla="*/ 201 h 1072"/>
                <a:gd name="T98" fmla="*/ 201 w 1072"/>
                <a:gd name="T99" fmla="*/ 118 h 1072"/>
                <a:gd name="T100" fmla="*/ 300 w 1072"/>
                <a:gd name="T101" fmla="*/ 54 h 1072"/>
                <a:gd name="T102" fmla="*/ 413 w 1072"/>
                <a:gd name="T103" fmla="*/ 15 h 1072"/>
                <a:gd name="T104" fmla="*/ 536 w 1072"/>
                <a:gd name="T105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2" h="1072">
                  <a:moveTo>
                    <a:pt x="536" y="148"/>
                  </a:moveTo>
                  <a:lnTo>
                    <a:pt x="483" y="151"/>
                  </a:lnTo>
                  <a:lnTo>
                    <a:pt x="432" y="161"/>
                  </a:lnTo>
                  <a:lnTo>
                    <a:pt x="385" y="178"/>
                  </a:lnTo>
                  <a:lnTo>
                    <a:pt x="341" y="201"/>
                  </a:lnTo>
                  <a:lnTo>
                    <a:pt x="299" y="229"/>
                  </a:lnTo>
                  <a:lnTo>
                    <a:pt x="262" y="262"/>
                  </a:lnTo>
                  <a:lnTo>
                    <a:pt x="228" y="299"/>
                  </a:lnTo>
                  <a:lnTo>
                    <a:pt x="201" y="341"/>
                  </a:lnTo>
                  <a:lnTo>
                    <a:pt x="178" y="385"/>
                  </a:lnTo>
                  <a:lnTo>
                    <a:pt x="161" y="434"/>
                  </a:lnTo>
                  <a:lnTo>
                    <a:pt x="151" y="483"/>
                  </a:lnTo>
                  <a:lnTo>
                    <a:pt x="148" y="536"/>
                  </a:lnTo>
                  <a:lnTo>
                    <a:pt x="151" y="588"/>
                  </a:lnTo>
                  <a:lnTo>
                    <a:pt x="161" y="639"/>
                  </a:lnTo>
                  <a:lnTo>
                    <a:pt x="178" y="688"/>
                  </a:lnTo>
                  <a:lnTo>
                    <a:pt x="201" y="732"/>
                  </a:lnTo>
                  <a:lnTo>
                    <a:pt x="228" y="773"/>
                  </a:lnTo>
                  <a:lnTo>
                    <a:pt x="262" y="811"/>
                  </a:lnTo>
                  <a:lnTo>
                    <a:pt x="299" y="843"/>
                  </a:lnTo>
                  <a:lnTo>
                    <a:pt x="341" y="871"/>
                  </a:lnTo>
                  <a:lnTo>
                    <a:pt x="385" y="894"/>
                  </a:lnTo>
                  <a:lnTo>
                    <a:pt x="432" y="910"/>
                  </a:lnTo>
                  <a:lnTo>
                    <a:pt x="483" y="921"/>
                  </a:lnTo>
                  <a:lnTo>
                    <a:pt x="536" y="925"/>
                  </a:lnTo>
                  <a:lnTo>
                    <a:pt x="588" y="921"/>
                  </a:lnTo>
                  <a:lnTo>
                    <a:pt x="639" y="910"/>
                  </a:lnTo>
                  <a:lnTo>
                    <a:pt x="688" y="894"/>
                  </a:lnTo>
                  <a:lnTo>
                    <a:pt x="732" y="871"/>
                  </a:lnTo>
                  <a:lnTo>
                    <a:pt x="773" y="843"/>
                  </a:lnTo>
                  <a:lnTo>
                    <a:pt x="811" y="811"/>
                  </a:lnTo>
                  <a:lnTo>
                    <a:pt x="843" y="773"/>
                  </a:lnTo>
                  <a:lnTo>
                    <a:pt x="871" y="732"/>
                  </a:lnTo>
                  <a:lnTo>
                    <a:pt x="893" y="688"/>
                  </a:lnTo>
                  <a:lnTo>
                    <a:pt x="910" y="639"/>
                  </a:lnTo>
                  <a:lnTo>
                    <a:pt x="921" y="588"/>
                  </a:lnTo>
                  <a:lnTo>
                    <a:pt x="924" y="536"/>
                  </a:lnTo>
                  <a:lnTo>
                    <a:pt x="921" y="483"/>
                  </a:lnTo>
                  <a:lnTo>
                    <a:pt x="910" y="434"/>
                  </a:lnTo>
                  <a:lnTo>
                    <a:pt x="893" y="385"/>
                  </a:lnTo>
                  <a:lnTo>
                    <a:pt x="871" y="341"/>
                  </a:lnTo>
                  <a:lnTo>
                    <a:pt x="843" y="299"/>
                  </a:lnTo>
                  <a:lnTo>
                    <a:pt x="811" y="262"/>
                  </a:lnTo>
                  <a:lnTo>
                    <a:pt x="773" y="229"/>
                  </a:lnTo>
                  <a:lnTo>
                    <a:pt x="732" y="201"/>
                  </a:lnTo>
                  <a:lnTo>
                    <a:pt x="688" y="178"/>
                  </a:lnTo>
                  <a:lnTo>
                    <a:pt x="639" y="161"/>
                  </a:lnTo>
                  <a:lnTo>
                    <a:pt x="588" y="151"/>
                  </a:lnTo>
                  <a:lnTo>
                    <a:pt x="536" y="148"/>
                  </a:lnTo>
                  <a:close/>
                  <a:moveTo>
                    <a:pt x="536" y="0"/>
                  </a:moveTo>
                  <a:lnTo>
                    <a:pt x="598" y="3"/>
                  </a:lnTo>
                  <a:lnTo>
                    <a:pt x="659" y="15"/>
                  </a:lnTo>
                  <a:lnTo>
                    <a:pt x="716" y="32"/>
                  </a:lnTo>
                  <a:lnTo>
                    <a:pt x="771" y="54"/>
                  </a:lnTo>
                  <a:lnTo>
                    <a:pt x="824" y="84"/>
                  </a:lnTo>
                  <a:lnTo>
                    <a:pt x="871" y="118"/>
                  </a:lnTo>
                  <a:lnTo>
                    <a:pt x="915" y="157"/>
                  </a:lnTo>
                  <a:lnTo>
                    <a:pt x="955" y="201"/>
                  </a:lnTo>
                  <a:lnTo>
                    <a:pt x="989" y="249"/>
                  </a:lnTo>
                  <a:lnTo>
                    <a:pt x="1017" y="300"/>
                  </a:lnTo>
                  <a:lnTo>
                    <a:pt x="1041" y="355"/>
                  </a:lnTo>
                  <a:lnTo>
                    <a:pt x="1058" y="413"/>
                  </a:lnTo>
                  <a:lnTo>
                    <a:pt x="1068" y="474"/>
                  </a:lnTo>
                  <a:lnTo>
                    <a:pt x="1072" y="536"/>
                  </a:lnTo>
                  <a:lnTo>
                    <a:pt x="1068" y="599"/>
                  </a:lnTo>
                  <a:lnTo>
                    <a:pt x="1058" y="659"/>
                  </a:lnTo>
                  <a:lnTo>
                    <a:pt x="1041" y="716"/>
                  </a:lnTo>
                  <a:lnTo>
                    <a:pt x="1017" y="771"/>
                  </a:lnTo>
                  <a:lnTo>
                    <a:pt x="989" y="824"/>
                  </a:lnTo>
                  <a:lnTo>
                    <a:pt x="955" y="871"/>
                  </a:lnTo>
                  <a:lnTo>
                    <a:pt x="915" y="915"/>
                  </a:lnTo>
                  <a:lnTo>
                    <a:pt x="871" y="955"/>
                  </a:lnTo>
                  <a:lnTo>
                    <a:pt x="824" y="989"/>
                  </a:lnTo>
                  <a:lnTo>
                    <a:pt x="771" y="1017"/>
                  </a:lnTo>
                  <a:lnTo>
                    <a:pt x="716" y="1041"/>
                  </a:lnTo>
                  <a:lnTo>
                    <a:pt x="659" y="1058"/>
                  </a:lnTo>
                  <a:lnTo>
                    <a:pt x="598" y="1069"/>
                  </a:lnTo>
                  <a:lnTo>
                    <a:pt x="536" y="1072"/>
                  </a:lnTo>
                  <a:lnTo>
                    <a:pt x="474" y="1069"/>
                  </a:lnTo>
                  <a:lnTo>
                    <a:pt x="413" y="1058"/>
                  </a:lnTo>
                  <a:lnTo>
                    <a:pt x="355" y="1041"/>
                  </a:lnTo>
                  <a:lnTo>
                    <a:pt x="300" y="1017"/>
                  </a:lnTo>
                  <a:lnTo>
                    <a:pt x="249" y="989"/>
                  </a:lnTo>
                  <a:lnTo>
                    <a:pt x="201" y="955"/>
                  </a:lnTo>
                  <a:lnTo>
                    <a:pt x="157" y="915"/>
                  </a:lnTo>
                  <a:lnTo>
                    <a:pt x="118" y="871"/>
                  </a:lnTo>
                  <a:lnTo>
                    <a:pt x="83" y="824"/>
                  </a:lnTo>
                  <a:lnTo>
                    <a:pt x="54" y="771"/>
                  </a:lnTo>
                  <a:lnTo>
                    <a:pt x="32" y="716"/>
                  </a:lnTo>
                  <a:lnTo>
                    <a:pt x="13" y="659"/>
                  </a:lnTo>
                  <a:lnTo>
                    <a:pt x="3" y="599"/>
                  </a:lnTo>
                  <a:lnTo>
                    <a:pt x="0" y="536"/>
                  </a:lnTo>
                  <a:lnTo>
                    <a:pt x="3" y="474"/>
                  </a:lnTo>
                  <a:lnTo>
                    <a:pt x="13" y="413"/>
                  </a:lnTo>
                  <a:lnTo>
                    <a:pt x="32" y="355"/>
                  </a:lnTo>
                  <a:lnTo>
                    <a:pt x="54" y="300"/>
                  </a:lnTo>
                  <a:lnTo>
                    <a:pt x="83" y="249"/>
                  </a:lnTo>
                  <a:lnTo>
                    <a:pt x="118" y="201"/>
                  </a:lnTo>
                  <a:lnTo>
                    <a:pt x="157" y="157"/>
                  </a:lnTo>
                  <a:lnTo>
                    <a:pt x="201" y="118"/>
                  </a:lnTo>
                  <a:lnTo>
                    <a:pt x="249" y="84"/>
                  </a:lnTo>
                  <a:lnTo>
                    <a:pt x="300" y="54"/>
                  </a:lnTo>
                  <a:lnTo>
                    <a:pt x="355" y="32"/>
                  </a:lnTo>
                  <a:lnTo>
                    <a:pt x="413" y="15"/>
                  </a:lnTo>
                  <a:lnTo>
                    <a:pt x="474" y="3"/>
                  </a:lnTo>
                  <a:lnTo>
                    <a:pt x="5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58" name="Группа 351">
            <a:extLst>
              <a:ext uri="{FF2B5EF4-FFF2-40B4-BE49-F238E27FC236}">
                <a16:creationId xmlns:a16="http://schemas.microsoft.com/office/drawing/2014/main" id="{0B0C8B14-AF15-17F1-E06C-F2FF45E891A2}"/>
              </a:ext>
            </a:extLst>
          </p:cNvPr>
          <p:cNvGrpSpPr/>
          <p:nvPr/>
        </p:nvGrpSpPr>
        <p:grpSpPr>
          <a:xfrm>
            <a:off x="8778304" y="5589240"/>
            <a:ext cx="194712" cy="568601"/>
            <a:chOff x="6573412" y="1283709"/>
            <a:chExt cx="194712" cy="568601"/>
          </a:xfrm>
          <a:solidFill>
            <a:srgbClr val="C0E746"/>
          </a:solidFill>
        </p:grpSpPr>
        <p:sp>
          <p:nvSpPr>
            <p:cNvPr id="159" name="Freeform 50">
              <a:extLst>
                <a:ext uri="{FF2B5EF4-FFF2-40B4-BE49-F238E27FC236}">
                  <a16:creationId xmlns:a16="http://schemas.microsoft.com/office/drawing/2014/main" id="{C2BC986B-8336-62A3-216B-05B074460A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3412" y="1443402"/>
              <a:ext cx="194712" cy="408908"/>
            </a:xfrm>
            <a:custGeom>
              <a:avLst/>
              <a:gdLst>
                <a:gd name="T0" fmla="*/ 376 w 1479"/>
                <a:gd name="T1" fmla="*/ 151 h 3106"/>
                <a:gd name="T2" fmla="*/ 293 w 1479"/>
                <a:gd name="T3" fmla="*/ 178 h 3106"/>
                <a:gd name="T4" fmla="*/ 225 w 1479"/>
                <a:gd name="T5" fmla="*/ 226 h 3106"/>
                <a:gd name="T6" fmla="*/ 177 w 1479"/>
                <a:gd name="T7" fmla="*/ 295 h 3106"/>
                <a:gd name="T8" fmla="*/ 151 w 1479"/>
                <a:gd name="T9" fmla="*/ 379 h 3106"/>
                <a:gd name="T10" fmla="*/ 148 w 1479"/>
                <a:gd name="T11" fmla="*/ 1608 h 3106"/>
                <a:gd name="T12" fmla="*/ 288 w 1479"/>
                <a:gd name="T13" fmla="*/ 1788 h 3106"/>
                <a:gd name="T14" fmla="*/ 296 w 1479"/>
                <a:gd name="T15" fmla="*/ 1819 h 3106"/>
                <a:gd name="T16" fmla="*/ 1184 w 1479"/>
                <a:gd name="T17" fmla="*/ 2958 h 3106"/>
                <a:gd name="T18" fmla="*/ 1185 w 1479"/>
                <a:gd name="T19" fmla="*/ 1802 h 3106"/>
                <a:gd name="T20" fmla="*/ 1199 w 1479"/>
                <a:gd name="T21" fmla="*/ 1773 h 3106"/>
                <a:gd name="T22" fmla="*/ 1331 w 1479"/>
                <a:gd name="T23" fmla="*/ 426 h 3106"/>
                <a:gd name="T24" fmla="*/ 1317 w 1479"/>
                <a:gd name="T25" fmla="*/ 350 h 3106"/>
                <a:gd name="T26" fmla="*/ 1278 w 1479"/>
                <a:gd name="T27" fmla="*/ 284 h 3106"/>
                <a:gd name="T28" fmla="*/ 1220 w 1479"/>
                <a:gd name="T29" fmla="*/ 227 h 3106"/>
                <a:gd name="T30" fmla="*/ 1149 w 1479"/>
                <a:gd name="T31" fmla="*/ 184 h 3106"/>
                <a:gd name="T32" fmla="*/ 1071 w 1479"/>
                <a:gd name="T33" fmla="*/ 157 h 3106"/>
                <a:gd name="T34" fmla="*/ 988 w 1479"/>
                <a:gd name="T35" fmla="*/ 147 h 3106"/>
                <a:gd name="T36" fmla="*/ 423 w 1479"/>
                <a:gd name="T37" fmla="*/ 0 h 3106"/>
                <a:gd name="T38" fmla="*/ 1039 w 1479"/>
                <a:gd name="T39" fmla="*/ 2 h 3106"/>
                <a:gd name="T40" fmla="*/ 1139 w 1479"/>
                <a:gd name="T41" fmla="*/ 23 h 3106"/>
                <a:gd name="T42" fmla="*/ 1235 w 1479"/>
                <a:gd name="T43" fmla="*/ 62 h 3106"/>
                <a:gd name="T44" fmla="*/ 1321 w 1479"/>
                <a:gd name="T45" fmla="*/ 119 h 3106"/>
                <a:gd name="T46" fmla="*/ 1393 w 1479"/>
                <a:gd name="T47" fmla="*/ 191 h 3106"/>
                <a:gd name="T48" fmla="*/ 1447 w 1479"/>
                <a:gd name="T49" fmla="*/ 277 h 3106"/>
                <a:gd name="T50" fmla="*/ 1475 w 1479"/>
                <a:gd name="T51" fmla="*/ 374 h 3106"/>
                <a:gd name="T52" fmla="*/ 1479 w 1479"/>
                <a:gd name="T53" fmla="*/ 1635 h 3106"/>
                <a:gd name="T54" fmla="*/ 1472 w 1479"/>
                <a:gd name="T55" fmla="*/ 1666 h 3106"/>
                <a:gd name="T56" fmla="*/ 1331 w 1479"/>
                <a:gd name="T57" fmla="*/ 1845 h 3106"/>
                <a:gd name="T58" fmla="*/ 1328 w 1479"/>
                <a:gd name="T59" fmla="*/ 3055 h 3106"/>
                <a:gd name="T60" fmla="*/ 1300 w 1479"/>
                <a:gd name="T61" fmla="*/ 3092 h 3106"/>
                <a:gd name="T62" fmla="*/ 1257 w 1479"/>
                <a:gd name="T63" fmla="*/ 3106 h 3106"/>
                <a:gd name="T64" fmla="*/ 198 w 1479"/>
                <a:gd name="T65" fmla="*/ 3102 h 3106"/>
                <a:gd name="T66" fmla="*/ 161 w 1479"/>
                <a:gd name="T67" fmla="*/ 3076 h 3106"/>
                <a:gd name="T68" fmla="*/ 148 w 1479"/>
                <a:gd name="T69" fmla="*/ 3033 h 3106"/>
                <a:gd name="T70" fmla="*/ 16 w 1479"/>
                <a:gd name="T71" fmla="*/ 1680 h 3106"/>
                <a:gd name="T72" fmla="*/ 1 w 1479"/>
                <a:gd name="T73" fmla="*/ 1650 h 3106"/>
                <a:gd name="T74" fmla="*/ 0 w 1479"/>
                <a:gd name="T75" fmla="*/ 426 h 3106"/>
                <a:gd name="T76" fmla="*/ 14 w 1479"/>
                <a:gd name="T77" fmla="*/ 311 h 3106"/>
                <a:gd name="T78" fmla="*/ 55 w 1479"/>
                <a:gd name="T79" fmla="*/ 208 h 3106"/>
                <a:gd name="T80" fmla="*/ 120 w 1479"/>
                <a:gd name="T81" fmla="*/ 123 h 3106"/>
                <a:gd name="T82" fmla="*/ 206 w 1479"/>
                <a:gd name="T83" fmla="*/ 56 h 3106"/>
                <a:gd name="T84" fmla="*/ 308 w 1479"/>
                <a:gd name="T85" fmla="*/ 14 h 3106"/>
                <a:gd name="T86" fmla="*/ 423 w 1479"/>
                <a:gd name="T87" fmla="*/ 0 h 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79" h="3106">
                  <a:moveTo>
                    <a:pt x="423" y="147"/>
                  </a:moveTo>
                  <a:lnTo>
                    <a:pt x="376" y="151"/>
                  </a:lnTo>
                  <a:lnTo>
                    <a:pt x="333" y="161"/>
                  </a:lnTo>
                  <a:lnTo>
                    <a:pt x="293" y="178"/>
                  </a:lnTo>
                  <a:lnTo>
                    <a:pt x="257" y="200"/>
                  </a:lnTo>
                  <a:lnTo>
                    <a:pt x="225" y="226"/>
                  </a:lnTo>
                  <a:lnTo>
                    <a:pt x="199" y="259"/>
                  </a:lnTo>
                  <a:lnTo>
                    <a:pt x="177" y="295"/>
                  </a:lnTo>
                  <a:lnTo>
                    <a:pt x="161" y="336"/>
                  </a:lnTo>
                  <a:lnTo>
                    <a:pt x="151" y="379"/>
                  </a:lnTo>
                  <a:lnTo>
                    <a:pt x="148" y="426"/>
                  </a:lnTo>
                  <a:lnTo>
                    <a:pt x="148" y="1608"/>
                  </a:lnTo>
                  <a:lnTo>
                    <a:pt x="279" y="1773"/>
                  </a:lnTo>
                  <a:lnTo>
                    <a:pt x="288" y="1788"/>
                  </a:lnTo>
                  <a:lnTo>
                    <a:pt x="293" y="1802"/>
                  </a:lnTo>
                  <a:lnTo>
                    <a:pt x="296" y="1819"/>
                  </a:lnTo>
                  <a:lnTo>
                    <a:pt x="296" y="2958"/>
                  </a:lnTo>
                  <a:lnTo>
                    <a:pt x="1184" y="2958"/>
                  </a:lnTo>
                  <a:lnTo>
                    <a:pt x="1184" y="1819"/>
                  </a:lnTo>
                  <a:lnTo>
                    <a:pt x="1185" y="1802"/>
                  </a:lnTo>
                  <a:lnTo>
                    <a:pt x="1190" y="1788"/>
                  </a:lnTo>
                  <a:lnTo>
                    <a:pt x="1199" y="1773"/>
                  </a:lnTo>
                  <a:lnTo>
                    <a:pt x="1331" y="1608"/>
                  </a:lnTo>
                  <a:lnTo>
                    <a:pt x="1331" y="426"/>
                  </a:lnTo>
                  <a:lnTo>
                    <a:pt x="1328" y="387"/>
                  </a:lnTo>
                  <a:lnTo>
                    <a:pt x="1317" y="350"/>
                  </a:lnTo>
                  <a:lnTo>
                    <a:pt x="1300" y="316"/>
                  </a:lnTo>
                  <a:lnTo>
                    <a:pt x="1278" y="284"/>
                  </a:lnTo>
                  <a:lnTo>
                    <a:pt x="1252" y="253"/>
                  </a:lnTo>
                  <a:lnTo>
                    <a:pt x="1220" y="227"/>
                  </a:lnTo>
                  <a:lnTo>
                    <a:pt x="1186" y="204"/>
                  </a:lnTo>
                  <a:lnTo>
                    <a:pt x="1149" y="184"/>
                  </a:lnTo>
                  <a:lnTo>
                    <a:pt x="1110" y="168"/>
                  </a:lnTo>
                  <a:lnTo>
                    <a:pt x="1071" y="157"/>
                  </a:lnTo>
                  <a:lnTo>
                    <a:pt x="1029" y="150"/>
                  </a:lnTo>
                  <a:lnTo>
                    <a:pt x="988" y="147"/>
                  </a:lnTo>
                  <a:lnTo>
                    <a:pt x="423" y="147"/>
                  </a:lnTo>
                  <a:close/>
                  <a:moveTo>
                    <a:pt x="423" y="0"/>
                  </a:moveTo>
                  <a:lnTo>
                    <a:pt x="988" y="0"/>
                  </a:lnTo>
                  <a:lnTo>
                    <a:pt x="1039" y="2"/>
                  </a:lnTo>
                  <a:lnTo>
                    <a:pt x="1089" y="10"/>
                  </a:lnTo>
                  <a:lnTo>
                    <a:pt x="1139" y="23"/>
                  </a:lnTo>
                  <a:lnTo>
                    <a:pt x="1187" y="40"/>
                  </a:lnTo>
                  <a:lnTo>
                    <a:pt x="1235" y="62"/>
                  </a:lnTo>
                  <a:lnTo>
                    <a:pt x="1279" y="89"/>
                  </a:lnTo>
                  <a:lnTo>
                    <a:pt x="1321" y="119"/>
                  </a:lnTo>
                  <a:lnTo>
                    <a:pt x="1359" y="153"/>
                  </a:lnTo>
                  <a:lnTo>
                    <a:pt x="1393" y="191"/>
                  </a:lnTo>
                  <a:lnTo>
                    <a:pt x="1422" y="233"/>
                  </a:lnTo>
                  <a:lnTo>
                    <a:pt x="1447" y="277"/>
                  </a:lnTo>
                  <a:lnTo>
                    <a:pt x="1464" y="324"/>
                  </a:lnTo>
                  <a:lnTo>
                    <a:pt x="1475" y="374"/>
                  </a:lnTo>
                  <a:lnTo>
                    <a:pt x="1479" y="426"/>
                  </a:lnTo>
                  <a:lnTo>
                    <a:pt x="1479" y="1635"/>
                  </a:lnTo>
                  <a:lnTo>
                    <a:pt x="1477" y="1650"/>
                  </a:lnTo>
                  <a:lnTo>
                    <a:pt x="1472" y="1666"/>
                  </a:lnTo>
                  <a:lnTo>
                    <a:pt x="1462" y="1680"/>
                  </a:lnTo>
                  <a:lnTo>
                    <a:pt x="1331" y="1845"/>
                  </a:lnTo>
                  <a:lnTo>
                    <a:pt x="1331" y="3033"/>
                  </a:lnTo>
                  <a:lnTo>
                    <a:pt x="1328" y="3055"/>
                  </a:lnTo>
                  <a:lnTo>
                    <a:pt x="1317" y="3076"/>
                  </a:lnTo>
                  <a:lnTo>
                    <a:pt x="1300" y="3092"/>
                  </a:lnTo>
                  <a:lnTo>
                    <a:pt x="1280" y="3102"/>
                  </a:lnTo>
                  <a:lnTo>
                    <a:pt x="1257" y="3106"/>
                  </a:lnTo>
                  <a:lnTo>
                    <a:pt x="221" y="3106"/>
                  </a:lnTo>
                  <a:lnTo>
                    <a:pt x="198" y="3102"/>
                  </a:lnTo>
                  <a:lnTo>
                    <a:pt x="178" y="3092"/>
                  </a:lnTo>
                  <a:lnTo>
                    <a:pt x="161" y="3076"/>
                  </a:lnTo>
                  <a:lnTo>
                    <a:pt x="151" y="3055"/>
                  </a:lnTo>
                  <a:lnTo>
                    <a:pt x="148" y="3033"/>
                  </a:lnTo>
                  <a:lnTo>
                    <a:pt x="148" y="1845"/>
                  </a:lnTo>
                  <a:lnTo>
                    <a:pt x="16" y="1680"/>
                  </a:lnTo>
                  <a:lnTo>
                    <a:pt x="7" y="1666"/>
                  </a:lnTo>
                  <a:lnTo>
                    <a:pt x="1" y="1650"/>
                  </a:lnTo>
                  <a:lnTo>
                    <a:pt x="0" y="1635"/>
                  </a:lnTo>
                  <a:lnTo>
                    <a:pt x="0" y="426"/>
                  </a:lnTo>
                  <a:lnTo>
                    <a:pt x="3" y="367"/>
                  </a:lnTo>
                  <a:lnTo>
                    <a:pt x="14" y="311"/>
                  </a:lnTo>
                  <a:lnTo>
                    <a:pt x="31" y="257"/>
                  </a:lnTo>
                  <a:lnTo>
                    <a:pt x="55" y="208"/>
                  </a:lnTo>
                  <a:lnTo>
                    <a:pt x="85" y="163"/>
                  </a:lnTo>
                  <a:lnTo>
                    <a:pt x="120" y="123"/>
                  </a:lnTo>
                  <a:lnTo>
                    <a:pt x="161" y="86"/>
                  </a:lnTo>
                  <a:lnTo>
                    <a:pt x="206" y="56"/>
                  </a:lnTo>
                  <a:lnTo>
                    <a:pt x="255" y="32"/>
                  </a:lnTo>
                  <a:lnTo>
                    <a:pt x="308" y="14"/>
                  </a:lnTo>
                  <a:lnTo>
                    <a:pt x="364" y="3"/>
                  </a:lnTo>
                  <a:lnTo>
                    <a:pt x="4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0" name="Freeform 51">
              <a:extLst>
                <a:ext uri="{FF2B5EF4-FFF2-40B4-BE49-F238E27FC236}">
                  <a16:creationId xmlns:a16="http://schemas.microsoft.com/office/drawing/2014/main" id="{52D322F4-791E-B3A7-5723-E5F70B8579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5793" y="1283709"/>
              <a:ext cx="141130" cy="141130"/>
            </a:xfrm>
            <a:custGeom>
              <a:avLst/>
              <a:gdLst>
                <a:gd name="T0" fmla="*/ 483 w 1072"/>
                <a:gd name="T1" fmla="*/ 151 h 1072"/>
                <a:gd name="T2" fmla="*/ 385 w 1072"/>
                <a:gd name="T3" fmla="*/ 178 h 1072"/>
                <a:gd name="T4" fmla="*/ 299 w 1072"/>
                <a:gd name="T5" fmla="*/ 229 h 1072"/>
                <a:gd name="T6" fmla="*/ 228 w 1072"/>
                <a:gd name="T7" fmla="*/ 299 h 1072"/>
                <a:gd name="T8" fmla="*/ 178 w 1072"/>
                <a:gd name="T9" fmla="*/ 385 h 1072"/>
                <a:gd name="T10" fmla="*/ 151 w 1072"/>
                <a:gd name="T11" fmla="*/ 483 h 1072"/>
                <a:gd name="T12" fmla="*/ 151 w 1072"/>
                <a:gd name="T13" fmla="*/ 588 h 1072"/>
                <a:gd name="T14" fmla="*/ 178 w 1072"/>
                <a:gd name="T15" fmla="*/ 688 h 1072"/>
                <a:gd name="T16" fmla="*/ 228 w 1072"/>
                <a:gd name="T17" fmla="*/ 773 h 1072"/>
                <a:gd name="T18" fmla="*/ 299 w 1072"/>
                <a:gd name="T19" fmla="*/ 843 h 1072"/>
                <a:gd name="T20" fmla="*/ 385 w 1072"/>
                <a:gd name="T21" fmla="*/ 894 h 1072"/>
                <a:gd name="T22" fmla="*/ 483 w 1072"/>
                <a:gd name="T23" fmla="*/ 921 h 1072"/>
                <a:gd name="T24" fmla="*/ 588 w 1072"/>
                <a:gd name="T25" fmla="*/ 921 h 1072"/>
                <a:gd name="T26" fmla="*/ 688 w 1072"/>
                <a:gd name="T27" fmla="*/ 894 h 1072"/>
                <a:gd name="T28" fmla="*/ 773 w 1072"/>
                <a:gd name="T29" fmla="*/ 843 h 1072"/>
                <a:gd name="T30" fmla="*/ 843 w 1072"/>
                <a:gd name="T31" fmla="*/ 773 h 1072"/>
                <a:gd name="T32" fmla="*/ 893 w 1072"/>
                <a:gd name="T33" fmla="*/ 688 h 1072"/>
                <a:gd name="T34" fmla="*/ 921 w 1072"/>
                <a:gd name="T35" fmla="*/ 588 h 1072"/>
                <a:gd name="T36" fmla="*/ 921 w 1072"/>
                <a:gd name="T37" fmla="*/ 483 h 1072"/>
                <a:gd name="T38" fmla="*/ 893 w 1072"/>
                <a:gd name="T39" fmla="*/ 385 h 1072"/>
                <a:gd name="T40" fmla="*/ 843 w 1072"/>
                <a:gd name="T41" fmla="*/ 299 h 1072"/>
                <a:gd name="T42" fmla="*/ 773 w 1072"/>
                <a:gd name="T43" fmla="*/ 229 h 1072"/>
                <a:gd name="T44" fmla="*/ 688 w 1072"/>
                <a:gd name="T45" fmla="*/ 178 h 1072"/>
                <a:gd name="T46" fmla="*/ 588 w 1072"/>
                <a:gd name="T47" fmla="*/ 151 h 1072"/>
                <a:gd name="T48" fmla="*/ 536 w 1072"/>
                <a:gd name="T49" fmla="*/ 0 h 1072"/>
                <a:gd name="T50" fmla="*/ 659 w 1072"/>
                <a:gd name="T51" fmla="*/ 15 h 1072"/>
                <a:gd name="T52" fmla="*/ 771 w 1072"/>
                <a:gd name="T53" fmla="*/ 54 h 1072"/>
                <a:gd name="T54" fmla="*/ 871 w 1072"/>
                <a:gd name="T55" fmla="*/ 118 h 1072"/>
                <a:gd name="T56" fmla="*/ 955 w 1072"/>
                <a:gd name="T57" fmla="*/ 201 h 1072"/>
                <a:gd name="T58" fmla="*/ 1017 w 1072"/>
                <a:gd name="T59" fmla="*/ 300 h 1072"/>
                <a:gd name="T60" fmla="*/ 1058 w 1072"/>
                <a:gd name="T61" fmla="*/ 413 h 1072"/>
                <a:gd name="T62" fmla="*/ 1072 w 1072"/>
                <a:gd name="T63" fmla="*/ 536 h 1072"/>
                <a:gd name="T64" fmla="*/ 1058 w 1072"/>
                <a:gd name="T65" fmla="*/ 659 h 1072"/>
                <a:gd name="T66" fmla="*/ 1017 w 1072"/>
                <a:gd name="T67" fmla="*/ 771 h 1072"/>
                <a:gd name="T68" fmla="*/ 955 w 1072"/>
                <a:gd name="T69" fmla="*/ 871 h 1072"/>
                <a:gd name="T70" fmla="*/ 871 w 1072"/>
                <a:gd name="T71" fmla="*/ 955 h 1072"/>
                <a:gd name="T72" fmla="*/ 771 w 1072"/>
                <a:gd name="T73" fmla="*/ 1017 h 1072"/>
                <a:gd name="T74" fmla="*/ 659 w 1072"/>
                <a:gd name="T75" fmla="*/ 1058 h 1072"/>
                <a:gd name="T76" fmla="*/ 536 w 1072"/>
                <a:gd name="T77" fmla="*/ 1072 h 1072"/>
                <a:gd name="T78" fmla="*/ 413 w 1072"/>
                <a:gd name="T79" fmla="*/ 1058 h 1072"/>
                <a:gd name="T80" fmla="*/ 300 w 1072"/>
                <a:gd name="T81" fmla="*/ 1017 h 1072"/>
                <a:gd name="T82" fmla="*/ 201 w 1072"/>
                <a:gd name="T83" fmla="*/ 955 h 1072"/>
                <a:gd name="T84" fmla="*/ 118 w 1072"/>
                <a:gd name="T85" fmla="*/ 871 h 1072"/>
                <a:gd name="T86" fmla="*/ 54 w 1072"/>
                <a:gd name="T87" fmla="*/ 771 h 1072"/>
                <a:gd name="T88" fmla="*/ 13 w 1072"/>
                <a:gd name="T89" fmla="*/ 659 h 1072"/>
                <a:gd name="T90" fmla="*/ 0 w 1072"/>
                <a:gd name="T91" fmla="*/ 536 h 1072"/>
                <a:gd name="T92" fmla="*/ 13 w 1072"/>
                <a:gd name="T93" fmla="*/ 413 h 1072"/>
                <a:gd name="T94" fmla="*/ 54 w 1072"/>
                <a:gd name="T95" fmla="*/ 300 h 1072"/>
                <a:gd name="T96" fmla="*/ 118 w 1072"/>
                <a:gd name="T97" fmla="*/ 201 h 1072"/>
                <a:gd name="T98" fmla="*/ 201 w 1072"/>
                <a:gd name="T99" fmla="*/ 118 h 1072"/>
                <a:gd name="T100" fmla="*/ 300 w 1072"/>
                <a:gd name="T101" fmla="*/ 54 h 1072"/>
                <a:gd name="T102" fmla="*/ 413 w 1072"/>
                <a:gd name="T103" fmla="*/ 15 h 1072"/>
                <a:gd name="T104" fmla="*/ 536 w 1072"/>
                <a:gd name="T105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2" h="1072">
                  <a:moveTo>
                    <a:pt x="536" y="148"/>
                  </a:moveTo>
                  <a:lnTo>
                    <a:pt x="483" y="151"/>
                  </a:lnTo>
                  <a:lnTo>
                    <a:pt x="432" y="161"/>
                  </a:lnTo>
                  <a:lnTo>
                    <a:pt x="385" y="178"/>
                  </a:lnTo>
                  <a:lnTo>
                    <a:pt x="341" y="201"/>
                  </a:lnTo>
                  <a:lnTo>
                    <a:pt x="299" y="229"/>
                  </a:lnTo>
                  <a:lnTo>
                    <a:pt x="262" y="262"/>
                  </a:lnTo>
                  <a:lnTo>
                    <a:pt x="228" y="299"/>
                  </a:lnTo>
                  <a:lnTo>
                    <a:pt x="201" y="341"/>
                  </a:lnTo>
                  <a:lnTo>
                    <a:pt x="178" y="385"/>
                  </a:lnTo>
                  <a:lnTo>
                    <a:pt x="161" y="434"/>
                  </a:lnTo>
                  <a:lnTo>
                    <a:pt x="151" y="483"/>
                  </a:lnTo>
                  <a:lnTo>
                    <a:pt x="148" y="536"/>
                  </a:lnTo>
                  <a:lnTo>
                    <a:pt x="151" y="588"/>
                  </a:lnTo>
                  <a:lnTo>
                    <a:pt x="161" y="639"/>
                  </a:lnTo>
                  <a:lnTo>
                    <a:pt x="178" y="688"/>
                  </a:lnTo>
                  <a:lnTo>
                    <a:pt x="201" y="732"/>
                  </a:lnTo>
                  <a:lnTo>
                    <a:pt x="228" y="773"/>
                  </a:lnTo>
                  <a:lnTo>
                    <a:pt x="262" y="811"/>
                  </a:lnTo>
                  <a:lnTo>
                    <a:pt x="299" y="843"/>
                  </a:lnTo>
                  <a:lnTo>
                    <a:pt x="341" y="871"/>
                  </a:lnTo>
                  <a:lnTo>
                    <a:pt x="385" y="894"/>
                  </a:lnTo>
                  <a:lnTo>
                    <a:pt x="432" y="910"/>
                  </a:lnTo>
                  <a:lnTo>
                    <a:pt x="483" y="921"/>
                  </a:lnTo>
                  <a:lnTo>
                    <a:pt x="536" y="925"/>
                  </a:lnTo>
                  <a:lnTo>
                    <a:pt x="588" y="921"/>
                  </a:lnTo>
                  <a:lnTo>
                    <a:pt x="639" y="910"/>
                  </a:lnTo>
                  <a:lnTo>
                    <a:pt x="688" y="894"/>
                  </a:lnTo>
                  <a:lnTo>
                    <a:pt x="732" y="871"/>
                  </a:lnTo>
                  <a:lnTo>
                    <a:pt x="773" y="843"/>
                  </a:lnTo>
                  <a:lnTo>
                    <a:pt x="811" y="811"/>
                  </a:lnTo>
                  <a:lnTo>
                    <a:pt x="843" y="773"/>
                  </a:lnTo>
                  <a:lnTo>
                    <a:pt x="871" y="732"/>
                  </a:lnTo>
                  <a:lnTo>
                    <a:pt x="893" y="688"/>
                  </a:lnTo>
                  <a:lnTo>
                    <a:pt x="910" y="639"/>
                  </a:lnTo>
                  <a:lnTo>
                    <a:pt x="921" y="588"/>
                  </a:lnTo>
                  <a:lnTo>
                    <a:pt x="924" y="536"/>
                  </a:lnTo>
                  <a:lnTo>
                    <a:pt x="921" y="483"/>
                  </a:lnTo>
                  <a:lnTo>
                    <a:pt x="910" y="434"/>
                  </a:lnTo>
                  <a:lnTo>
                    <a:pt x="893" y="385"/>
                  </a:lnTo>
                  <a:lnTo>
                    <a:pt x="871" y="341"/>
                  </a:lnTo>
                  <a:lnTo>
                    <a:pt x="843" y="299"/>
                  </a:lnTo>
                  <a:lnTo>
                    <a:pt x="811" y="262"/>
                  </a:lnTo>
                  <a:lnTo>
                    <a:pt x="773" y="229"/>
                  </a:lnTo>
                  <a:lnTo>
                    <a:pt x="732" y="201"/>
                  </a:lnTo>
                  <a:lnTo>
                    <a:pt x="688" y="178"/>
                  </a:lnTo>
                  <a:lnTo>
                    <a:pt x="639" y="161"/>
                  </a:lnTo>
                  <a:lnTo>
                    <a:pt x="588" y="151"/>
                  </a:lnTo>
                  <a:lnTo>
                    <a:pt x="536" y="148"/>
                  </a:lnTo>
                  <a:close/>
                  <a:moveTo>
                    <a:pt x="536" y="0"/>
                  </a:moveTo>
                  <a:lnTo>
                    <a:pt x="598" y="3"/>
                  </a:lnTo>
                  <a:lnTo>
                    <a:pt x="659" y="15"/>
                  </a:lnTo>
                  <a:lnTo>
                    <a:pt x="716" y="32"/>
                  </a:lnTo>
                  <a:lnTo>
                    <a:pt x="771" y="54"/>
                  </a:lnTo>
                  <a:lnTo>
                    <a:pt x="824" y="84"/>
                  </a:lnTo>
                  <a:lnTo>
                    <a:pt x="871" y="118"/>
                  </a:lnTo>
                  <a:lnTo>
                    <a:pt x="915" y="157"/>
                  </a:lnTo>
                  <a:lnTo>
                    <a:pt x="955" y="201"/>
                  </a:lnTo>
                  <a:lnTo>
                    <a:pt x="989" y="249"/>
                  </a:lnTo>
                  <a:lnTo>
                    <a:pt x="1017" y="300"/>
                  </a:lnTo>
                  <a:lnTo>
                    <a:pt x="1041" y="355"/>
                  </a:lnTo>
                  <a:lnTo>
                    <a:pt x="1058" y="413"/>
                  </a:lnTo>
                  <a:lnTo>
                    <a:pt x="1068" y="474"/>
                  </a:lnTo>
                  <a:lnTo>
                    <a:pt x="1072" y="536"/>
                  </a:lnTo>
                  <a:lnTo>
                    <a:pt x="1068" y="599"/>
                  </a:lnTo>
                  <a:lnTo>
                    <a:pt x="1058" y="659"/>
                  </a:lnTo>
                  <a:lnTo>
                    <a:pt x="1041" y="716"/>
                  </a:lnTo>
                  <a:lnTo>
                    <a:pt x="1017" y="771"/>
                  </a:lnTo>
                  <a:lnTo>
                    <a:pt x="989" y="824"/>
                  </a:lnTo>
                  <a:lnTo>
                    <a:pt x="955" y="871"/>
                  </a:lnTo>
                  <a:lnTo>
                    <a:pt x="915" y="915"/>
                  </a:lnTo>
                  <a:lnTo>
                    <a:pt x="871" y="955"/>
                  </a:lnTo>
                  <a:lnTo>
                    <a:pt x="824" y="989"/>
                  </a:lnTo>
                  <a:lnTo>
                    <a:pt x="771" y="1017"/>
                  </a:lnTo>
                  <a:lnTo>
                    <a:pt x="716" y="1041"/>
                  </a:lnTo>
                  <a:lnTo>
                    <a:pt x="659" y="1058"/>
                  </a:lnTo>
                  <a:lnTo>
                    <a:pt x="598" y="1069"/>
                  </a:lnTo>
                  <a:lnTo>
                    <a:pt x="536" y="1072"/>
                  </a:lnTo>
                  <a:lnTo>
                    <a:pt x="474" y="1069"/>
                  </a:lnTo>
                  <a:lnTo>
                    <a:pt x="413" y="1058"/>
                  </a:lnTo>
                  <a:lnTo>
                    <a:pt x="355" y="1041"/>
                  </a:lnTo>
                  <a:lnTo>
                    <a:pt x="300" y="1017"/>
                  </a:lnTo>
                  <a:lnTo>
                    <a:pt x="249" y="989"/>
                  </a:lnTo>
                  <a:lnTo>
                    <a:pt x="201" y="955"/>
                  </a:lnTo>
                  <a:lnTo>
                    <a:pt x="157" y="915"/>
                  </a:lnTo>
                  <a:lnTo>
                    <a:pt x="118" y="871"/>
                  </a:lnTo>
                  <a:lnTo>
                    <a:pt x="83" y="824"/>
                  </a:lnTo>
                  <a:lnTo>
                    <a:pt x="54" y="771"/>
                  </a:lnTo>
                  <a:lnTo>
                    <a:pt x="32" y="716"/>
                  </a:lnTo>
                  <a:lnTo>
                    <a:pt x="13" y="659"/>
                  </a:lnTo>
                  <a:lnTo>
                    <a:pt x="3" y="599"/>
                  </a:lnTo>
                  <a:lnTo>
                    <a:pt x="0" y="536"/>
                  </a:lnTo>
                  <a:lnTo>
                    <a:pt x="3" y="474"/>
                  </a:lnTo>
                  <a:lnTo>
                    <a:pt x="13" y="413"/>
                  </a:lnTo>
                  <a:lnTo>
                    <a:pt x="32" y="355"/>
                  </a:lnTo>
                  <a:lnTo>
                    <a:pt x="54" y="300"/>
                  </a:lnTo>
                  <a:lnTo>
                    <a:pt x="83" y="249"/>
                  </a:lnTo>
                  <a:lnTo>
                    <a:pt x="118" y="201"/>
                  </a:lnTo>
                  <a:lnTo>
                    <a:pt x="157" y="157"/>
                  </a:lnTo>
                  <a:lnTo>
                    <a:pt x="201" y="118"/>
                  </a:lnTo>
                  <a:lnTo>
                    <a:pt x="249" y="84"/>
                  </a:lnTo>
                  <a:lnTo>
                    <a:pt x="300" y="54"/>
                  </a:lnTo>
                  <a:lnTo>
                    <a:pt x="355" y="32"/>
                  </a:lnTo>
                  <a:lnTo>
                    <a:pt x="413" y="15"/>
                  </a:lnTo>
                  <a:lnTo>
                    <a:pt x="474" y="3"/>
                  </a:lnTo>
                  <a:lnTo>
                    <a:pt x="5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61" name="Группа 351">
            <a:extLst>
              <a:ext uri="{FF2B5EF4-FFF2-40B4-BE49-F238E27FC236}">
                <a16:creationId xmlns:a16="http://schemas.microsoft.com/office/drawing/2014/main" id="{81548493-AD0B-24BE-72D4-189FE4982B0C}"/>
              </a:ext>
            </a:extLst>
          </p:cNvPr>
          <p:cNvGrpSpPr/>
          <p:nvPr/>
        </p:nvGrpSpPr>
        <p:grpSpPr>
          <a:xfrm>
            <a:off x="9077421" y="5589240"/>
            <a:ext cx="194712" cy="568601"/>
            <a:chOff x="6573412" y="1283709"/>
            <a:chExt cx="194712" cy="568601"/>
          </a:xfrm>
          <a:solidFill>
            <a:srgbClr val="C0E746"/>
          </a:solidFill>
        </p:grpSpPr>
        <p:sp>
          <p:nvSpPr>
            <p:cNvPr id="162" name="Freeform 50">
              <a:extLst>
                <a:ext uri="{FF2B5EF4-FFF2-40B4-BE49-F238E27FC236}">
                  <a16:creationId xmlns:a16="http://schemas.microsoft.com/office/drawing/2014/main" id="{EDE9ACD8-5E9A-4BCF-E9FB-ADEEEDA62C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3412" y="1443402"/>
              <a:ext cx="194712" cy="408908"/>
            </a:xfrm>
            <a:custGeom>
              <a:avLst/>
              <a:gdLst>
                <a:gd name="T0" fmla="*/ 376 w 1479"/>
                <a:gd name="T1" fmla="*/ 151 h 3106"/>
                <a:gd name="T2" fmla="*/ 293 w 1479"/>
                <a:gd name="T3" fmla="*/ 178 h 3106"/>
                <a:gd name="T4" fmla="*/ 225 w 1479"/>
                <a:gd name="T5" fmla="*/ 226 h 3106"/>
                <a:gd name="T6" fmla="*/ 177 w 1479"/>
                <a:gd name="T7" fmla="*/ 295 h 3106"/>
                <a:gd name="T8" fmla="*/ 151 w 1479"/>
                <a:gd name="T9" fmla="*/ 379 h 3106"/>
                <a:gd name="T10" fmla="*/ 148 w 1479"/>
                <a:gd name="T11" fmla="*/ 1608 h 3106"/>
                <a:gd name="T12" fmla="*/ 288 w 1479"/>
                <a:gd name="T13" fmla="*/ 1788 h 3106"/>
                <a:gd name="T14" fmla="*/ 296 w 1479"/>
                <a:gd name="T15" fmla="*/ 1819 h 3106"/>
                <a:gd name="T16" fmla="*/ 1184 w 1479"/>
                <a:gd name="T17" fmla="*/ 2958 h 3106"/>
                <a:gd name="T18" fmla="*/ 1185 w 1479"/>
                <a:gd name="T19" fmla="*/ 1802 h 3106"/>
                <a:gd name="T20" fmla="*/ 1199 w 1479"/>
                <a:gd name="T21" fmla="*/ 1773 h 3106"/>
                <a:gd name="T22" fmla="*/ 1331 w 1479"/>
                <a:gd name="T23" fmla="*/ 426 h 3106"/>
                <a:gd name="T24" fmla="*/ 1317 w 1479"/>
                <a:gd name="T25" fmla="*/ 350 h 3106"/>
                <a:gd name="T26" fmla="*/ 1278 w 1479"/>
                <a:gd name="T27" fmla="*/ 284 h 3106"/>
                <a:gd name="T28" fmla="*/ 1220 w 1479"/>
                <a:gd name="T29" fmla="*/ 227 h 3106"/>
                <a:gd name="T30" fmla="*/ 1149 w 1479"/>
                <a:gd name="T31" fmla="*/ 184 h 3106"/>
                <a:gd name="T32" fmla="*/ 1071 w 1479"/>
                <a:gd name="T33" fmla="*/ 157 h 3106"/>
                <a:gd name="T34" fmla="*/ 988 w 1479"/>
                <a:gd name="T35" fmla="*/ 147 h 3106"/>
                <a:gd name="T36" fmla="*/ 423 w 1479"/>
                <a:gd name="T37" fmla="*/ 0 h 3106"/>
                <a:gd name="T38" fmla="*/ 1039 w 1479"/>
                <a:gd name="T39" fmla="*/ 2 h 3106"/>
                <a:gd name="T40" fmla="*/ 1139 w 1479"/>
                <a:gd name="T41" fmla="*/ 23 h 3106"/>
                <a:gd name="T42" fmla="*/ 1235 w 1479"/>
                <a:gd name="T43" fmla="*/ 62 h 3106"/>
                <a:gd name="T44" fmla="*/ 1321 w 1479"/>
                <a:gd name="T45" fmla="*/ 119 h 3106"/>
                <a:gd name="T46" fmla="*/ 1393 w 1479"/>
                <a:gd name="T47" fmla="*/ 191 h 3106"/>
                <a:gd name="T48" fmla="*/ 1447 w 1479"/>
                <a:gd name="T49" fmla="*/ 277 h 3106"/>
                <a:gd name="T50" fmla="*/ 1475 w 1479"/>
                <a:gd name="T51" fmla="*/ 374 h 3106"/>
                <a:gd name="T52" fmla="*/ 1479 w 1479"/>
                <a:gd name="T53" fmla="*/ 1635 h 3106"/>
                <a:gd name="T54" fmla="*/ 1472 w 1479"/>
                <a:gd name="T55" fmla="*/ 1666 h 3106"/>
                <a:gd name="T56" fmla="*/ 1331 w 1479"/>
                <a:gd name="T57" fmla="*/ 1845 h 3106"/>
                <a:gd name="T58" fmla="*/ 1328 w 1479"/>
                <a:gd name="T59" fmla="*/ 3055 h 3106"/>
                <a:gd name="T60" fmla="*/ 1300 w 1479"/>
                <a:gd name="T61" fmla="*/ 3092 h 3106"/>
                <a:gd name="T62" fmla="*/ 1257 w 1479"/>
                <a:gd name="T63" fmla="*/ 3106 h 3106"/>
                <a:gd name="T64" fmla="*/ 198 w 1479"/>
                <a:gd name="T65" fmla="*/ 3102 h 3106"/>
                <a:gd name="T66" fmla="*/ 161 w 1479"/>
                <a:gd name="T67" fmla="*/ 3076 h 3106"/>
                <a:gd name="T68" fmla="*/ 148 w 1479"/>
                <a:gd name="T69" fmla="*/ 3033 h 3106"/>
                <a:gd name="T70" fmla="*/ 16 w 1479"/>
                <a:gd name="T71" fmla="*/ 1680 h 3106"/>
                <a:gd name="T72" fmla="*/ 1 w 1479"/>
                <a:gd name="T73" fmla="*/ 1650 h 3106"/>
                <a:gd name="T74" fmla="*/ 0 w 1479"/>
                <a:gd name="T75" fmla="*/ 426 h 3106"/>
                <a:gd name="T76" fmla="*/ 14 w 1479"/>
                <a:gd name="T77" fmla="*/ 311 h 3106"/>
                <a:gd name="T78" fmla="*/ 55 w 1479"/>
                <a:gd name="T79" fmla="*/ 208 h 3106"/>
                <a:gd name="T80" fmla="*/ 120 w 1479"/>
                <a:gd name="T81" fmla="*/ 123 h 3106"/>
                <a:gd name="T82" fmla="*/ 206 w 1479"/>
                <a:gd name="T83" fmla="*/ 56 h 3106"/>
                <a:gd name="T84" fmla="*/ 308 w 1479"/>
                <a:gd name="T85" fmla="*/ 14 h 3106"/>
                <a:gd name="T86" fmla="*/ 423 w 1479"/>
                <a:gd name="T87" fmla="*/ 0 h 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79" h="3106">
                  <a:moveTo>
                    <a:pt x="423" y="147"/>
                  </a:moveTo>
                  <a:lnTo>
                    <a:pt x="376" y="151"/>
                  </a:lnTo>
                  <a:lnTo>
                    <a:pt x="333" y="161"/>
                  </a:lnTo>
                  <a:lnTo>
                    <a:pt x="293" y="178"/>
                  </a:lnTo>
                  <a:lnTo>
                    <a:pt x="257" y="200"/>
                  </a:lnTo>
                  <a:lnTo>
                    <a:pt x="225" y="226"/>
                  </a:lnTo>
                  <a:lnTo>
                    <a:pt x="199" y="259"/>
                  </a:lnTo>
                  <a:lnTo>
                    <a:pt x="177" y="295"/>
                  </a:lnTo>
                  <a:lnTo>
                    <a:pt x="161" y="336"/>
                  </a:lnTo>
                  <a:lnTo>
                    <a:pt x="151" y="379"/>
                  </a:lnTo>
                  <a:lnTo>
                    <a:pt x="148" y="426"/>
                  </a:lnTo>
                  <a:lnTo>
                    <a:pt x="148" y="1608"/>
                  </a:lnTo>
                  <a:lnTo>
                    <a:pt x="279" y="1773"/>
                  </a:lnTo>
                  <a:lnTo>
                    <a:pt x="288" y="1788"/>
                  </a:lnTo>
                  <a:lnTo>
                    <a:pt x="293" y="1802"/>
                  </a:lnTo>
                  <a:lnTo>
                    <a:pt x="296" y="1819"/>
                  </a:lnTo>
                  <a:lnTo>
                    <a:pt x="296" y="2958"/>
                  </a:lnTo>
                  <a:lnTo>
                    <a:pt x="1184" y="2958"/>
                  </a:lnTo>
                  <a:lnTo>
                    <a:pt x="1184" y="1819"/>
                  </a:lnTo>
                  <a:lnTo>
                    <a:pt x="1185" y="1802"/>
                  </a:lnTo>
                  <a:lnTo>
                    <a:pt x="1190" y="1788"/>
                  </a:lnTo>
                  <a:lnTo>
                    <a:pt x="1199" y="1773"/>
                  </a:lnTo>
                  <a:lnTo>
                    <a:pt x="1331" y="1608"/>
                  </a:lnTo>
                  <a:lnTo>
                    <a:pt x="1331" y="426"/>
                  </a:lnTo>
                  <a:lnTo>
                    <a:pt x="1328" y="387"/>
                  </a:lnTo>
                  <a:lnTo>
                    <a:pt x="1317" y="350"/>
                  </a:lnTo>
                  <a:lnTo>
                    <a:pt x="1300" y="316"/>
                  </a:lnTo>
                  <a:lnTo>
                    <a:pt x="1278" y="284"/>
                  </a:lnTo>
                  <a:lnTo>
                    <a:pt x="1252" y="253"/>
                  </a:lnTo>
                  <a:lnTo>
                    <a:pt x="1220" y="227"/>
                  </a:lnTo>
                  <a:lnTo>
                    <a:pt x="1186" y="204"/>
                  </a:lnTo>
                  <a:lnTo>
                    <a:pt x="1149" y="184"/>
                  </a:lnTo>
                  <a:lnTo>
                    <a:pt x="1110" y="168"/>
                  </a:lnTo>
                  <a:lnTo>
                    <a:pt x="1071" y="157"/>
                  </a:lnTo>
                  <a:lnTo>
                    <a:pt x="1029" y="150"/>
                  </a:lnTo>
                  <a:lnTo>
                    <a:pt x="988" y="147"/>
                  </a:lnTo>
                  <a:lnTo>
                    <a:pt x="423" y="147"/>
                  </a:lnTo>
                  <a:close/>
                  <a:moveTo>
                    <a:pt x="423" y="0"/>
                  </a:moveTo>
                  <a:lnTo>
                    <a:pt x="988" y="0"/>
                  </a:lnTo>
                  <a:lnTo>
                    <a:pt x="1039" y="2"/>
                  </a:lnTo>
                  <a:lnTo>
                    <a:pt x="1089" y="10"/>
                  </a:lnTo>
                  <a:lnTo>
                    <a:pt x="1139" y="23"/>
                  </a:lnTo>
                  <a:lnTo>
                    <a:pt x="1187" y="40"/>
                  </a:lnTo>
                  <a:lnTo>
                    <a:pt x="1235" y="62"/>
                  </a:lnTo>
                  <a:lnTo>
                    <a:pt x="1279" y="89"/>
                  </a:lnTo>
                  <a:lnTo>
                    <a:pt x="1321" y="119"/>
                  </a:lnTo>
                  <a:lnTo>
                    <a:pt x="1359" y="153"/>
                  </a:lnTo>
                  <a:lnTo>
                    <a:pt x="1393" y="191"/>
                  </a:lnTo>
                  <a:lnTo>
                    <a:pt x="1422" y="233"/>
                  </a:lnTo>
                  <a:lnTo>
                    <a:pt x="1447" y="277"/>
                  </a:lnTo>
                  <a:lnTo>
                    <a:pt x="1464" y="324"/>
                  </a:lnTo>
                  <a:lnTo>
                    <a:pt x="1475" y="374"/>
                  </a:lnTo>
                  <a:lnTo>
                    <a:pt x="1479" y="426"/>
                  </a:lnTo>
                  <a:lnTo>
                    <a:pt x="1479" y="1635"/>
                  </a:lnTo>
                  <a:lnTo>
                    <a:pt x="1477" y="1650"/>
                  </a:lnTo>
                  <a:lnTo>
                    <a:pt x="1472" y="1666"/>
                  </a:lnTo>
                  <a:lnTo>
                    <a:pt x="1462" y="1680"/>
                  </a:lnTo>
                  <a:lnTo>
                    <a:pt x="1331" y="1845"/>
                  </a:lnTo>
                  <a:lnTo>
                    <a:pt x="1331" y="3033"/>
                  </a:lnTo>
                  <a:lnTo>
                    <a:pt x="1328" y="3055"/>
                  </a:lnTo>
                  <a:lnTo>
                    <a:pt x="1317" y="3076"/>
                  </a:lnTo>
                  <a:lnTo>
                    <a:pt x="1300" y="3092"/>
                  </a:lnTo>
                  <a:lnTo>
                    <a:pt x="1280" y="3102"/>
                  </a:lnTo>
                  <a:lnTo>
                    <a:pt x="1257" y="3106"/>
                  </a:lnTo>
                  <a:lnTo>
                    <a:pt x="221" y="3106"/>
                  </a:lnTo>
                  <a:lnTo>
                    <a:pt x="198" y="3102"/>
                  </a:lnTo>
                  <a:lnTo>
                    <a:pt x="178" y="3092"/>
                  </a:lnTo>
                  <a:lnTo>
                    <a:pt x="161" y="3076"/>
                  </a:lnTo>
                  <a:lnTo>
                    <a:pt x="151" y="3055"/>
                  </a:lnTo>
                  <a:lnTo>
                    <a:pt x="148" y="3033"/>
                  </a:lnTo>
                  <a:lnTo>
                    <a:pt x="148" y="1845"/>
                  </a:lnTo>
                  <a:lnTo>
                    <a:pt x="16" y="1680"/>
                  </a:lnTo>
                  <a:lnTo>
                    <a:pt x="7" y="1666"/>
                  </a:lnTo>
                  <a:lnTo>
                    <a:pt x="1" y="1650"/>
                  </a:lnTo>
                  <a:lnTo>
                    <a:pt x="0" y="1635"/>
                  </a:lnTo>
                  <a:lnTo>
                    <a:pt x="0" y="426"/>
                  </a:lnTo>
                  <a:lnTo>
                    <a:pt x="3" y="367"/>
                  </a:lnTo>
                  <a:lnTo>
                    <a:pt x="14" y="311"/>
                  </a:lnTo>
                  <a:lnTo>
                    <a:pt x="31" y="257"/>
                  </a:lnTo>
                  <a:lnTo>
                    <a:pt x="55" y="208"/>
                  </a:lnTo>
                  <a:lnTo>
                    <a:pt x="85" y="163"/>
                  </a:lnTo>
                  <a:lnTo>
                    <a:pt x="120" y="123"/>
                  </a:lnTo>
                  <a:lnTo>
                    <a:pt x="161" y="86"/>
                  </a:lnTo>
                  <a:lnTo>
                    <a:pt x="206" y="56"/>
                  </a:lnTo>
                  <a:lnTo>
                    <a:pt x="255" y="32"/>
                  </a:lnTo>
                  <a:lnTo>
                    <a:pt x="308" y="14"/>
                  </a:lnTo>
                  <a:lnTo>
                    <a:pt x="364" y="3"/>
                  </a:lnTo>
                  <a:lnTo>
                    <a:pt x="4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3" name="Freeform 51">
              <a:extLst>
                <a:ext uri="{FF2B5EF4-FFF2-40B4-BE49-F238E27FC236}">
                  <a16:creationId xmlns:a16="http://schemas.microsoft.com/office/drawing/2014/main" id="{EB589985-92A1-0527-9CA8-2F96330340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5793" y="1283709"/>
              <a:ext cx="141130" cy="141130"/>
            </a:xfrm>
            <a:custGeom>
              <a:avLst/>
              <a:gdLst>
                <a:gd name="T0" fmla="*/ 483 w 1072"/>
                <a:gd name="T1" fmla="*/ 151 h 1072"/>
                <a:gd name="T2" fmla="*/ 385 w 1072"/>
                <a:gd name="T3" fmla="*/ 178 h 1072"/>
                <a:gd name="T4" fmla="*/ 299 w 1072"/>
                <a:gd name="T5" fmla="*/ 229 h 1072"/>
                <a:gd name="T6" fmla="*/ 228 w 1072"/>
                <a:gd name="T7" fmla="*/ 299 h 1072"/>
                <a:gd name="T8" fmla="*/ 178 w 1072"/>
                <a:gd name="T9" fmla="*/ 385 h 1072"/>
                <a:gd name="T10" fmla="*/ 151 w 1072"/>
                <a:gd name="T11" fmla="*/ 483 h 1072"/>
                <a:gd name="T12" fmla="*/ 151 w 1072"/>
                <a:gd name="T13" fmla="*/ 588 h 1072"/>
                <a:gd name="T14" fmla="*/ 178 w 1072"/>
                <a:gd name="T15" fmla="*/ 688 h 1072"/>
                <a:gd name="T16" fmla="*/ 228 w 1072"/>
                <a:gd name="T17" fmla="*/ 773 h 1072"/>
                <a:gd name="T18" fmla="*/ 299 w 1072"/>
                <a:gd name="T19" fmla="*/ 843 h 1072"/>
                <a:gd name="T20" fmla="*/ 385 w 1072"/>
                <a:gd name="T21" fmla="*/ 894 h 1072"/>
                <a:gd name="T22" fmla="*/ 483 w 1072"/>
                <a:gd name="T23" fmla="*/ 921 h 1072"/>
                <a:gd name="T24" fmla="*/ 588 w 1072"/>
                <a:gd name="T25" fmla="*/ 921 h 1072"/>
                <a:gd name="T26" fmla="*/ 688 w 1072"/>
                <a:gd name="T27" fmla="*/ 894 h 1072"/>
                <a:gd name="T28" fmla="*/ 773 w 1072"/>
                <a:gd name="T29" fmla="*/ 843 h 1072"/>
                <a:gd name="T30" fmla="*/ 843 w 1072"/>
                <a:gd name="T31" fmla="*/ 773 h 1072"/>
                <a:gd name="T32" fmla="*/ 893 w 1072"/>
                <a:gd name="T33" fmla="*/ 688 h 1072"/>
                <a:gd name="T34" fmla="*/ 921 w 1072"/>
                <a:gd name="T35" fmla="*/ 588 h 1072"/>
                <a:gd name="T36" fmla="*/ 921 w 1072"/>
                <a:gd name="T37" fmla="*/ 483 h 1072"/>
                <a:gd name="T38" fmla="*/ 893 w 1072"/>
                <a:gd name="T39" fmla="*/ 385 h 1072"/>
                <a:gd name="T40" fmla="*/ 843 w 1072"/>
                <a:gd name="T41" fmla="*/ 299 h 1072"/>
                <a:gd name="T42" fmla="*/ 773 w 1072"/>
                <a:gd name="T43" fmla="*/ 229 h 1072"/>
                <a:gd name="T44" fmla="*/ 688 w 1072"/>
                <a:gd name="T45" fmla="*/ 178 h 1072"/>
                <a:gd name="T46" fmla="*/ 588 w 1072"/>
                <a:gd name="T47" fmla="*/ 151 h 1072"/>
                <a:gd name="T48" fmla="*/ 536 w 1072"/>
                <a:gd name="T49" fmla="*/ 0 h 1072"/>
                <a:gd name="T50" fmla="*/ 659 w 1072"/>
                <a:gd name="T51" fmla="*/ 15 h 1072"/>
                <a:gd name="T52" fmla="*/ 771 w 1072"/>
                <a:gd name="T53" fmla="*/ 54 h 1072"/>
                <a:gd name="T54" fmla="*/ 871 w 1072"/>
                <a:gd name="T55" fmla="*/ 118 h 1072"/>
                <a:gd name="T56" fmla="*/ 955 w 1072"/>
                <a:gd name="T57" fmla="*/ 201 h 1072"/>
                <a:gd name="T58" fmla="*/ 1017 w 1072"/>
                <a:gd name="T59" fmla="*/ 300 h 1072"/>
                <a:gd name="T60" fmla="*/ 1058 w 1072"/>
                <a:gd name="T61" fmla="*/ 413 h 1072"/>
                <a:gd name="T62" fmla="*/ 1072 w 1072"/>
                <a:gd name="T63" fmla="*/ 536 h 1072"/>
                <a:gd name="T64" fmla="*/ 1058 w 1072"/>
                <a:gd name="T65" fmla="*/ 659 h 1072"/>
                <a:gd name="T66" fmla="*/ 1017 w 1072"/>
                <a:gd name="T67" fmla="*/ 771 h 1072"/>
                <a:gd name="T68" fmla="*/ 955 w 1072"/>
                <a:gd name="T69" fmla="*/ 871 h 1072"/>
                <a:gd name="T70" fmla="*/ 871 w 1072"/>
                <a:gd name="T71" fmla="*/ 955 h 1072"/>
                <a:gd name="T72" fmla="*/ 771 w 1072"/>
                <a:gd name="T73" fmla="*/ 1017 h 1072"/>
                <a:gd name="T74" fmla="*/ 659 w 1072"/>
                <a:gd name="T75" fmla="*/ 1058 h 1072"/>
                <a:gd name="T76" fmla="*/ 536 w 1072"/>
                <a:gd name="T77" fmla="*/ 1072 h 1072"/>
                <a:gd name="T78" fmla="*/ 413 w 1072"/>
                <a:gd name="T79" fmla="*/ 1058 h 1072"/>
                <a:gd name="T80" fmla="*/ 300 w 1072"/>
                <a:gd name="T81" fmla="*/ 1017 h 1072"/>
                <a:gd name="T82" fmla="*/ 201 w 1072"/>
                <a:gd name="T83" fmla="*/ 955 h 1072"/>
                <a:gd name="T84" fmla="*/ 118 w 1072"/>
                <a:gd name="T85" fmla="*/ 871 h 1072"/>
                <a:gd name="T86" fmla="*/ 54 w 1072"/>
                <a:gd name="T87" fmla="*/ 771 h 1072"/>
                <a:gd name="T88" fmla="*/ 13 w 1072"/>
                <a:gd name="T89" fmla="*/ 659 h 1072"/>
                <a:gd name="T90" fmla="*/ 0 w 1072"/>
                <a:gd name="T91" fmla="*/ 536 h 1072"/>
                <a:gd name="T92" fmla="*/ 13 w 1072"/>
                <a:gd name="T93" fmla="*/ 413 h 1072"/>
                <a:gd name="T94" fmla="*/ 54 w 1072"/>
                <a:gd name="T95" fmla="*/ 300 h 1072"/>
                <a:gd name="T96" fmla="*/ 118 w 1072"/>
                <a:gd name="T97" fmla="*/ 201 h 1072"/>
                <a:gd name="T98" fmla="*/ 201 w 1072"/>
                <a:gd name="T99" fmla="*/ 118 h 1072"/>
                <a:gd name="T100" fmla="*/ 300 w 1072"/>
                <a:gd name="T101" fmla="*/ 54 h 1072"/>
                <a:gd name="T102" fmla="*/ 413 w 1072"/>
                <a:gd name="T103" fmla="*/ 15 h 1072"/>
                <a:gd name="T104" fmla="*/ 536 w 1072"/>
                <a:gd name="T105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2" h="1072">
                  <a:moveTo>
                    <a:pt x="536" y="148"/>
                  </a:moveTo>
                  <a:lnTo>
                    <a:pt x="483" y="151"/>
                  </a:lnTo>
                  <a:lnTo>
                    <a:pt x="432" y="161"/>
                  </a:lnTo>
                  <a:lnTo>
                    <a:pt x="385" y="178"/>
                  </a:lnTo>
                  <a:lnTo>
                    <a:pt x="341" y="201"/>
                  </a:lnTo>
                  <a:lnTo>
                    <a:pt x="299" y="229"/>
                  </a:lnTo>
                  <a:lnTo>
                    <a:pt x="262" y="262"/>
                  </a:lnTo>
                  <a:lnTo>
                    <a:pt x="228" y="299"/>
                  </a:lnTo>
                  <a:lnTo>
                    <a:pt x="201" y="341"/>
                  </a:lnTo>
                  <a:lnTo>
                    <a:pt x="178" y="385"/>
                  </a:lnTo>
                  <a:lnTo>
                    <a:pt x="161" y="434"/>
                  </a:lnTo>
                  <a:lnTo>
                    <a:pt x="151" y="483"/>
                  </a:lnTo>
                  <a:lnTo>
                    <a:pt x="148" y="536"/>
                  </a:lnTo>
                  <a:lnTo>
                    <a:pt x="151" y="588"/>
                  </a:lnTo>
                  <a:lnTo>
                    <a:pt x="161" y="639"/>
                  </a:lnTo>
                  <a:lnTo>
                    <a:pt x="178" y="688"/>
                  </a:lnTo>
                  <a:lnTo>
                    <a:pt x="201" y="732"/>
                  </a:lnTo>
                  <a:lnTo>
                    <a:pt x="228" y="773"/>
                  </a:lnTo>
                  <a:lnTo>
                    <a:pt x="262" y="811"/>
                  </a:lnTo>
                  <a:lnTo>
                    <a:pt x="299" y="843"/>
                  </a:lnTo>
                  <a:lnTo>
                    <a:pt x="341" y="871"/>
                  </a:lnTo>
                  <a:lnTo>
                    <a:pt x="385" y="894"/>
                  </a:lnTo>
                  <a:lnTo>
                    <a:pt x="432" y="910"/>
                  </a:lnTo>
                  <a:lnTo>
                    <a:pt x="483" y="921"/>
                  </a:lnTo>
                  <a:lnTo>
                    <a:pt x="536" y="925"/>
                  </a:lnTo>
                  <a:lnTo>
                    <a:pt x="588" y="921"/>
                  </a:lnTo>
                  <a:lnTo>
                    <a:pt x="639" y="910"/>
                  </a:lnTo>
                  <a:lnTo>
                    <a:pt x="688" y="894"/>
                  </a:lnTo>
                  <a:lnTo>
                    <a:pt x="732" y="871"/>
                  </a:lnTo>
                  <a:lnTo>
                    <a:pt x="773" y="843"/>
                  </a:lnTo>
                  <a:lnTo>
                    <a:pt x="811" y="811"/>
                  </a:lnTo>
                  <a:lnTo>
                    <a:pt x="843" y="773"/>
                  </a:lnTo>
                  <a:lnTo>
                    <a:pt x="871" y="732"/>
                  </a:lnTo>
                  <a:lnTo>
                    <a:pt x="893" y="688"/>
                  </a:lnTo>
                  <a:lnTo>
                    <a:pt x="910" y="639"/>
                  </a:lnTo>
                  <a:lnTo>
                    <a:pt x="921" y="588"/>
                  </a:lnTo>
                  <a:lnTo>
                    <a:pt x="924" y="536"/>
                  </a:lnTo>
                  <a:lnTo>
                    <a:pt x="921" y="483"/>
                  </a:lnTo>
                  <a:lnTo>
                    <a:pt x="910" y="434"/>
                  </a:lnTo>
                  <a:lnTo>
                    <a:pt x="893" y="385"/>
                  </a:lnTo>
                  <a:lnTo>
                    <a:pt x="871" y="341"/>
                  </a:lnTo>
                  <a:lnTo>
                    <a:pt x="843" y="299"/>
                  </a:lnTo>
                  <a:lnTo>
                    <a:pt x="811" y="262"/>
                  </a:lnTo>
                  <a:lnTo>
                    <a:pt x="773" y="229"/>
                  </a:lnTo>
                  <a:lnTo>
                    <a:pt x="732" y="201"/>
                  </a:lnTo>
                  <a:lnTo>
                    <a:pt x="688" y="178"/>
                  </a:lnTo>
                  <a:lnTo>
                    <a:pt x="639" y="161"/>
                  </a:lnTo>
                  <a:lnTo>
                    <a:pt x="588" y="151"/>
                  </a:lnTo>
                  <a:lnTo>
                    <a:pt x="536" y="148"/>
                  </a:lnTo>
                  <a:close/>
                  <a:moveTo>
                    <a:pt x="536" y="0"/>
                  </a:moveTo>
                  <a:lnTo>
                    <a:pt x="598" y="3"/>
                  </a:lnTo>
                  <a:lnTo>
                    <a:pt x="659" y="15"/>
                  </a:lnTo>
                  <a:lnTo>
                    <a:pt x="716" y="32"/>
                  </a:lnTo>
                  <a:lnTo>
                    <a:pt x="771" y="54"/>
                  </a:lnTo>
                  <a:lnTo>
                    <a:pt x="824" y="84"/>
                  </a:lnTo>
                  <a:lnTo>
                    <a:pt x="871" y="118"/>
                  </a:lnTo>
                  <a:lnTo>
                    <a:pt x="915" y="157"/>
                  </a:lnTo>
                  <a:lnTo>
                    <a:pt x="955" y="201"/>
                  </a:lnTo>
                  <a:lnTo>
                    <a:pt x="989" y="249"/>
                  </a:lnTo>
                  <a:lnTo>
                    <a:pt x="1017" y="300"/>
                  </a:lnTo>
                  <a:lnTo>
                    <a:pt x="1041" y="355"/>
                  </a:lnTo>
                  <a:lnTo>
                    <a:pt x="1058" y="413"/>
                  </a:lnTo>
                  <a:lnTo>
                    <a:pt x="1068" y="474"/>
                  </a:lnTo>
                  <a:lnTo>
                    <a:pt x="1072" y="536"/>
                  </a:lnTo>
                  <a:lnTo>
                    <a:pt x="1068" y="599"/>
                  </a:lnTo>
                  <a:lnTo>
                    <a:pt x="1058" y="659"/>
                  </a:lnTo>
                  <a:lnTo>
                    <a:pt x="1041" y="716"/>
                  </a:lnTo>
                  <a:lnTo>
                    <a:pt x="1017" y="771"/>
                  </a:lnTo>
                  <a:lnTo>
                    <a:pt x="989" y="824"/>
                  </a:lnTo>
                  <a:lnTo>
                    <a:pt x="955" y="871"/>
                  </a:lnTo>
                  <a:lnTo>
                    <a:pt x="915" y="915"/>
                  </a:lnTo>
                  <a:lnTo>
                    <a:pt x="871" y="955"/>
                  </a:lnTo>
                  <a:lnTo>
                    <a:pt x="824" y="989"/>
                  </a:lnTo>
                  <a:lnTo>
                    <a:pt x="771" y="1017"/>
                  </a:lnTo>
                  <a:lnTo>
                    <a:pt x="716" y="1041"/>
                  </a:lnTo>
                  <a:lnTo>
                    <a:pt x="659" y="1058"/>
                  </a:lnTo>
                  <a:lnTo>
                    <a:pt x="598" y="1069"/>
                  </a:lnTo>
                  <a:lnTo>
                    <a:pt x="536" y="1072"/>
                  </a:lnTo>
                  <a:lnTo>
                    <a:pt x="474" y="1069"/>
                  </a:lnTo>
                  <a:lnTo>
                    <a:pt x="413" y="1058"/>
                  </a:lnTo>
                  <a:lnTo>
                    <a:pt x="355" y="1041"/>
                  </a:lnTo>
                  <a:lnTo>
                    <a:pt x="300" y="1017"/>
                  </a:lnTo>
                  <a:lnTo>
                    <a:pt x="249" y="989"/>
                  </a:lnTo>
                  <a:lnTo>
                    <a:pt x="201" y="955"/>
                  </a:lnTo>
                  <a:lnTo>
                    <a:pt x="157" y="915"/>
                  </a:lnTo>
                  <a:lnTo>
                    <a:pt x="118" y="871"/>
                  </a:lnTo>
                  <a:lnTo>
                    <a:pt x="83" y="824"/>
                  </a:lnTo>
                  <a:lnTo>
                    <a:pt x="54" y="771"/>
                  </a:lnTo>
                  <a:lnTo>
                    <a:pt x="32" y="716"/>
                  </a:lnTo>
                  <a:lnTo>
                    <a:pt x="13" y="659"/>
                  </a:lnTo>
                  <a:lnTo>
                    <a:pt x="3" y="599"/>
                  </a:lnTo>
                  <a:lnTo>
                    <a:pt x="0" y="536"/>
                  </a:lnTo>
                  <a:lnTo>
                    <a:pt x="3" y="474"/>
                  </a:lnTo>
                  <a:lnTo>
                    <a:pt x="13" y="413"/>
                  </a:lnTo>
                  <a:lnTo>
                    <a:pt x="32" y="355"/>
                  </a:lnTo>
                  <a:lnTo>
                    <a:pt x="54" y="300"/>
                  </a:lnTo>
                  <a:lnTo>
                    <a:pt x="83" y="249"/>
                  </a:lnTo>
                  <a:lnTo>
                    <a:pt x="118" y="201"/>
                  </a:lnTo>
                  <a:lnTo>
                    <a:pt x="157" y="157"/>
                  </a:lnTo>
                  <a:lnTo>
                    <a:pt x="201" y="118"/>
                  </a:lnTo>
                  <a:lnTo>
                    <a:pt x="249" y="84"/>
                  </a:lnTo>
                  <a:lnTo>
                    <a:pt x="300" y="54"/>
                  </a:lnTo>
                  <a:lnTo>
                    <a:pt x="355" y="32"/>
                  </a:lnTo>
                  <a:lnTo>
                    <a:pt x="413" y="15"/>
                  </a:lnTo>
                  <a:lnTo>
                    <a:pt x="474" y="3"/>
                  </a:lnTo>
                  <a:lnTo>
                    <a:pt x="5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64" name="Группа 351">
            <a:extLst>
              <a:ext uri="{FF2B5EF4-FFF2-40B4-BE49-F238E27FC236}">
                <a16:creationId xmlns:a16="http://schemas.microsoft.com/office/drawing/2014/main" id="{E671392F-C07F-3A31-376A-3CADA64316D6}"/>
              </a:ext>
            </a:extLst>
          </p:cNvPr>
          <p:cNvGrpSpPr/>
          <p:nvPr/>
        </p:nvGrpSpPr>
        <p:grpSpPr>
          <a:xfrm>
            <a:off x="9376538" y="5589240"/>
            <a:ext cx="194712" cy="568601"/>
            <a:chOff x="6573412" y="1283709"/>
            <a:chExt cx="194712" cy="568601"/>
          </a:xfrm>
          <a:solidFill>
            <a:srgbClr val="C0E746"/>
          </a:solidFill>
        </p:grpSpPr>
        <p:sp>
          <p:nvSpPr>
            <p:cNvPr id="165" name="Freeform 50">
              <a:extLst>
                <a:ext uri="{FF2B5EF4-FFF2-40B4-BE49-F238E27FC236}">
                  <a16:creationId xmlns:a16="http://schemas.microsoft.com/office/drawing/2014/main" id="{C0966E62-0731-207E-FE11-6E2B5240E0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3412" y="1443402"/>
              <a:ext cx="194712" cy="408908"/>
            </a:xfrm>
            <a:custGeom>
              <a:avLst/>
              <a:gdLst>
                <a:gd name="T0" fmla="*/ 376 w 1479"/>
                <a:gd name="T1" fmla="*/ 151 h 3106"/>
                <a:gd name="T2" fmla="*/ 293 w 1479"/>
                <a:gd name="T3" fmla="*/ 178 h 3106"/>
                <a:gd name="T4" fmla="*/ 225 w 1479"/>
                <a:gd name="T5" fmla="*/ 226 h 3106"/>
                <a:gd name="T6" fmla="*/ 177 w 1479"/>
                <a:gd name="T7" fmla="*/ 295 h 3106"/>
                <a:gd name="T8" fmla="*/ 151 w 1479"/>
                <a:gd name="T9" fmla="*/ 379 h 3106"/>
                <a:gd name="T10" fmla="*/ 148 w 1479"/>
                <a:gd name="T11" fmla="*/ 1608 h 3106"/>
                <a:gd name="T12" fmla="*/ 288 w 1479"/>
                <a:gd name="T13" fmla="*/ 1788 h 3106"/>
                <a:gd name="T14" fmla="*/ 296 w 1479"/>
                <a:gd name="T15" fmla="*/ 1819 h 3106"/>
                <a:gd name="T16" fmla="*/ 1184 w 1479"/>
                <a:gd name="T17" fmla="*/ 2958 h 3106"/>
                <a:gd name="T18" fmla="*/ 1185 w 1479"/>
                <a:gd name="T19" fmla="*/ 1802 h 3106"/>
                <a:gd name="T20" fmla="*/ 1199 w 1479"/>
                <a:gd name="T21" fmla="*/ 1773 h 3106"/>
                <a:gd name="T22" fmla="*/ 1331 w 1479"/>
                <a:gd name="T23" fmla="*/ 426 h 3106"/>
                <a:gd name="T24" fmla="*/ 1317 w 1479"/>
                <a:gd name="T25" fmla="*/ 350 h 3106"/>
                <a:gd name="T26" fmla="*/ 1278 w 1479"/>
                <a:gd name="T27" fmla="*/ 284 h 3106"/>
                <a:gd name="T28" fmla="*/ 1220 w 1479"/>
                <a:gd name="T29" fmla="*/ 227 h 3106"/>
                <a:gd name="T30" fmla="*/ 1149 w 1479"/>
                <a:gd name="T31" fmla="*/ 184 h 3106"/>
                <a:gd name="T32" fmla="*/ 1071 w 1479"/>
                <a:gd name="T33" fmla="*/ 157 h 3106"/>
                <a:gd name="T34" fmla="*/ 988 w 1479"/>
                <a:gd name="T35" fmla="*/ 147 h 3106"/>
                <a:gd name="T36" fmla="*/ 423 w 1479"/>
                <a:gd name="T37" fmla="*/ 0 h 3106"/>
                <a:gd name="T38" fmla="*/ 1039 w 1479"/>
                <a:gd name="T39" fmla="*/ 2 h 3106"/>
                <a:gd name="T40" fmla="*/ 1139 w 1479"/>
                <a:gd name="T41" fmla="*/ 23 h 3106"/>
                <a:gd name="T42" fmla="*/ 1235 w 1479"/>
                <a:gd name="T43" fmla="*/ 62 h 3106"/>
                <a:gd name="T44" fmla="*/ 1321 w 1479"/>
                <a:gd name="T45" fmla="*/ 119 h 3106"/>
                <a:gd name="T46" fmla="*/ 1393 w 1479"/>
                <a:gd name="T47" fmla="*/ 191 h 3106"/>
                <a:gd name="T48" fmla="*/ 1447 w 1479"/>
                <a:gd name="T49" fmla="*/ 277 h 3106"/>
                <a:gd name="T50" fmla="*/ 1475 w 1479"/>
                <a:gd name="T51" fmla="*/ 374 h 3106"/>
                <a:gd name="T52" fmla="*/ 1479 w 1479"/>
                <a:gd name="T53" fmla="*/ 1635 h 3106"/>
                <a:gd name="T54" fmla="*/ 1472 w 1479"/>
                <a:gd name="T55" fmla="*/ 1666 h 3106"/>
                <a:gd name="T56" fmla="*/ 1331 w 1479"/>
                <a:gd name="T57" fmla="*/ 1845 h 3106"/>
                <a:gd name="T58" fmla="*/ 1328 w 1479"/>
                <a:gd name="T59" fmla="*/ 3055 h 3106"/>
                <a:gd name="T60" fmla="*/ 1300 w 1479"/>
                <a:gd name="T61" fmla="*/ 3092 h 3106"/>
                <a:gd name="T62" fmla="*/ 1257 w 1479"/>
                <a:gd name="T63" fmla="*/ 3106 h 3106"/>
                <a:gd name="T64" fmla="*/ 198 w 1479"/>
                <a:gd name="T65" fmla="*/ 3102 h 3106"/>
                <a:gd name="T66" fmla="*/ 161 w 1479"/>
                <a:gd name="T67" fmla="*/ 3076 h 3106"/>
                <a:gd name="T68" fmla="*/ 148 w 1479"/>
                <a:gd name="T69" fmla="*/ 3033 h 3106"/>
                <a:gd name="T70" fmla="*/ 16 w 1479"/>
                <a:gd name="T71" fmla="*/ 1680 h 3106"/>
                <a:gd name="T72" fmla="*/ 1 w 1479"/>
                <a:gd name="T73" fmla="*/ 1650 h 3106"/>
                <a:gd name="T74" fmla="*/ 0 w 1479"/>
                <a:gd name="T75" fmla="*/ 426 h 3106"/>
                <a:gd name="T76" fmla="*/ 14 w 1479"/>
                <a:gd name="T77" fmla="*/ 311 h 3106"/>
                <a:gd name="T78" fmla="*/ 55 w 1479"/>
                <a:gd name="T79" fmla="*/ 208 h 3106"/>
                <a:gd name="T80" fmla="*/ 120 w 1479"/>
                <a:gd name="T81" fmla="*/ 123 h 3106"/>
                <a:gd name="T82" fmla="*/ 206 w 1479"/>
                <a:gd name="T83" fmla="*/ 56 h 3106"/>
                <a:gd name="T84" fmla="*/ 308 w 1479"/>
                <a:gd name="T85" fmla="*/ 14 h 3106"/>
                <a:gd name="T86" fmla="*/ 423 w 1479"/>
                <a:gd name="T87" fmla="*/ 0 h 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79" h="3106">
                  <a:moveTo>
                    <a:pt x="423" y="147"/>
                  </a:moveTo>
                  <a:lnTo>
                    <a:pt x="376" y="151"/>
                  </a:lnTo>
                  <a:lnTo>
                    <a:pt x="333" y="161"/>
                  </a:lnTo>
                  <a:lnTo>
                    <a:pt x="293" y="178"/>
                  </a:lnTo>
                  <a:lnTo>
                    <a:pt x="257" y="200"/>
                  </a:lnTo>
                  <a:lnTo>
                    <a:pt x="225" y="226"/>
                  </a:lnTo>
                  <a:lnTo>
                    <a:pt x="199" y="259"/>
                  </a:lnTo>
                  <a:lnTo>
                    <a:pt x="177" y="295"/>
                  </a:lnTo>
                  <a:lnTo>
                    <a:pt x="161" y="336"/>
                  </a:lnTo>
                  <a:lnTo>
                    <a:pt x="151" y="379"/>
                  </a:lnTo>
                  <a:lnTo>
                    <a:pt x="148" y="426"/>
                  </a:lnTo>
                  <a:lnTo>
                    <a:pt x="148" y="1608"/>
                  </a:lnTo>
                  <a:lnTo>
                    <a:pt x="279" y="1773"/>
                  </a:lnTo>
                  <a:lnTo>
                    <a:pt x="288" y="1788"/>
                  </a:lnTo>
                  <a:lnTo>
                    <a:pt x="293" y="1802"/>
                  </a:lnTo>
                  <a:lnTo>
                    <a:pt x="296" y="1819"/>
                  </a:lnTo>
                  <a:lnTo>
                    <a:pt x="296" y="2958"/>
                  </a:lnTo>
                  <a:lnTo>
                    <a:pt x="1184" y="2958"/>
                  </a:lnTo>
                  <a:lnTo>
                    <a:pt x="1184" y="1819"/>
                  </a:lnTo>
                  <a:lnTo>
                    <a:pt x="1185" y="1802"/>
                  </a:lnTo>
                  <a:lnTo>
                    <a:pt x="1190" y="1788"/>
                  </a:lnTo>
                  <a:lnTo>
                    <a:pt x="1199" y="1773"/>
                  </a:lnTo>
                  <a:lnTo>
                    <a:pt x="1331" y="1608"/>
                  </a:lnTo>
                  <a:lnTo>
                    <a:pt x="1331" y="426"/>
                  </a:lnTo>
                  <a:lnTo>
                    <a:pt x="1328" y="387"/>
                  </a:lnTo>
                  <a:lnTo>
                    <a:pt x="1317" y="350"/>
                  </a:lnTo>
                  <a:lnTo>
                    <a:pt x="1300" y="316"/>
                  </a:lnTo>
                  <a:lnTo>
                    <a:pt x="1278" y="284"/>
                  </a:lnTo>
                  <a:lnTo>
                    <a:pt x="1252" y="253"/>
                  </a:lnTo>
                  <a:lnTo>
                    <a:pt x="1220" y="227"/>
                  </a:lnTo>
                  <a:lnTo>
                    <a:pt x="1186" y="204"/>
                  </a:lnTo>
                  <a:lnTo>
                    <a:pt x="1149" y="184"/>
                  </a:lnTo>
                  <a:lnTo>
                    <a:pt x="1110" y="168"/>
                  </a:lnTo>
                  <a:lnTo>
                    <a:pt x="1071" y="157"/>
                  </a:lnTo>
                  <a:lnTo>
                    <a:pt x="1029" y="150"/>
                  </a:lnTo>
                  <a:lnTo>
                    <a:pt x="988" y="147"/>
                  </a:lnTo>
                  <a:lnTo>
                    <a:pt x="423" y="147"/>
                  </a:lnTo>
                  <a:close/>
                  <a:moveTo>
                    <a:pt x="423" y="0"/>
                  </a:moveTo>
                  <a:lnTo>
                    <a:pt x="988" y="0"/>
                  </a:lnTo>
                  <a:lnTo>
                    <a:pt x="1039" y="2"/>
                  </a:lnTo>
                  <a:lnTo>
                    <a:pt x="1089" y="10"/>
                  </a:lnTo>
                  <a:lnTo>
                    <a:pt x="1139" y="23"/>
                  </a:lnTo>
                  <a:lnTo>
                    <a:pt x="1187" y="40"/>
                  </a:lnTo>
                  <a:lnTo>
                    <a:pt x="1235" y="62"/>
                  </a:lnTo>
                  <a:lnTo>
                    <a:pt x="1279" y="89"/>
                  </a:lnTo>
                  <a:lnTo>
                    <a:pt x="1321" y="119"/>
                  </a:lnTo>
                  <a:lnTo>
                    <a:pt x="1359" y="153"/>
                  </a:lnTo>
                  <a:lnTo>
                    <a:pt x="1393" y="191"/>
                  </a:lnTo>
                  <a:lnTo>
                    <a:pt x="1422" y="233"/>
                  </a:lnTo>
                  <a:lnTo>
                    <a:pt x="1447" y="277"/>
                  </a:lnTo>
                  <a:lnTo>
                    <a:pt x="1464" y="324"/>
                  </a:lnTo>
                  <a:lnTo>
                    <a:pt x="1475" y="374"/>
                  </a:lnTo>
                  <a:lnTo>
                    <a:pt x="1479" y="426"/>
                  </a:lnTo>
                  <a:lnTo>
                    <a:pt x="1479" y="1635"/>
                  </a:lnTo>
                  <a:lnTo>
                    <a:pt x="1477" y="1650"/>
                  </a:lnTo>
                  <a:lnTo>
                    <a:pt x="1472" y="1666"/>
                  </a:lnTo>
                  <a:lnTo>
                    <a:pt x="1462" y="1680"/>
                  </a:lnTo>
                  <a:lnTo>
                    <a:pt x="1331" y="1845"/>
                  </a:lnTo>
                  <a:lnTo>
                    <a:pt x="1331" y="3033"/>
                  </a:lnTo>
                  <a:lnTo>
                    <a:pt x="1328" y="3055"/>
                  </a:lnTo>
                  <a:lnTo>
                    <a:pt x="1317" y="3076"/>
                  </a:lnTo>
                  <a:lnTo>
                    <a:pt x="1300" y="3092"/>
                  </a:lnTo>
                  <a:lnTo>
                    <a:pt x="1280" y="3102"/>
                  </a:lnTo>
                  <a:lnTo>
                    <a:pt x="1257" y="3106"/>
                  </a:lnTo>
                  <a:lnTo>
                    <a:pt x="221" y="3106"/>
                  </a:lnTo>
                  <a:lnTo>
                    <a:pt x="198" y="3102"/>
                  </a:lnTo>
                  <a:lnTo>
                    <a:pt x="178" y="3092"/>
                  </a:lnTo>
                  <a:lnTo>
                    <a:pt x="161" y="3076"/>
                  </a:lnTo>
                  <a:lnTo>
                    <a:pt x="151" y="3055"/>
                  </a:lnTo>
                  <a:lnTo>
                    <a:pt x="148" y="3033"/>
                  </a:lnTo>
                  <a:lnTo>
                    <a:pt x="148" y="1845"/>
                  </a:lnTo>
                  <a:lnTo>
                    <a:pt x="16" y="1680"/>
                  </a:lnTo>
                  <a:lnTo>
                    <a:pt x="7" y="1666"/>
                  </a:lnTo>
                  <a:lnTo>
                    <a:pt x="1" y="1650"/>
                  </a:lnTo>
                  <a:lnTo>
                    <a:pt x="0" y="1635"/>
                  </a:lnTo>
                  <a:lnTo>
                    <a:pt x="0" y="426"/>
                  </a:lnTo>
                  <a:lnTo>
                    <a:pt x="3" y="367"/>
                  </a:lnTo>
                  <a:lnTo>
                    <a:pt x="14" y="311"/>
                  </a:lnTo>
                  <a:lnTo>
                    <a:pt x="31" y="257"/>
                  </a:lnTo>
                  <a:lnTo>
                    <a:pt x="55" y="208"/>
                  </a:lnTo>
                  <a:lnTo>
                    <a:pt x="85" y="163"/>
                  </a:lnTo>
                  <a:lnTo>
                    <a:pt x="120" y="123"/>
                  </a:lnTo>
                  <a:lnTo>
                    <a:pt x="161" y="86"/>
                  </a:lnTo>
                  <a:lnTo>
                    <a:pt x="206" y="56"/>
                  </a:lnTo>
                  <a:lnTo>
                    <a:pt x="255" y="32"/>
                  </a:lnTo>
                  <a:lnTo>
                    <a:pt x="308" y="14"/>
                  </a:lnTo>
                  <a:lnTo>
                    <a:pt x="364" y="3"/>
                  </a:lnTo>
                  <a:lnTo>
                    <a:pt x="4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6" name="Freeform 51">
              <a:extLst>
                <a:ext uri="{FF2B5EF4-FFF2-40B4-BE49-F238E27FC236}">
                  <a16:creationId xmlns:a16="http://schemas.microsoft.com/office/drawing/2014/main" id="{E4C851C1-BADC-C03A-8D3B-87B93D1CB8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5793" y="1283709"/>
              <a:ext cx="141130" cy="141130"/>
            </a:xfrm>
            <a:custGeom>
              <a:avLst/>
              <a:gdLst>
                <a:gd name="T0" fmla="*/ 483 w 1072"/>
                <a:gd name="T1" fmla="*/ 151 h 1072"/>
                <a:gd name="T2" fmla="*/ 385 w 1072"/>
                <a:gd name="T3" fmla="*/ 178 h 1072"/>
                <a:gd name="T4" fmla="*/ 299 w 1072"/>
                <a:gd name="T5" fmla="*/ 229 h 1072"/>
                <a:gd name="T6" fmla="*/ 228 w 1072"/>
                <a:gd name="T7" fmla="*/ 299 h 1072"/>
                <a:gd name="T8" fmla="*/ 178 w 1072"/>
                <a:gd name="T9" fmla="*/ 385 h 1072"/>
                <a:gd name="T10" fmla="*/ 151 w 1072"/>
                <a:gd name="T11" fmla="*/ 483 h 1072"/>
                <a:gd name="T12" fmla="*/ 151 w 1072"/>
                <a:gd name="T13" fmla="*/ 588 h 1072"/>
                <a:gd name="T14" fmla="*/ 178 w 1072"/>
                <a:gd name="T15" fmla="*/ 688 h 1072"/>
                <a:gd name="T16" fmla="*/ 228 w 1072"/>
                <a:gd name="T17" fmla="*/ 773 h 1072"/>
                <a:gd name="T18" fmla="*/ 299 w 1072"/>
                <a:gd name="T19" fmla="*/ 843 h 1072"/>
                <a:gd name="T20" fmla="*/ 385 w 1072"/>
                <a:gd name="T21" fmla="*/ 894 h 1072"/>
                <a:gd name="T22" fmla="*/ 483 w 1072"/>
                <a:gd name="T23" fmla="*/ 921 h 1072"/>
                <a:gd name="T24" fmla="*/ 588 w 1072"/>
                <a:gd name="T25" fmla="*/ 921 h 1072"/>
                <a:gd name="T26" fmla="*/ 688 w 1072"/>
                <a:gd name="T27" fmla="*/ 894 h 1072"/>
                <a:gd name="T28" fmla="*/ 773 w 1072"/>
                <a:gd name="T29" fmla="*/ 843 h 1072"/>
                <a:gd name="T30" fmla="*/ 843 w 1072"/>
                <a:gd name="T31" fmla="*/ 773 h 1072"/>
                <a:gd name="T32" fmla="*/ 893 w 1072"/>
                <a:gd name="T33" fmla="*/ 688 h 1072"/>
                <a:gd name="T34" fmla="*/ 921 w 1072"/>
                <a:gd name="T35" fmla="*/ 588 h 1072"/>
                <a:gd name="T36" fmla="*/ 921 w 1072"/>
                <a:gd name="T37" fmla="*/ 483 h 1072"/>
                <a:gd name="T38" fmla="*/ 893 w 1072"/>
                <a:gd name="T39" fmla="*/ 385 h 1072"/>
                <a:gd name="T40" fmla="*/ 843 w 1072"/>
                <a:gd name="T41" fmla="*/ 299 h 1072"/>
                <a:gd name="T42" fmla="*/ 773 w 1072"/>
                <a:gd name="T43" fmla="*/ 229 h 1072"/>
                <a:gd name="T44" fmla="*/ 688 w 1072"/>
                <a:gd name="T45" fmla="*/ 178 h 1072"/>
                <a:gd name="T46" fmla="*/ 588 w 1072"/>
                <a:gd name="T47" fmla="*/ 151 h 1072"/>
                <a:gd name="T48" fmla="*/ 536 w 1072"/>
                <a:gd name="T49" fmla="*/ 0 h 1072"/>
                <a:gd name="T50" fmla="*/ 659 w 1072"/>
                <a:gd name="T51" fmla="*/ 15 h 1072"/>
                <a:gd name="T52" fmla="*/ 771 w 1072"/>
                <a:gd name="T53" fmla="*/ 54 h 1072"/>
                <a:gd name="T54" fmla="*/ 871 w 1072"/>
                <a:gd name="T55" fmla="*/ 118 h 1072"/>
                <a:gd name="T56" fmla="*/ 955 w 1072"/>
                <a:gd name="T57" fmla="*/ 201 h 1072"/>
                <a:gd name="T58" fmla="*/ 1017 w 1072"/>
                <a:gd name="T59" fmla="*/ 300 h 1072"/>
                <a:gd name="T60" fmla="*/ 1058 w 1072"/>
                <a:gd name="T61" fmla="*/ 413 h 1072"/>
                <a:gd name="T62" fmla="*/ 1072 w 1072"/>
                <a:gd name="T63" fmla="*/ 536 h 1072"/>
                <a:gd name="T64" fmla="*/ 1058 w 1072"/>
                <a:gd name="T65" fmla="*/ 659 h 1072"/>
                <a:gd name="T66" fmla="*/ 1017 w 1072"/>
                <a:gd name="T67" fmla="*/ 771 h 1072"/>
                <a:gd name="T68" fmla="*/ 955 w 1072"/>
                <a:gd name="T69" fmla="*/ 871 h 1072"/>
                <a:gd name="T70" fmla="*/ 871 w 1072"/>
                <a:gd name="T71" fmla="*/ 955 h 1072"/>
                <a:gd name="T72" fmla="*/ 771 w 1072"/>
                <a:gd name="T73" fmla="*/ 1017 h 1072"/>
                <a:gd name="T74" fmla="*/ 659 w 1072"/>
                <a:gd name="T75" fmla="*/ 1058 h 1072"/>
                <a:gd name="T76" fmla="*/ 536 w 1072"/>
                <a:gd name="T77" fmla="*/ 1072 h 1072"/>
                <a:gd name="T78" fmla="*/ 413 w 1072"/>
                <a:gd name="T79" fmla="*/ 1058 h 1072"/>
                <a:gd name="T80" fmla="*/ 300 w 1072"/>
                <a:gd name="T81" fmla="*/ 1017 h 1072"/>
                <a:gd name="T82" fmla="*/ 201 w 1072"/>
                <a:gd name="T83" fmla="*/ 955 h 1072"/>
                <a:gd name="T84" fmla="*/ 118 w 1072"/>
                <a:gd name="T85" fmla="*/ 871 h 1072"/>
                <a:gd name="T86" fmla="*/ 54 w 1072"/>
                <a:gd name="T87" fmla="*/ 771 h 1072"/>
                <a:gd name="T88" fmla="*/ 13 w 1072"/>
                <a:gd name="T89" fmla="*/ 659 h 1072"/>
                <a:gd name="T90" fmla="*/ 0 w 1072"/>
                <a:gd name="T91" fmla="*/ 536 h 1072"/>
                <a:gd name="T92" fmla="*/ 13 w 1072"/>
                <a:gd name="T93" fmla="*/ 413 h 1072"/>
                <a:gd name="T94" fmla="*/ 54 w 1072"/>
                <a:gd name="T95" fmla="*/ 300 h 1072"/>
                <a:gd name="T96" fmla="*/ 118 w 1072"/>
                <a:gd name="T97" fmla="*/ 201 h 1072"/>
                <a:gd name="T98" fmla="*/ 201 w 1072"/>
                <a:gd name="T99" fmla="*/ 118 h 1072"/>
                <a:gd name="T100" fmla="*/ 300 w 1072"/>
                <a:gd name="T101" fmla="*/ 54 h 1072"/>
                <a:gd name="T102" fmla="*/ 413 w 1072"/>
                <a:gd name="T103" fmla="*/ 15 h 1072"/>
                <a:gd name="T104" fmla="*/ 536 w 1072"/>
                <a:gd name="T105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2" h="1072">
                  <a:moveTo>
                    <a:pt x="536" y="148"/>
                  </a:moveTo>
                  <a:lnTo>
                    <a:pt x="483" y="151"/>
                  </a:lnTo>
                  <a:lnTo>
                    <a:pt x="432" y="161"/>
                  </a:lnTo>
                  <a:lnTo>
                    <a:pt x="385" y="178"/>
                  </a:lnTo>
                  <a:lnTo>
                    <a:pt x="341" y="201"/>
                  </a:lnTo>
                  <a:lnTo>
                    <a:pt x="299" y="229"/>
                  </a:lnTo>
                  <a:lnTo>
                    <a:pt x="262" y="262"/>
                  </a:lnTo>
                  <a:lnTo>
                    <a:pt x="228" y="299"/>
                  </a:lnTo>
                  <a:lnTo>
                    <a:pt x="201" y="341"/>
                  </a:lnTo>
                  <a:lnTo>
                    <a:pt x="178" y="385"/>
                  </a:lnTo>
                  <a:lnTo>
                    <a:pt x="161" y="434"/>
                  </a:lnTo>
                  <a:lnTo>
                    <a:pt x="151" y="483"/>
                  </a:lnTo>
                  <a:lnTo>
                    <a:pt x="148" y="536"/>
                  </a:lnTo>
                  <a:lnTo>
                    <a:pt x="151" y="588"/>
                  </a:lnTo>
                  <a:lnTo>
                    <a:pt x="161" y="639"/>
                  </a:lnTo>
                  <a:lnTo>
                    <a:pt x="178" y="688"/>
                  </a:lnTo>
                  <a:lnTo>
                    <a:pt x="201" y="732"/>
                  </a:lnTo>
                  <a:lnTo>
                    <a:pt x="228" y="773"/>
                  </a:lnTo>
                  <a:lnTo>
                    <a:pt x="262" y="811"/>
                  </a:lnTo>
                  <a:lnTo>
                    <a:pt x="299" y="843"/>
                  </a:lnTo>
                  <a:lnTo>
                    <a:pt x="341" y="871"/>
                  </a:lnTo>
                  <a:lnTo>
                    <a:pt x="385" y="894"/>
                  </a:lnTo>
                  <a:lnTo>
                    <a:pt x="432" y="910"/>
                  </a:lnTo>
                  <a:lnTo>
                    <a:pt x="483" y="921"/>
                  </a:lnTo>
                  <a:lnTo>
                    <a:pt x="536" y="925"/>
                  </a:lnTo>
                  <a:lnTo>
                    <a:pt x="588" y="921"/>
                  </a:lnTo>
                  <a:lnTo>
                    <a:pt x="639" y="910"/>
                  </a:lnTo>
                  <a:lnTo>
                    <a:pt x="688" y="894"/>
                  </a:lnTo>
                  <a:lnTo>
                    <a:pt x="732" y="871"/>
                  </a:lnTo>
                  <a:lnTo>
                    <a:pt x="773" y="843"/>
                  </a:lnTo>
                  <a:lnTo>
                    <a:pt x="811" y="811"/>
                  </a:lnTo>
                  <a:lnTo>
                    <a:pt x="843" y="773"/>
                  </a:lnTo>
                  <a:lnTo>
                    <a:pt x="871" y="732"/>
                  </a:lnTo>
                  <a:lnTo>
                    <a:pt x="893" y="688"/>
                  </a:lnTo>
                  <a:lnTo>
                    <a:pt x="910" y="639"/>
                  </a:lnTo>
                  <a:lnTo>
                    <a:pt x="921" y="588"/>
                  </a:lnTo>
                  <a:lnTo>
                    <a:pt x="924" y="536"/>
                  </a:lnTo>
                  <a:lnTo>
                    <a:pt x="921" y="483"/>
                  </a:lnTo>
                  <a:lnTo>
                    <a:pt x="910" y="434"/>
                  </a:lnTo>
                  <a:lnTo>
                    <a:pt x="893" y="385"/>
                  </a:lnTo>
                  <a:lnTo>
                    <a:pt x="871" y="341"/>
                  </a:lnTo>
                  <a:lnTo>
                    <a:pt x="843" y="299"/>
                  </a:lnTo>
                  <a:lnTo>
                    <a:pt x="811" y="262"/>
                  </a:lnTo>
                  <a:lnTo>
                    <a:pt x="773" y="229"/>
                  </a:lnTo>
                  <a:lnTo>
                    <a:pt x="732" y="201"/>
                  </a:lnTo>
                  <a:lnTo>
                    <a:pt x="688" y="178"/>
                  </a:lnTo>
                  <a:lnTo>
                    <a:pt x="639" y="161"/>
                  </a:lnTo>
                  <a:lnTo>
                    <a:pt x="588" y="151"/>
                  </a:lnTo>
                  <a:lnTo>
                    <a:pt x="536" y="148"/>
                  </a:lnTo>
                  <a:close/>
                  <a:moveTo>
                    <a:pt x="536" y="0"/>
                  </a:moveTo>
                  <a:lnTo>
                    <a:pt x="598" y="3"/>
                  </a:lnTo>
                  <a:lnTo>
                    <a:pt x="659" y="15"/>
                  </a:lnTo>
                  <a:lnTo>
                    <a:pt x="716" y="32"/>
                  </a:lnTo>
                  <a:lnTo>
                    <a:pt x="771" y="54"/>
                  </a:lnTo>
                  <a:lnTo>
                    <a:pt x="824" y="84"/>
                  </a:lnTo>
                  <a:lnTo>
                    <a:pt x="871" y="118"/>
                  </a:lnTo>
                  <a:lnTo>
                    <a:pt x="915" y="157"/>
                  </a:lnTo>
                  <a:lnTo>
                    <a:pt x="955" y="201"/>
                  </a:lnTo>
                  <a:lnTo>
                    <a:pt x="989" y="249"/>
                  </a:lnTo>
                  <a:lnTo>
                    <a:pt x="1017" y="300"/>
                  </a:lnTo>
                  <a:lnTo>
                    <a:pt x="1041" y="355"/>
                  </a:lnTo>
                  <a:lnTo>
                    <a:pt x="1058" y="413"/>
                  </a:lnTo>
                  <a:lnTo>
                    <a:pt x="1068" y="474"/>
                  </a:lnTo>
                  <a:lnTo>
                    <a:pt x="1072" y="536"/>
                  </a:lnTo>
                  <a:lnTo>
                    <a:pt x="1068" y="599"/>
                  </a:lnTo>
                  <a:lnTo>
                    <a:pt x="1058" y="659"/>
                  </a:lnTo>
                  <a:lnTo>
                    <a:pt x="1041" y="716"/>
                  </a:lnTo>
                  <a:lnTo>
                    <a:pt x="1017" y="771"/>
                  </a:lnTo>
                  <a:lnTo>
                    <a:pt x="989" y="824"/>
                  </a:lnTo>
                  <a:lnTo>
                    <a:pt x="955" y="871"/>
                  </a:lnTo>
                  <a:lnTo>
                    <a:pt x="915" y="915"/>
                  </a:lnTo>
                  <a:lnTo>
                    <a:pt x="871" y="955"/>
                  </a:lnTo>
                  <a:lnTo>
                    <a:pt x="824" y="989"/>
                  </a:lnTo>
                  <a:lnTo>
                    <a:pt x="771" y="1017"/>
                  </a:lnTo>
                  <a:lnTo>
                    <a:pt x="716" y="1041"/>
                  </a:lnTo>
                  <a:lnTo>
                    <a:pt x="659" y="1058"/>
                  </a:lnTo>
                  <a:lnTo>
                    <a:pt x="598" y="1069"/>
                  </a:lnTo>
                  <a:lnTo>
                    <a:pt x="536" y="1072"/>
                  </a:lnTo>
                  <a:lnTo>
                    <a:pt x="474" y="1069"/>
                  </a:lnTo>
                  <a:lnTo>
                    <a:pt x="413" y="1058"/>
                  </a:lnTo>
                  <a:lnTo>
                    <a:pt x="355" y="1041"/>
                  </a:lnTo>
                  <a:lnTo>
                    <a:pt x="300" y="1017"/>
                  </a:lnTo>
                  <a:lnTo>
                    <a:pt x="249" y="989"/>
                  </a:lnTo>
                  <a:lnTo>
                    <a:pt x="201" y="955"/>
                  </a:lnTo>
                  <a:lnTo>
                    <a:pt x="157" y="915"/>
                  </a:lnTo>
                  <a:lnTo>
                    <a:pt x="118" y="871"/>
                  </a:lnTo>
                  <a:lnTo>
                    <a:pt x="83" y="824"/>
                  </a:lnTo>
                  <a:lnTo>
                    <a:pt x="54" y="771"/>
                  </a:lnTo>
                  <a:lnTo>
                    <a:pt x="32" y="716"/>
                  </a:lnTo>
                  <a:lnTo>
                    <a:pt x="13" y="659"/>
                  </a:lnTo>
                  <a:lnTo>
                    <a:pt x="3" y="599"/>
                  </a:lnTo>
                  <a:lnTo>
                    <a:pt x="0" y="536"/>
                  </a:lnTo>
                  <a:lnTo>
                    <a:pt x="3" y="474"/>
                  </a:lnTo>
                  <a:lnTo>
                    <a:pt x="13" y="413"/>
                  </a:lnTo>
                  <a:lnTo>
                    <a:pt x="32" y="355"/>
                  </a:lnTo>
                  <a:lnTo>
                    <a:pt x="54" y="300"/>
                  </a:lnTo>
                  <a:lnTo>
                    <a:pt x="83" y="249"/>
                  </a:lnTo>
                  <a:lnTo>
                    <a:pt x="118" y="201"/>
                  </a:lnTo>
                  <a:lnTo>
                    <a:pt x="157" y="157"/>
                  </a:lnTo>
                  <a:lnTo>
                    <a:pt x="201" y="118"/>
                  </a:lnTo>
                  <a:lnTo>
                    <a:pt x="249" y="84"/>
                  </a:lnTo>
                  <a:lnTo>
                    <a:pt x="300" y="54"/>
                  </a:lnTo>
                  <a:lnTo>
                    <a:pt x="355" y="32"/>
                  </a:lnTo>
                  <a:lnTo>
                    <a:pt x="413" y="15"/>
                  </a:lnTo>
                  <a:lnTo>
                    <a:pt x="474" y="3"/>
                  </a:lnTo>
                  <a:lnTo>
                    <a:pt x="5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67" name="Группа 351">
            <a:extLst>
              <a:ext uri="{FF2B5EF4-FFF2-40B4-BE49-F238E27FC236}">
                <a16:creationId xmlns:a16="http://schemas.microsoft.com/office/drawing/2014/main" id="{D8DFB708-50AD-E468-F15E-DC1E93BFBC61}"/>
              </a:ext>
            </a:extLst>
          </p:cNvPr>
          <p:cNvGrpSpPr/>
          <p:nvPr/>
        </p:nvGrpSpPr>
        <p:grpSpPr>
          <a:xfrm>
            <a:off x="9675654" y="5589240"/>
            <a:ext cx="194712" cy="568601"/>
            <a:chOff x="6573412" y="1283709"/>
            <a:chExt cx="194712" cy="568601"/>
          </a:xfrm>
          <a:solidFill>
            <a:srgbClr val="C0E746"/>
          </a:solidFill>
        </p:grpSpPr>
        <p:sp>
          <p:nvSpPr>
            <p:cNvPr id="168" name="Freeform 50">
              <a:extLst>
                <a:ext uri="{FF2B5EF4-FFF2-40B4-BE49-F238E27FC236}">
                  <a16:creationId xmlns:a16="http://schemas.microsoft.com/office/drawing/2014/main" id="{1F9AA2A7-4D35-4F68-28A5-2EAFD4F98D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3412" y="1443402"/>
              <a:ext cx="194712" cy="408908"/>
            </a:xfrm>
            <a:custGeom>
              <a:avLst/>
              <a:gdLst>
                <a:gd name="T0" fmla="*/ 376 w 1479"/>
                <a:gd name="T1" fmla="*/ 151 h 3106"/>
                <a:gd name="T2" fmla="*/ 293 w 1479"/>
                <a:gd name="T3" fmla="*/ 178 h 3106"/>
                <a:gd name="T4" fmla="*/ 225 w 1479"/>
                <a:gd name="T5" fmla="*/ 226 h 3106"/>
                <a:gd name="T6" fmla="*/ 177 w 1479"/>
                <a:gd name="T7" fmla="*/ 295 h 3106"/>
                <a:gd name="T8" fmla="*/ 151 w 1479"/>
                <a:gd name="T9" fmla="*/ 379 h 3106"/>
                <a:gd name="T10" fmla="*/ 148 w 1479"/>
                <a:gd name="T11" fmla="*/ 1608 h 3106"/>
                <a:gd name="T12" fmla="*/ 288 w 1479"/>
                <a:gd name="T13" fmla="*/ 1788 h 3106"/>
                <a:gd name="T14" fmla="*/ 296 w 1479"/>
                <a:gd name="T15" fmla="*/ 1819 h 3106"/>
                <a:gd name="T16" fmla="*/ 1184 w 1479"/>
                <a:gd name="T17" fmla="*/ 2958 h 3106"/>
                <a:gd name="T18" fmla="*/ 1185 w 1479"/>
                <a:gd name="T19" fmla="*/ 1802 h 3106"/>
                <a:gd name="T20" fmla="*/ 1199 w 1479"/>
                <a:gd name="T21" fmla="*/ 1773 h 3106"/>
                <a:gd name="T22" fmla="*/ 1331 w 1479"/>
                <a:gd name="T23" fmla="*/ 426 h 3106"/>
                <a:gd name="T24" fmla="*/ 1317 w 1479"/>
                <a:gd name="T25" fmla="*/ 350 h 3106"/>
                <a:gd name="T26" fmla="*/ 1278 w 1479"/>
                <a:gd name="T27" fmla="*/ 284 h 3106"/>
                <a:gd name="T28" fmla="*/ 1220 w 1479"/>
                <a:gd name="T29" fmla="*/ 227 h 3106"/>
                <a:gd name="T30" fmla="*/ 1149 w 1479"/>
                <a:gd name="T31" fmla="*/ 184 h 3106"/>
                <a:gd name="T32" fmla="*/ 1071 w 1479"/>
                <a:gd name="T33" fmla="*/ 157 h 3106"/>
                <a:gd name="T34" fmla="*/ 988 w 1479"/>
                <a:gd name="T35" fmla="*/ 147 h 3106"/>
                <a:gd name="T36" fmla="*/ 423 w 1479"/>
                <a:gd name="T37" fmla="*/ 0 h 3106"/>
                <a:gd name="T38" fmla="*/ 1039 w 1479"/>
                <a:gd name="T39" fmla="*/ 2 h 3106"/>
                <a:gd name="T40" fmla="*/ 1139 w 1479"/>
                <a:gd name="T41" fmla="*/ 23 h 3106"/>
                <a:gd name="T42" fmla="*/ 1235 w 1479"/>
                <a:gd name="T43" fmla="*/ 62 h 3106"/>
                <a:gd name="T44" fmla="*/ 1321 w 1479"/>
                <a:gd name="T45" fmla="*/ 119 h 3106"/>
                <a:gd name="T46" fmla="*/ 1393 w 1479"/>
                <a:gd name="T47" fmla="*/ 191 h 3106"/>
                <a:gd name="T48" fmla="*/ 1447 w 1479"/>
                <a:gd name="T49" fmla="*/ 277 h 3106"/>
                <a:gd name="T50" fmla="*/ 1475 w 1479"/>
                <a:gd name="T51" fmla="*/ 374 h 3106"/>
                <a:gd name="T52" fmla="*/ 1479 w 1479"/>
                <a:gd name="T53" fmla="*/ 1635 h 3106"/>
                <a:gd name="T54" fmla="*/ 1472 w 1479"/>
                <a:gd name="T55" fmla="*/ 1666 h 3106"/>
                <a:gd name="T56" fmla="*/ 1331 w 1479"/>
                <a:gd name="T57" fmla="*/ 1845 h 3106"/>
                <a:gd name="T58" fmla="*/ 1328 w 1479"/>
                <a:gd name="T59" fmla="*/ 3055 h 3106"/>
                <a:gd name="T60" fmla="*/ 1300 w 1479"/>
                <a:gd name="T61" fmla="*/ 3092 h 3106"/>
                <a:gd name="T62" fmla="*/ 1257 w 1479"/>
                <a:gd name="T63" fmla="*/ 3106 h 3106"/>
                <a:gd name="T64" fmla="*/ 198 w 1479"/>
                <a:gd name="T65" fmla="*/ 3102 h 3106"/>
                <a:gd name="T66" fmla="*/ 161 w 1479"/>
                <a:gd name="T67" fmla="*/ 3076 h 3106"/>
                <a:gd name="T68" fmla="*/ 148 w 1479"/>
                <a:gd name="T69" fmla="*/ 3033 h 3106"/>
                <a:gd name="T70" fmla="*/ 16 w 1479"/>
                <a:gd name="T71" fmla="*/ 1680 h 3106"/>
                <a:gd name="T72" fmla="*/ 1 w 1479"/>
                <a:gd name="T73" fmla="*/ 1650 h 3106"/>
                <a:gd name="T74" fmla="*/ 0 w 1479"/>
                <a:gd name="T75" fmla="*/ 426 h 3106"/>
                <a:gd name="T76" fmla="*/ 14 w 1479"/>
                <a:gd name="T77" fmla="*/ 311 h 3106"/>
                <a:gd name="T78" fmla="*/ 55 w 1479"/>
                <a:gd name="T79" fmla="*/ 208 h 3106"/>
                <a:gd name="T80" fmla="*/ 120 w 1479"/>
                <a:gd name="T81" fmla="*/ 123 h 3106"/>
                <a:gd name="T82" fmla="*/ 206 w 1479"/>
                <a:gd name="T83" fmla="*/ 56 h 3106"/>
                <a:gd name="T84" fmla="*/ 308 w 1479"/>
                <a:gd name="T85" fmla="*/ 14 h 3106"/>
                <a:gd name="T86" fmla="*/ 423 w 1479"/>
                <a:gd name="T87" fmla="*/ 0 h 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79" h="3106">
                  <a:moveTo>
                    <a:pt x="423" y="147"/>
                  </a:moveTo>
                  <a:lnTo>
                    <a:pt x="376" y="151"/>
                  </a:lnTo>
                  <a:lnTo>
                    <a:pt x="333" y="161"/>
                  </a:lnTo>
                  <a:lnTo>
                    <a:pt x="293" y="178"/>
                  </a:lnTo>
                  <a:lnTo>
                    <a:pt x="257" y="200"/>
                  </a:lnTo>
                  <a:lnTo>
                    <a:pt x="225" y="226"/>
                  </a:lnTo>
                  <a:lnTo>
                    <a:pt x="199" y="259"/>
                  </a:lnTo>
                  <a:lnTo>
                    <a:pt x="177" y="295"/>
                  </a:lnTo>
                  <a:lnTo>
                    <a:pt x="161" y="336"/>
                  </a:lnTo>
                  <a:lnTo>
                    <a:pt x="151" y="379"/>
                  </a:lnTo>
                  <a:lnTo>
                    <a:pt x="148" y="426"/>
                  </a:lnTo>
                  <a:lnTo>
                    <a:pt x="148" y="1608"/>
                  </a:lnTo>
                  <a:lnTo>
                    <a:pt x="279" y="1773"/>
                  </a:lnTo>
                  <a:lnTo>
                    <a:pt x="288" y="1788"/>
                  </a:lnTo>
                  <a:lnTo>
                    <a:pt x="293" y="1802"/>
                  </a:lnTo>
                  <a:lnTo>
                    <a:pt x="296" y="1819"/>
                  </a:lnTo>
                  <a:lnTo>
                    <a:pt x="296" y="2958"/>
                  </a:lnTo>
                  <a:lnTo>
                    <a:pt x="1184" y="2958"/>
                  </a:lnTo>
                  <a:lnTo>
                    <a:pt x="1184" y="1819"/>
                  </a:lnTo>
                  <a:lnTo>
                    <a:pt x="1185" y="1802"/>
                  </a:lnTo>
                  <a:lnTo>
                    <a:pt x="1190" y="1788"/>
                  </a:lnTo>
                  <a:lnTo>
                    <a:pt x="1199" y="1773"/>
                  </a:lnTo>
                  <a:lnTo>
                    <a:pt x="1331" y="1608"/>
                  </a:lnTo>
                  <a:lnTo>
                    <a:pt x="1331" y="426"/>
                  </a:lnTo>
                  <a:lnTo>
                    <a:pt x="1328" y="387"/>
                  </a:lnTo>
                  <a:lnTo>
                    <a:pt x="1317" y="350"/>
                  </a:lnTo>
                  <a:lnTo>
                    <a:pt x="1300" y="316"/>
                  </a:lnTo>
                  <a:lnTo>
                    <a:pt x="1278" y="284"/>
                  </a:lnTo>
                  <a:lnTo>
                    <a:pt x="1252" y="253"/>
                  </a:lnTo>
                  <a:lnTo>
                    <a:pt x="1220" y="227"/>
                  </a:lnTo>
                  <a:lnTo>
                    <a:pt x="1186" y="204"/>
                  </a:lnTo>
                  <a:lnTo>
                    <a:pt x="1149" y="184"/>
                  </a:lnTo>
                  <a:lnTo>
                    <a:pt x="1110" y="168"/>
                  </a:lnTo>
                  <a:lnTo>
                    <a:pt x="1071" y="157"/>
                  </a:lnTo>
                  <a:lnTo>
                    <a:pt x="1029" y="150"/>
                  </a:lnTo>
                  <a:lnTo>
                    <a:pt x="988" y="147"/>
                  </a:lnTo>
                  <a:lnTo>
                    <a:pt x="423" y="147"/>
                  </a:lnTo>
                  <a:close/>
                  <a:moveTo>
                    <a:pt x="423" y="0"/>
                  </a:moveTo>
                  <a:lnTo>
                    <a:pt x="988" y="0"/>
                  </a:lnTo>
                  <a:lnTo>
                    <a:pt x="1039" y="2"/>
                  </a:lnTo>
                  <a:lnTo>
                    <a:pt x="1089" y="10"/>
                  </a:lnTo>
                  <a:lnTo>
                    <a:pt x="1139" y="23"/>
                  </a:lnTo>
                  <a:lnTo>
                    <a:pt x="1187" y="40"/>
                  </a:lnTo>
                  <a:lnTo>
                    <a:pt x="1235" y="62"/>
                  </a:lnTo>
                  <a:lnTo>
                    <a:pt x="1279" y="89"/>
                  </a:lnTo>
                  <a:lnTo>
                    <a:pt x="1321" y="119"/>
                  </a:lnTo>
                  <a:lnTo>
                    <a:pt x="1359" y="153"/>
                  </a:lnTo>
                  <a:lnTo>
                    <a:pt x="1393" y="191"/>
                  </a:lnTo>
                  <a:lnTo>
                    <a:pt x="1422" y="233"/>
                  </a:lnTo>
                  <a:lnTo>
                    <a:pt x="1447" y="277"/>
                  </a:lnTo>
                  <a:lnTo>
                    <a:pt x="1464" y="324"/>
                  </a:lnTo>
                  <a:lnTo>
                    <a:pt x="1475" y="374"/>
                  </a:lnTo>
                  <a:lnTo>
                    <a:pt x="1479" y="426"/>
                  </a:lnTo>
                  <a:lnTo>
                    <a:pt x="1479" y="1635"/>
                  </a:lnTo>
                  <a:lnTo>
                    <a:pt x="1477" y="1650"/>
                  </a:lnTo>
                  <a:lnTo>
                    <a:pt x="1472" y="1666"/>
                  </a:lnTo>
                  <a:lnTo>
                    <a:pt x="1462" y="1680"/>
                  </a:lnTo>
                  <a:lnTo>
                    <a:pt x="1331" y="1845"/>
                  </a:lnTo>
                  <a:lnTo>
                    <a:pt x="1331" y="3033"/>
                  </a:lnTo>
                  <a:lnTo>
                    <a:pt x="1328" y="3055"/>
                  </a:lnTo>
                  <a:lnTo>
                    <a:pt x="1317" y="3076"/>
                  </a:lnTo>
                  <a:lnTo>
                    <a:pt x="1300" y="3092"/>
                  </a:lnTo>
                  <a:lnTo>
                    <a:pt x="1280" y="3102"/>
                  </a:lnTo>
                  <a:lnTo>
                    <a:pt x="1257" y="3106"/>
                  </a:lnTo>
                  <a:lnTo>
                    <a:pt x="221" y="3106"/>
                  </a:lnTo>
                  <a:lnTo>
                    <a:pt x="198" y="3102"/>
                  </a:lnTo>
                  <a:lnTo>
                    <a:pt x="178" y="3092"/>
                  </a:lnTo>
                  <a:lnTo>
                    <a:pt x="161" y="3076"/>
                  </a:lnTo>
                  <a:lnTo>
                    <a:pt x="151" y="3055"/>
                  </a:lnTo>
                  <a:lnTo>
                    <a:pt x="148" y="3033"/>
                  </a:lnTo>
                  <a:lnTo>
                    <a:pt x="148" y="1845"/>
                  </a:lnTo>
                  <a:lnTo>
                    <a:pt x="16" y="1680"/>
                  </a:lnTo>
                  <a:lnTo>
                    <a:pt x="7" y="1666"/>
                  </a:lnTo>
                  <a:lnTo>
                    <a:pt x="1" y="1650"/>
                  </a:lnTo>
                  <a:lnTo>
                    <a:pt x="0" y="1635"/>
                  </a:lnTo>
                  <a:lnTo>
                    <a:pt x="0" y="426"/>
                  </a:lnTo>
                  <a:lnTo>
                    <a:pt x="3" y="367"/>
                  </a:lnTo>
                  <a:lnTo>
                    <a:pt x="14" y="311"/>
                  </a:lnTo>
                  <a:lnTo>
                    <a:pt x="31" y="257"/>
                  </a:lnTo>
                  <a:lnTo>
                    <a:pt x="55" y="208"/>
                  </a:lnTo>
                  <a:lnTo>
                    <a:pt x="85" y="163"/>
                  </a:lnTo>
                  <a:lnTo>
                    <a:pt x="120" y="123"/>
                  </a:lnTo>
                  <a:lnTo>
                    <a:pt x="161" y="86"/>
                  </a:lnTo>
                  <a:lnTo>
                    <a:pt x="206" y="56"/>
                  </a:lnTo>
                  <a:lnTo>
                    <a:pt x="255" y="32"/>
                  </a:lnTo>
                  <a:lnTo>
                    <a:pt x="308" y="14"/>
                  </a:lnTo>
                  <a:lnTo>
                    <a:pt x="364" y="3"/>
                  </a:lnTo>
                  <a:lnTo>
                    <a:pt x="4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9" name="Freeform 51">
              <a:extLst>
                <a:ext uri="{FF2B5EF4-FFF2-40B4-BE49-F238E27FC236}">
                  <a16:creationId xmlns:a16="http://schemas.microsoft.com/office/drawing/2014/main" id="{876F00DB-402A-938F-5EF4-D3EECA5092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5793" y="1283709"/>
              <a:ext cx="141130" cy="141130"/>
            </a:xfrm>
            <a:custGeom>
              <a:avLst/>
              <a:gdLst>
                <a:gd name="T0" fmla="*/ 483 w 1072"/>
                <a:gd name="T1" fmla="*/ 151 h 1072"/>
                <a:gd name="T2" fmla="*/ 385 w 1072"/>
                <a:gd name="T3" fmla="*/ 178 h 1072"/>
                <a:gd name="T4" fmla="*/ 299 w 1072"/>
                <a:gd name="T5" fmla="*/ 229 h 1072"/>
                <a:gd name="T6" fmla="*/ 228 w 1072"/>
                <a:gd name="T7" fmla="*/ 299 h 1072"/>
                <a:gd name="T8" fmla="*/ 178 w 1072"/>
                <a:gd name="T9" fmla="*/ 385 h 1072"/>
                <a:gd name="T10" fmla="*/ 151 w 1072"/>
                <a:gd name="T11" fmla="*/ 483 h 1072"/>
                <a:gd name="T12" fmla="*/ 151 w 1072"/>
                <a:gd name="T13" fmla="*/ 588 h 1072"/>
                <a:gd name="T14" fmla="*/ 178 w 1072"/>
                <a:gd name="T15" fmla="*/ 688 h 1072"/>
                <a:gd name="T16" fmla="*/ 228 w 1072"/>
                <a:gd name="T17" fmla="*/ 773 h 1072"/>
                <a:gd name="T18" fmla="*/ 299 w 1072"/>
                <a:gd name="T19" fmla="*/ 843 h 1072"/>
                <a:gd name="T20" fmla="*/ 385 w 1072"/>
                <a:gd name="T21" fmla="*/ 894 h 1072"/>
                <a:gd name="T22" fmla="*/ 483 w 1072"/>
                <a:gd name="T23" fmla="*/ 921 h 1072"/>
                <a:gd name="T24" fmla="*/ 588 w 1072"/>
                <a:gd name="T25" fmla="*/ 921 h 1072"/>
                <a:gd name="T26" fmla="*/ 688 w 1072"/>
                <a:gd name="T27" fmla="*/ 894 h 1072"/>
                <a:gd name="T28" fmla="*/ 773 w 1072"/>
                <a:gd name="T29" fmla="*/ 843 h 1072"/>
                <a:gd name="T30" fmla="*/ 843 w 1072"/>
                <a:gd name="T31" fmla="*/ 773 h 1072"/>
                <a:gd name="T32" fmla="*/ 893 w 1072"/>
                <a:gd name="T33" fmla="*/ 688 h 1072"/>
                <a:gd name="T34" fmla="*/ 921 w 1072"/>
                <a:gd name="T35" fmla="*/ 588 h 1072"/>
                <a:gd name="T36" fmla="*/ 921 w 1072"/>
                <a:gd name="T37" fmla="*/ 483 h 1072"/>
                <a:gd name="T38" fmla="*/ 893 w 1072"/>
                <a:gd name="T39" fmla="*/ 385 h 1072"/>
                <a:gd name="T40" fmla="*/ 843 w 1072"/>
                <a:gd name="T41" fmla="*/ 299 h 1072"/>
                <a:gd name="T42" fmla="*/ 773 w 1072"/>
                <a:gd name="T43" fmla="*/ 229 h 1072"/>
                <a:gd name="T44" fmla="*/ 688 w 1072"/>
                <a:gd name="T45" fmla="*/ 178 h 1072"/>
                <a:gd name="T46" fmla="*/ 588 w 1072"/>
                <a:gd name="T47" fmla="*/ 151 h 1072"/>
                <a:gd name="T48" fmla="*/ 536 w 1072"/>
                <a:gd name="T49" fmla="*/ 0 h 1072"/>
                <a:gd name="T50" fmla="*/ 659 w 1072"/>
                <a:gd name="T51" fmla="*/ 15 h 1072"/>
                <a:gd name="T52" fmla="*/ 771 w 1072"/>
                <a:gd name="T53" fmla="*/ 54 h 1072"/>
                <a:gd name="T54" fmla="*/ 871 w 1072"/>
                <a:gd name="T55" fmla="*/ 118 h 1072"/>
                <a:gd name="T56" fmla="*/ 955 w 1072"/>
                <a:gd name="T57" fmla="*/ 201 h 1072"/>
                <a:gd name="T58" fmla="*/ 1017 w 1072"/>
                <a:gd name="T59" fmla="*/ 300 h 1072"/>
                <a:gd name="T60" fmla="*/ 1058 w 1072"/>
                <a:gd name="T61" fmla="*/ 413 h 1072"/>
                <a:gd name="T62" fmla="*/ 1072 w 1072"/>
                <a:gd name="T63" fmla="*/ 536 h 1072"/>
                <a:gd name="T64" fmla="*/ 1058 w 1072"/>
                <a:gd name="T65" fmla="*/ 659 h 1072"/>
                <a:gd name="T66" fmla="*/ 1017 w 1072"/>
                <a:gd name="T67" fmla="*/ 771 h 1072"/>
                <a:gd name="T68" fmla="*/ 955 w 1072"/>
                <a:gd name="T69" fmla="*/ 871 h 1072"/>
                <a:gd name="T70" fmla="*/ 871 w 1072"/>
                <a:gd name="T71" fmla="*/ 955 h 1072"/>
                <a:gd name="T72" fmla="*/ 771 w 1072"/>
                <a:gd name="T73" fmla="*/ 1017 h 1072"/>
                <a:gd name="T74" fmla="*/ 659 w 1072"/>
                <a:gd name="T75" fmla="*/ 1058 h 1072"/>
                <a:gd name="T76" fmla="*/ 536 w 1072"/>
                <a:gd name="T77" fmla="*/ 1072 h 1072"/>
                <a:gd name="T78" fmla="*/ 413 w 1072"/>
                <a:gd name="T79" fmla="*/ 1058 h 1072"/>
                <a:gd name="T80" fmla="*/ 300 w 1072"/>
                <a:gd name="T81" fmla="*/ 1017 h 1072"/>
                <a:gd name="T82" fmla="*/ 201 w 1072"/>
                <a:gd name="T83" fmla="*/ 955 h 1072"/>
                <a:gd name="T84" fmla="*/ 118 w 1072"/>
                <a:gd name="T85" fmla="*/ 871 h 1072"/>
                <a:gd name="T86" fmla="*/ 54 w 1072"/>
                <a:gd name="T87" fmla="*/ 771 h 1072"/>
                <a:gd name="T88" fmla="*/ 13 w 1072"/>
                <a:gd name="T89" fmla="*/ 659 h 1072"/>
                <a:gd name="T90" fmla="*/ 0 w 1072"/>
                <a:gd name="T91" fmla="*/ 536 h 1072"/>
                <a:gd name="T92" fmla="*/ 13 w 1072"/>
                <a:gd name="T93" fmla="*/ 413 h 1072"/>
                <a:gd name="T94" fmla="*/ 54 w 1072"/>
                <a:gd name="T95" fmla="*/ 300 h 1072"/>
                <a:gd name="T96" fmla="*/ 118 w 1072"/>
                <a:gd name="T97" fmla="*/ 201 h 1072"/>
                <a:gd name="T98" fmla="*/ 201 w 1072"/>
                <a:gd name="T99" fmla="*/ 118 h 1072"/>
                <a:gd name="T100" fmla="*/ 300 w 1072"/>
                <a:gd name="T101" fmla="*/ 54 h 1072"/>
                <a:gd name="T102" fmla="*/ 413 w 1072"/>
                <a:gd name="T103" fmla="*/ 15 h 1072"/>
                <a:gd name="T104" fmla="*/ 536 w 1072"/>
                <a:gd name="T105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2" h="1072">
                  <a:moveTo>
                    <a:pt x="536" y="148"/>
                  </a:moveTo>
                  <a:lnTo>
                    <a:pt x="483" y="151"/>
                  </a:lnTo>
                  <a:lnTo>
                    <a:pt x="432" y="161"/>
                  </a:lnTo>
                  <a:lnTo>
                    <a:pt x="385" y="178"/>
                  </a:lnTo>
                  <a:lnTo>
                    <a:pt x="341" y="201"/>
                  </a:lnTo>
                  <a:lnTo>
                    <a:pt x="299" y="229"/>
                  </a:lnTo>
                  <a:lnTo>
                    <a:pt x="262" y="262"/>
                  </a:lnTo>
                  <a:lnTo>
                    <a:pt x="228" y="299"/>
                  </a:lnTo>
                  <a:lnTo>
                    <a:pt x="201" y="341"/>
                  </a:lnTo>
                  <a:lnTo>
                    <a:pt x="178" y="385"/>
                  </a:lnTo>
                  <a:lnTo>
                    <a:pt x="161" y="434"/>
                  </a:lnTo>
                  <a:lnTo>
                    <a:pt x="151" y="483"/>
                  </a:lnTo>
                  <a:lnTo>
                    <a:pt x="148" y="536"/>
                  </a:lnTo>
                  <a:lnTo>
                    <a:pt x="151" y="588"/>
                  </a:lnTo>
                  <a:lnTo>
                    <a:pt x="161" y="639"/>
                  </a:lnTo>
                  <a:lnTo>
                    <a:pt x="178" y="688"/>
                  </a:lnTo>
                  <a:lnTo>
                    <a:pt x="201" y="732"/>
                  </a:lnTo>
                  <a:lnTo>
                    <a:pt x="228" y="773"/>
                  </a:lnTo>
                  <a:lnTo>
                    <a:pt x="262" y="811"/>
                  </a:lnTo>
                  <a:lnTo>
                    <a:pt x="299" y="843"/>
                  </a:lnTo>
                  <a:lnTo>
                    <a:pt x="341" y="871"/>
                  </a:lnTo>
                  <a:lnTo>
                    <a:pt x="385" y="894"/>
                  </a:lnTo>
                  <a:lnTo>
                    <a:pt x="432" y="910"/>
                  </a:lnTo>
                  <a:lnTo>
                    <a:pt x="483" y="921"/>
                  </a:lnTo>
                  <a:lnTo>
                    <a:pt x="536" y="925"/>
                  </a:lnTo>
                  <a:lnTo>
                    <a:pt x="588" y="921"/>
                  </a:lnTo>
                  <a:lnTo>
                    <a:pt x="639" y="910"/>
                  </a:lnTo>
                  <a:lnTo>
                    <a:pt x="688" y="894"/>
                  </a:lnTo>
                  <a:lnTo>
                    <a:pt x="732" y="871"/>
                  </a:lnTo>
                  <a:lnTo>
                    <a:pt x="773" y="843"/>
                  </a:lnTo>
                  <a:lnTo>
                    <a:pt x="811" y="811"/>
                  </a:lnTo>
                  <a:lnTo>
                    <a:pt x="843" y="773"/>
                  </a:lnTo>
                  <a:lnTo>
                    <a:pt x="871" y="732"/>
                  </a:lnTo>
                  <a:lnTo>
                    <a:pt x="893" y="688"/>
                  </a:lnTo>
                  <a:lnTo>
                    <a:pt x="910" y="639"/>
                  </a:lnTo>
                  <a:lnTo>
                    <a:pt x="921" y="588"/>
                  </a:lnTo>
                  <a:lnTo>
                    <a:pt x="924" y="536"/>
                  </a:lnTo>
                  <a:lnTo>
                    <a:pt x="921" y="483"/>
                  </a:lnTo>
                  <a:lnTo>
                    <a:pt x="910" y="434"/>
                  </a:lnTo>
                  <a:lnTo>
                    <a:pt x="893" y="385"/>
                  </a:lnTo>
                  <a:lnTo>
                    <a:pt x="871" y="341"/>
                  </a:lnTo>
                  <a:lnTo>
                    <a:pt x="843" y="299"/>
                  </a:lnTo>
                  <a:lnTo>
                    <a:pt x="811" y="262"/>
                  </a:lnTo>
                  <a:lnTo>
                    <a:pt x="773" y="229"/>
                  </a:lnTo>
                  <a:lnTo>
                    <a:pt x="732" y="201"/>
                  </a:lnTo>
                  <a:lnTo>
                    <a:pt x="688" y="178"/>
                  </a:lnTo>
                  <a:lnTo>
                    <a:pt x="639" y="161"/>
                  </a:lnTo>
                  <a:lnTo>
                    <a:pt x="588" y="151"/>
                  </a:lnTo>
                  <a:lnTo>
                    <a:pt x="536" y="148"/>
                  </a:lnTo>
                  <a:close/>
                  <a:moveTo>
                    <a:pt x="536" y="0"/>
                  </a:moveTo>
                  <a:lnTo>
                    <a:pt x="598" y="3"/>
                  </a:lnTo>
                  <a:lnTo>
                    <a:pt x="659" y="15"/>
                  </a:lnTo>
                  <a:lnTo>
                    <a:pt x="716" y="32"/>
                  </a:lnTo>
                  <a:lnTo>
                    <a:pt x="771" y="54"/>
                  </a:lnTo>
                  <a:lnTo>
                    <a:pt x="824" y="84"/>
                  </a:lnTo>
                  <a:lnTo>
                    <a:pt x="871" y="118"/>
                  </a:lnTo>
                  <a:lnTo>
                    <a:pt x="915" y="157"/>
                  </a:lnTo>
                  <a:lnTo>
                    <a:pt x="955" y="201"/>
                  </a:lnTo>
                  <a:lnTo>
                    <a:pt x="989" y="249"/>
                  </a:lnTo>
                  <a:lnTo>
                    <a:pt x="1017" y="300"/>
                  </a:lnTo>
                  <a:lnTo>
                    <a:pt x="1041" y="355"/>
                  </a:lnTo>
                  <a:lnTo>
                    <a:pt x="1058" y="413"/>
                  </a:lnTo>
                  <a:lnTo>
                    <a:pt x="1068" y="474"/>
                  </a:lnTo>
                  <a:lnTo>
                    <a:pt x="1072" y="536"/>
                  </a:lnTo>
                  <a:lnTo>
                    <a:pt x="1068" y="599"/>
                  </a:lnTo>
                  <a:lnTo>
                    <a:pt x="1058" y="659"/>
                  </a:lnTo>
                  <a:lnTo>
                    <a:pt x="1041" y="716"/>
                  </a:lnTo>
                  <a:lnTo>
                    <a:pt x="1017" y="771"/>
                  </a:lnTo>
                  <a:lnTo>
                    <a:pt x="989" y="824"/>
                  </a:lnTo>
                  <a:lnTo>
                    <a:pt x="955" y="871"/>
                  </a:lnTo>
                  <a:lnTo>
                    <a:pt x="915" y="915"/>
                  </a:lnTo>
                  <a:lnTo>
                    <a:pt x="871" y="955"/>
                  </a:lnTo>
                  <a:lnTo>
                    <a:pt x="824" y="989"/>
                  </a:lnTo>
                  <a:lnTo>
                    <a:pt x="771" y="1017"/>
                  </a:lnTo>
                  <a:lnTo>
                    <a:pt x="716" y="1041"/>
                  </a:lnTo>
                  <a:lnTo>
                    <a:pt x="659" y="1058"/>
                  </a:lnTo>
                  <a:lnTo>
                    <a:pt x="598" y="1069"/>
                  </a:lnTo>
                  <a:lnTo>
                    <a:pt x="536" y="1072"/>
                  </a:lnTo>
                  <a:lnTo>
                    <a:pt x="474" y="1069"/>
                  </a:lnTo>
                  <a:lnTo>
                    <a:pt x="413" y="1058"/>
                  </a:lnTo>
                  <a:lnTo>
                    <a:pt x="355" y="1041"/>
                  </a:lnTo>
                  <a:lnTo>
                    <a:pt x="300" y="1017"/>
                  </a:lnTo>
                  <a:lnTo>
                    <a:pt x="249" y="989"/>
                  </a:lnTo>
                  <a:lnTo>
                    <a:pt x="201" y="955"/>
                  </a:lnTo>
                  <a:lnTo>
                    <a:pt x="157" y="915"/>
                  </a:lnTo>
                  <a:lnTo>
                    <a:pt x="118" y="871"/>
                  </a:lnTo>
                  <a:lnTo>
                    <a:pt x="83" y="824"/>
                  </a:lnTo>
                  <a:lnTo>
                    <a:pt x="54" y="771"/>
                  </a:lnTo>
                  <a:lnTo>
                    <a:pt x="32" y="716"/>
                  </a:lnTo>
                  <a:lnTo>
                    <a:pt x="13" y="659"/>
                  </a:lnTo>
                  <a:lnTo>
                    <a:pt x="3" y="599"/>
                  </a:lnTo>
                  <a:lnTo>
                    <a:pt x="0" y="536"/>
                  </a:lnTo>
                  <a:lnTo>
                    <a:pt x="3" y="474"/>
                  </a:lnTo>
                  <a:lnTo>
                    <a:pt x="13" y="413"/>
                  </a:lnTo>
                  <a:lnTo>
                    <a:pt x="32" y="355"/>
                  </a:lnTo>
                  <a:lnTo>
                    <a:pt x="54" y="300"/>
                  </a:lnTo>
                  <a:lnTo>
                    <a:pt x="83" y="249"/>
                  </a:lnTo>
                  <a:lnTo>
                    <a:pt x="118" y="201"/>
                  </a:lnTo>
                  <a:lnTo>
                    <a:pt x="157" y="157"/>
                  </a:lnTo>
                  <a:lnTo>
                    <a:pt x="201" y="118"/>
                  </a:lnTo>
                  <a:lnTo>
                    <a:pt x="249" y="84"/>
                  </a:lnTo>
                  <a:lnTo>
                    <a:pt x="300" y="54"/>
                  </a:lnTo>
                  <a:lnTo>
                    <a:pt x="355" y="32"/>
                  </a:lnTo>
                  <a:lnTo>
                    <a:pt x="413" y="15"/>
                  </a:lnTo>
                  <a:lnTo>
                    <a:pt x="474" y="3"/>
                  </a:lnTo>
                  <a:lnTo>
                    <a:pt x="5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65311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D3F41D4F-42AF-4D3B-BB1A-5A9418980A72}"/>
              </a:ext>
            </a:extLst>
          </p:cNvPr>
          <p:cNvGrpSpPr/>
          <p:nvPr/>
        </p:nvGrpSpPr>
        <p:grpSpPr>
          <a:xfrm>
            <a:off x="2014141" y="2142852"/>
            <a:ext cx="955675" cy="955675"/>
            <a:chOff x="2014141" y="2511152"/>
            <a:chExt cx="955675" cy="955675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92FD2A72-9167-46E9-8074-CB7EF05FC7A6}"/>
                </a:ext>
              </a:extLst>
            </p:cNvPr>
            <p:cNvSpPr/>
            <p:nvPr/>
          </p:nvSpPr>
          <p:spPr>
            <a:xfrm>
              <a:off x="2014141" y="2511152"/>
              <a:ext cx="955675" cy="955675"/>
            </a:xfrm>
            <a:prstGeom prst="ellipse">
              <a:avLst/>
            </a:prstGeom>
            <a:solidFill>
              <a:srgbClr val="5EAE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3" name="Рисунок 32" descr="Линейчатая диаграмма со сплошной заливкой">
              <a:extLst>
                <a:ext uri="{FF2B5EF4-FFF2-40B4-BE49-F238E27FC236}">
                  <a16:creationId xmlns:a16="http://schemas.microsoft.com/office/drawing/2014/main" id="{0087125F-2CF1-4948-AC3F-6DFE0EE42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77666" y="2774677"/>
              <a:ext cx="428624" cy="428624"/>
            </a:xfrm>
            <a:prstGeom prst="rect">
              <a:avLst/>
            </a:prstGeom>
          </p:spPr>
        </p:pic>
      </p:grpSp>
      <p:sp>
        <p:nvSpPr>
          <p:cNvPr id="4" name="Овал 3">
            <a:extLst>
              <a:ext uri="{FF2B5EF4-FFF2-40B4-BE49-F238E27FC236}">
                <a16:creationId xmlns:a16="http://schemas.microsoft.com/office/drawing/2014/main" id="{21D43BB8-22D7-4705-ADEE-047512DA9DA5}"/>
              </a:ext>
            </a:extLst>
          </p:cNvPr>
          <p:cNvSpPr/>
          <p:nvPr/>
        </p:nvSpPr>
        <p:spPr>
          <a:xfrm>
            <a:off x="5621337" y="2142852"/>
            <a:ext cx="955675" cy="955675"/>
          </a:xfrm>
          <a:prstGeom prst="ellipse">
            <a:avLst/>
          </a:prstGeom>
          <a:solidFill>
            <a:srgbClr val="5EAE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A28DFFC-505E-40D8-B67B-46A80662A999}"/>
              </a:ext>
            </a:extLst>
          </p:cNvPr>
          <p:cNvSpPr/>
          <p:nvPr/>
        </p:nvSpPr>
        <p:spPr>
          <a:xfrm>
            <a:off x="7424935" y="4550772"/>
            <a:ext cx="955675" cy="955675"/>
          </a:xfrm>
          <a:prstGeom prst="ellipse">
            <a:avLst/>
          </a:prstGeom>
          <a:solidFill>
            <a:srgbClr val="C0E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05C711E-FCA1-4CC5-8207-2323C4EEA90E}"/>
              </a:ext>
            </a:extLst>
          </p:cNvPr>
          <p:cNvSpPr/>
          <p:nvPr/>
        </p:nvSpPr>
        <p:spPr>
          <a:xfrm>
            <a:off x="9228533" y="2142852"/>
            <a:ext cx="955675" cy="955675"/>
          </a:xfrm>
          <a:prstGeom prst="ellipse">
            <a:avLst/>
          </a:prstGeom>
          <a:solidFill>
            <a:srgbClr val="5EAE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00A9BF7-BB1A-4483-ACF1-6BCC00F1573C}"/>
              </a:ext>
            </a:extLst>
          </p:cNvPr>
          <p:cNvSpPr/>
          <p:nvPr/>
        </p:nvSpPr>
        <p:spPr>
          <a:xfrm>
            <a:off x="3817739" y="4550772"/>
            <a:ext cx="955675" cy="955675"/>
          </a:xfrm>
          <a:prstGeom prst="ellipse">
            <a:avLst/>
          </a:prstGeom>
          <a:solidFill>
            <a:srgbClr val="C0E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Стрелка: шеврон 7">
            <a:extLst>
              <a:ext uri="{FF2B5EF4-FFF2-40B4-BE49-F238E27FC236}">
                <a16:creationId xmlns:a16="http://schemas.microsoft.com/office/drawing/2014/main" id="{FB7F424B-977E-4CD3-BD8F-2FF6833832E5}"/>
              </a:ext>
            </a:extLst>
          </p:cNvPr>
          <p:cNvSpPr/>
          <p:nvPr/>
        </p:nvSpPr>
        <p:spPr>
          <a:xfrm>
            <a:off x="1526382" y="3651250"/>
            <a:ext cx="1931193" cy="314325"/>
          </a:xfrm>
          <a:prstGeom prst="chevron">
            <a:avLst>
              <a:gd name="adj" fmla="val 63636"/>
            </a:avLst>
          </a:prstGeom>
          <a:solidFill>
            <a:srgbClr val="5EAE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Стрелка: шеврон 8">
            <a:extLst>
              <a:ext uri="{FF2B5EF4-FFF2-40B4-BE49-F238E27FC236}">
                <a16:creationId xmlns:a16="http://schemas.microsoft.com/office/drawing/2014/main" id="{B44D21AE-8AA9-4247-925D-40960A1951E1}"/>
              </a:ext>
            </a:extLst>
          </p:cNvPr>
          <p:cNvSpPr/>
          <p:nvPr/>
        </p:nvSpPr>
        <p:spPr>
          <a:xfrm>
            <a:off x="3329980" y="3651250"/>
            <a:ext cx="1931193" cy="314325"/>
          </a:xfrm>
          <a:prstGeom prst="chevron">
            <a:avLst>
              <a:gd name="adj" fmla="val 63636"/>
            </a:avLst>
          </a:prstGeom>
          <a:solidFill>
            <a:srgbClr val="C0E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Стрелка: шеврон 9">
            <a:extLst>
              <a:ext uri="{FF2B5EF4-FFF2-40B4-BE49-F238E27FC236}">
                <a16:creationId xmlns:a16="http://schemas.microsoft.com/office/drawing/2014/main" id="{F2CF9B51-3D40-4C3A-BD43-48167313473F}"/>
              </a:ext>
            </a:extLst>
          </p:cNvPr>
          <p:cNvSpPr/>
          <p:nvPr/>
        </p:nvSpPr>
        <p:spPr>
          <a:xfrm>
            <a:off x="5133578" y="3651250"/>
            <a:ext cx="1931193" cy="314325"/>
          </a:xfrm>
          <a:prstGeom prst="chevron">
            <a:avLst>
              <a:gd name="adj" fmla="val 63636"/>
            </a:avLst>
          </a:prstGeom>
          <a:solidFill>
            <a:srgbClr val="5EAE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Стрелка: шеврон 10">
            <a:extLst>
              <a:ext uri="{FF2B5EF4-FFF2-40B4-BE49-F238E27FC236}">
                <a16:creationId xmlns:a16="http://schemas.microsoft.com/office/drawing/2014/main" id="{C43DA056-3469-4E32-8118-43D76C5C0B41}"/>
              </a:ext>
            </a:extLst>
          </p:cNvPr>
          <p:cNvSpPr/>
          <p:nvPr/>
        </p:nvSpPr>
        <p:spPr>
          <a:xfrm>
            <a:off x="6937176" y="3651250"/>
            <a:ext cx="1931193" cy="314325"/>
          </a:xfrm>
          <a:prstGeom prst="chevron">
            <a:avLst>
              <a:gd name="adj" fmla="val 63636"/>
            </a:avLst>
          </a:prstGeom>
          <a:solidFill>
            <a:srgbClr val="C0E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Стрелка: шеврон 11">
            <a:extLst>
              <a:ext uri="{FF2B5EF4-FFF2-40B4-BE49-F238E27FC236}">
                <a16:creationId xmlns:a16="http://schemas.microsoft.com/office/drawing/2014/main" id="{9D689F3F-0350-451F-9281-18A35BB0EBD7}"/>
              </a:ext>
            </a:extLst>
          </p:cNvPr>
          <p:cNvSpPr/>
          <p:nvPr/>
        </p:nvSpPr>
        <p:spPr>
          <a:xfrm>
            <a:off x="8740774" y="3651250"/>
            <a:ext cx="1931193" cy="314325"/>
          </a:xfrm>
          <a:prstGeom prst="chevron">
            <a:avLst>
              <a:gd name="adj" fmla="val 63636"/>
            </a:avLst>
          </a:prstGeom>
          <a:solidFill>
            <a:srgbClr val="5EAE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603B811B-310E-4437-982B-0718BCDF4986}"/>
              </a:ext>
            </a:extLst>
          </p:cNvPr>
          <p:cNvCxnSpPr>
            <a:cxnSpLocks/>
          </p:cNvCxnSpPr>
          <p:nvPr/>
        </p:nvCxnSpPr>
        <p:spPr>
          <a:xfrm>
            <a:off x="2491978" y="2979738"/>
            <a:ext cx="0" cy="771525"/>
          </a:xfrm>
          <a:prstGeom prst="line">
            <a:avLst/>
          </a:prstGeom>
          <a:ln w="381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7D2720F-84F6-48DC-BB19-B5EB8A3E5B50}"/>
              </a:ext>
            </a:extLst>
          </p:cNvPr>
          <p:cNvCxnSpPr>
            <a:cxnSpLocks/>
          </p:cNvCxnSpPr>
          <p:nvPr/>
        </p:nvCxnSpPr>
        <p:spPr>
          <a:xfrm>
            <a:off x="6099174" y="2979738"/>
            <a:ext cx="0" cy="771525"/>
          </a:xfrm>
          <a:prstGeom prst="line">
            <a:avLst/>
          </a:prstGeom>
          <a:ln w="381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38043D5-F0FA-4DF3-9CEB-D539DFB1E6A8}"/>
              </a:ext>
            </a:extLst>
          </p:cNvPr>
          <p:cNvCxnSpPr>
            <a:cxnSpLocks/>
          </p:cNvCxnSpPr>
          <p:nvPr/>
        </p:nvCxnSpPr>
        <p:spPr>
          <a:xfrm>
            <a:off x="9706370" y="2979738"/>
            <a:ext cx="0" cy="771525"/>
          </a:xfrm>
          <a:prstGeom prst="line">
            <a:avLst/>
          </a:prstGeom>
          <a:ln w="381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E3B71DF9-3754-48EA-BB22-C10129158A0E}"/>
              </a:ext>
            </a:extLst>
          </p:cNvPr>
          <p:cNvCxnSpPr>
            <a:cxnSpLocks/>
          </p:cNvCxnSpPr>
          <p:nvPr/>
        </p:nvCxnSpPr>
        <p:spPr>
          <a:xfrm>
            <a:off x="4295576" y="3886518"/>
            <a:ext cx="0" cy="771525"/>
          </a:xfrm>
          <a:prstGeom prst="line">
            <a:avLst/>
          </a:prstGeom>
          <a:ln w="381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9422B90-9290-4262-92D0-BC7A061BD54F}"/>
              </a:ext>
            </a:extLst>
          </p:cNvPr>
          <p:cNvCxnSpPr>
            <a:cxnSpLocks/>
          </p:cNvCxnSpPr>
          <p:nvPr/>
        </p:nvCxnSpPr>
        <p:spPr>
          <a:xfrm>
            <a:off x="7902772" y="3886518"/>
            <a:ext cx="0" cy="771525"/>
          </a:xfrm>
          <a:prstGeom prst="line">
            <a:avLst/>
          </a:prstGeom>
          <a:ln w="381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0837BD87-B057-4AF0-886B-993ECD992E7A}"/>
              </a:ext>
            </a:extLst>
          </p:cNvPr>
          <p:cNvGrpSpPr/>
          <p:nvPr/>
        </p:nvGrpSpPr>
        <p:grpSpPr>
          <a:xfrm>
            <a:off x="1683356" y="4548507"/>
            <a:ext cx="1907572" cy="923330"/>
            <a:chOff x="2573517" y="4966507"/>
            <a:chExt cx="1907572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91DDC8-F6C8-453F-9A40-A5C8F6B6CBF0}"/>
                </a:ext>
              </a:extLst>
            </p:cNvPr>
            <p:cNvSpPr txBox="1"/>
            <p:nvPr/>
          </p:nvSpPr>
          <p:spPr>
            <a:xfrm>
              <a:off x="2573517" y="4966507"/>
              <a:ext cx="18063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>
                  <a:solidFill>
                    <a:srgbClr val="404040"/>
                  </a:solidFill>
                  <a:latin typeface="Comfortaa" panose="000005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ОБРОБОТКА ДАННЫХ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127976-CAD3-45E9-A792-BF4570F15590}"/>
                </a:ext>
              </a:extLst>
            </p:cNvPr>
            <p:cNvSpPr txBox="1"/>
            <p:nvPr/>
          </p:nvSpPr>
          <p:spPr>
            <a:xfrm>
              <a:off x="2573517" y="5243506"/>
              <a:ext cx="1907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rgbClr val="797979"/>
                  </a:solidFill>
                  <a:latin typeface="Comfortaa" panose="000005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Реструктуризация и импортирование данных</a:t>
              </a: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BDD70E2-D7C7-4090-B934-784BAE187A5D}"/>
              </a:ext>
            </a:extLst>
          </p:cNvPr>
          <p:cNvGrpSpPr/>
          <p:nvPr/>
        </p:nvGrpSpPr>
        <p:grpSpPr>
          <a:xfrm>
            <a:off x="5192909" y="4548507"/>
            <a:ext cx="2062937" cy="923329"/>
            <a:chOff x="2573517" y="4966507"/>
            <a:chExt cx="2062937" cy="92332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8E2601-CC77-4D0C-8DCE-DCA5C5975CB3}"/>
                </a:ext>
              </a:extLst>
            </p:cNvPr>
            <p:cNvSpPr txBox="1"/>
            <p:nvPr/>
          </p:nvSpPr>
          <p:spPr>
            <a:xfrm>
              <a:off x="2573517" y="4966507"/>
              <a:ext cx="2062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>
                  <a:solidFill>
                    <a:srgbClr val="404040"/>
                  </a:solidFill>
                  <a:latin typeface="Comfortaa" panose="000005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КОМПИЛЯЦИЯ ДАТАСЕТА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2ECB4B-B784-4E24-A0F4-6C21617242B8}"/>
                </a:ext>
              </a:extLst>
            </p:cNvPr>
            <p:cNvSpPr txBox="1"/>
            <p:nvPr/>
          </p:nvSpPr>
          <p:spPr>
            <a:xfrm>
              <a:off x="2573517" y="5243505"/>
              <a:ext cx="1907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rgbClr val="797979"/>
                  </a:solidFill>
                  <a:latin typeface="Comfortaa" panose="000005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Объединение всех данных в удобный формат</a:t>
              </a: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D897F703-4C31-46B4-A8C0-9165A465D544}"/>
              </a:ext>
            </a:extLst>
          </p:cNvPr>
          <p:cNvGrpSpPr/>
          <p:nvPr/>
        </p:nvGrpSpPr>
        <p:grpSpPr>
          <a:xfrm>
            <a:off x="8715238" y="4548507"/>
            <a:ext cx="1907572" cy="923330"/>
            <a:chOff x="2568874" y="4966507"/>
            <a:chExt cx="1907572" cy="9233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E8067A-D3E5-42CF-AB8B-6BB167E3AF26}"/>
                </a:ext>
              </a:extLst>
            </p:cNvPr>
            <p:cNvSpPr txBox="1"/>
            <p:nvPr/>
          </p:nvSpPr>
          <p:spPr>
            <a:xfrm>
              <a:off x="2568874" y="4966507"/>
              <a:ext cx="1406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>
                  <a:solidFill>
                    <a:srgbClr val="404040"/>
                  </a:solidFill>
                  <a:latin typeface="Comfortaa" panose="000005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ТЕСТИРОВАНИЕ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36E95A-7CA3-4A7E-A7C7-A9FC2662393E}"/>
                </a:ext>
              </a:extLst>
            </p:cNvPr>
            <p:cNvSpPr txBox="1"/>
            <p:nvPr/>
          </p:nvSpPr>
          <p:spPr>
            <a:xfrm>
              <a:off x="2568874" y="5243506"/>
              <a:ext cx="1907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rgbClr val="797979"/>
                  </a:solidFill>
                  <a:latin typeface="Comfortaa" panose="000005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Проверка качества выходных результатов</a:t>
              </a: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91CC5870-250D-4311-B961-C485380FC841}"/>
              </a:ext>
            </a:extLst>
          </p:cNvPr>
          <p:cNvGrpSpPr/>
          <p:nvPr/>
        </p:nvGrpSpPr>
        <p:grpSpPr>
          <a:xfrm>
            <a:off x="3337985" y="2144940"/>
            <a:ext cx="1907572" cy="737457"/>
            <a:chOff x="2573517" y="4966507"/>
            <a:chExt cx="1907572" cy="73745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73DE2BC-182D-4E29-91E7-AFA5D3773B59}"/>
                </a:ext>
              </a:extLst>
            </p:cNvPr>
            <p:cNvSpPr txBox="1"/>
            <p:nvPr/>
          </p:nvSpPr>
          <p:spPr>
            <a:xfrm>
              <a:off x="2573517" y="4966507"/>
              <a:ext cx="16607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>
                  <a:solidFill>
                    <a:srgbClr val="404040"/>
                  </a:solidFill>
                  <a:latin typeface="Comfortaa" panose="000005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СОЗДАНИЕ ВИДЕО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B555C0-E8C5-4C69-A0C1-27F404EFA84D}"/>
                </a:ext>
              </a:extLst>
            </p:cNvPr>
            <p:cNvSpPr txBox="1"/>
            <p:nvPr/>
          </p:nvSpPr>
          <p:spPr>
            <a:xfrm>
              <a:off x="2573517" y="5242299"/>
              <a:ext cx="1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rgbClr val="797979"/>
                  </a:solidFill>
                  <a:latin typeface="Comfortaa" panose="000005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Создание и дорисовка </a:t>
              </a:r>
              <a:r>
                <a:rPr lang="ru-RU" sz="1200" dirty="0" err="1">
                  <a:solidFill>
                    <a:srgbClr val="797979"/>
                  </a:solidFill>
                  <a:latin typeface="Comfortaa" panose="000005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баунти</a:t>
              </a:r>
              <a:r>
                <a:rPr lang="ru-RU" sz="1200" dirty="0">
                  <a:solidFill>
                    <a:srgbClr val="797979"/>
                  </a:solidFill>
                  <a:latin typeface="Comfortaa" panose="000005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-боксов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057694DD-81DA-40DB-9F69-959BBE8C3693}"/>
              </a:ext>
            </a:extLst>
          </p:cNvPr>
          <p:cNvGrpSpPr/>
          <p:nvPr/>
        </p:nvGrpSpPr>
        <p:grpSpPr>
          <a:xfrm>
            <a:off x="6995584" y="2144940"/>
            <a:ext cx="1907572" cy="913683"/>
            <a:chOff x="2573517" y="4966507"/>
            <a:chExt cx="1907572" cy="91368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74A01-2566-43E7-B173-56EA3E6CCEBA}"/>
                </a:ext>
              </a:extLst>
            </p:cNvPr>
            <p:cNvSpPr txBox="1"/>
            <p:nvPr/>
          </p:nvSpPr>
          <p:spPr>
            <a:xfrm>
              <a:off x="2573517" y="4966507"/>
              <a:ext cx="17500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>
                  <a:solidFill>
                    <a:srgbClr val="404040"/>
                  </a:solidFill>
                  <a:latin typeface="Comfortaa" panose="000005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ОБУЧЕНИЕ МОДЕЛИ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701EF9-1C24-4D93-8A38-A33626B1EE85}"/>
                </a:ext>
              </a:extLst>
            </p:cNvPr>
            <p:cNvSpPr txBox="1"/>
            <p:nvPr/>
          </p:nvSpPr>
          <p:spPr>
            <a:xfrm>
              <a:off x="2573517" y="5233859"/>
              <a:ext cx="1907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rgbClr val="797979"/>
                  </a:solidFill>
                  <a:latin typeface="Comfortaa" panose="000005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Тестирование разных моделей и аугментаций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7739A16-E6AE-487E-B1D6-E8758A72CBC9}"/>
              </a:ext>
            </a:extLst>
          </p:cNvPr>
          <p:cNvSpPr txBox="1"/>
          <p:nvPr/>
        </p:nvSpPr>
        <p:spPr>
          <a:xfrm>
            <a:off x="4725273" y="374973"/>
            <a:ext cx="274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rgbClr val="404040"/>
                </a:solidFill>
                <a:latin typeface="Comfortaa" panose="000005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Ход работы</a:t>
            </a:r>
          </a:p>
        </p:txBody>
      </p: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25713260-4C0D-464D-8F5D-84728D5AB414}"/>
              </a:ext>
            </a:extLst>
          </p:cNvPr>
          <p:cNvGrpSpPr/>
          <p:nvPr/>
        </p:nvGrpSpPr>
        <p:grpSpPr>
          <a:xfrm rot="10800000" flipV="1">
            <a:off x="41728" y="333044"/>
            <a:ext cx="948872" cy="1081264"/>
            <a:chOff x="3517627" y="6188141"/>
            <a:chExt cx="521437" cy="594191"/>
          </a:xfrm>
        </p:grpSpPr>
        <p:grpSp>
          <p:nvGrpSpPr>
            <p:cNvPr id="51" name="Группа 50">
              <a:extLst>
                <a:ext uri="{FF2B5EF4-FFF2-40B4-BE49-F238E27FC236}">
                  <a16:creationId xmlns:a16="http://schemas.microsoft.com/office/drawing/2014/main" id="{55E55EE8-A47F-4CF3-AA14-FD0BC21AAE7B}"/>
                </a:ext>
              </a:extLst>
            </p:cNvPr>
            <p:cNvGrpSpPr/>
            <p:nvPr/>
          </p:nvGrpSpPr>
          <p:grpSpPr>
            <a:xfrm>
              <a:off x="3517627" y="6344339"/>
              <a:ext cx="521437" cy="288033"/>
              <a:chOff x="707815" y="1047776"/>
              <a:chExt cx="521437" cy="288033"/>
            </a:xfrm>
          </p:grpSpPr>
          <p:grpSp>
            <p:nvGrpSpPr>
              <p:cNvPr id="63" name="Группа 62">
                <a:extLst>
                  <a:ext uri="{FF2B5EF4-FFF2-40B4-BE49-F238E27FC236}">
                    <a16:creationId xmlns:a16="http://schemas.microsoft.com/office/drawing/2014/main" id="{B2328AAA-DC81-4632-A76B-986565FF5846}"/>
                  </a:ext>
                </a:extLst>
              </p:cNvPr>
              <p:cNvGrpSpPr/>
              <p:nvPr/>
            </p:nvGrpSpPr>
            <p:grpSpPr>
              <a:xfrm rot="18983713">
                <a:off x="707815" y="1047776"/>
                <a:ext cx="288032" cy="288033"/>
                <a:chOff x="767408" y="908719"/>
                <a:chExt cx="576064" cy="576065"/>
              </a:xfrm>
            </p:grpSpPr>
            <p:cxnSp>
              <p:nvCxnSpPr>
                <p:cNvPr id="65" name="Соединитель: изогнутый 64">
                  <a:extLst>
                    <a:ext uri="{FF2B5EF4-FFF2-40B4-BE49-F238E27FC236}">
                      <a16:creationId xmlns:a16="http://schemas.microsoft.com/office/drawing/2014/main" id="{77302E67-FCA2-455A-8CCA-1762ED6F3D02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055440" y="1196752"/>
                  <a:ext cx="288032" cy="288032"/>
                </a:xfrm>
                <a:prstGeom prst="curvedConnector3">
                  <a:avLst/>
                </a:prstGeom>
                <a:ln w="57150">
                  <a:solidFill>
                    <a:srgbClr val="5EAEE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Соединитель: изогнутый 65">
                  <a:extLst>
                    <a:ext uri="{FF2B5EF4-FFF2-40B4-BE49-F238E27FC236}">
                      <a16:creationId xmlns:a16="http://schemas.microsoft.com/office/drawing/2014/main" id="{C1A80B13-E119-4B5F-8B7B-E882EEDA36B6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67408" y="908719"/>
                  <a:ext cx="288032" cy="288032"/>
                </a:xfrm>
                <a:prstGeom prst="curvedConnector3">
                  <a:avLst/>
                </a:prstGeom>
                <a:ln w="57150">
                  <a:solidFill>
                    <a:srgbClr val="5EAEE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Соединитель: изогнутый 63">
                <a:extLst>
                  <a:ext uri="{FF2B5EF4-FFF2-40B4-BE49-F238E27FC236}">
                    <a16:creationId xmlns:a16="http://schemas.microsoft.com/office/drawing/2014/main" id="{4966CA2B-E5A4-4FF3-84C6-944C340DC9F9}"/>
                  </a:ext>
                </a:extLst>
              </p:cNvPr>
              <p:cNvCxnSpPr/>
              <p:nvPr/>
            </p:nvCxnSpPr>
            <p:spPr>
              <a:xfrm rot="13583713" flipH="1">
                <a:off x="1085236" y="1127224"/>
                <a:ext cx="144016" cy="144016"/>
              </a:xfrm>
              <a:prstGeom prst="curvedConnector3">
                <a:avLst/>
              </a:prstGeom>
              <a:ln w="57150">
                <a:solidFill>
                  <a:srgbClr val="5EAEE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Группа 51">
              <a:extLst>
                <a:ext uri="{FF2B5EF4-FFF2-40B4-BE49-F238E27FC236}">
                  <a16:creationId xmlns:a16="http://schemas.microsoft.com/office/drawing/2014/main" id="{4FE1CFF8-6A72-4854-BB09-929B6975DE86}"/>
                </a:ext>
              </a:extLst>
            </p:cNvPr>
            <p:cNvGrpSpPr/>
            <p:nvPr/>
          </p:nvGrpSpPr>
          <p:grpSpPr>
            <a:xfrm>
              <a:off x="3517627" y="6188141"/>
              <a:ext cx="521437" cy="594191"/>
              <a:chOff x="3517627" y="6188141"/>
              <a:chExt cx="521437" cy="594191"/>
            </a:xfrm>
          </p:grpSpPr>
          <p:grpSp>
            <p:nvGrpSpPr>
              <p:cNvPr id="53" name="Группа 52">
                <a:extLst>
                  <a:ext uri="{FF2B5EF4-FFF2-40B4-BE49-F238E27FC236}">
                    <a16:creationId xmlns:a16="http://schemas.microsoft.com/office/drawing/2014/main" id="{02292234-4275-40FC-95E5-22CB2D3100DA}"/>
                  </a:ext>
                </a:extLst>
              </p:cNvPr>
              <p:cNvGrpSpPr/>
              <p:nvPr/>
            </p:nvGrpSpPr>
            <p:grpSpPr>
              <a:xfrm>
                <a:off x="3517627" y="6188141"/>
                <a:ext cx="521437" cy="288033"/>
                <a:chOff x="707815" y="1047776"/>
                <a:chExt cx="521437" cy="288033"/>
              </a:xfrm>
            </p:grpSpPr>
            <p:grpSp>
              <p:nvGrpSpPr>
                <p:cNvPr id="59" name="Группа 58">
                  <a:extLst>
                    <a:ext uri="{FF2B5EF4-FFF2-40B4-BE49-F238E27FC236}">
                      <a16:creationId xmlns:a16="http://schemas.microsoft.com/office/drawing/2014/main" id="{13C77190-D9FD-40DE-84D7-21CAD5855FA6}"/>
                    </a:ext>
                  </a:extLst>
                </p:cNvPr>
                <p:cNvGrpSpPr/>
                <p:nvPr/>
              </p:nvGrpSpPr>
              <p:grpSpPr>
                <a:xfrm rot="18983713">
                  <a:off x="707815" y="1047776"/>
                  <a:ext cx="288032" cy="288033"/>
                  <a:chOff x="767408" y="908719"/>
                  <a:chExt cx="576064" cy="576065"/>
                </a:xfrm>
              </p:grpSpPr>
              <p:cxnSp>
                <p:nvCxnSpPr>
                  <p:cNvPr id="61" name="Соединитель: изогнутый 60">
                    <a:extLst>
                      <a:ext uri="{FF2B5EF4-FFF2-40B4-BE49-F238E27FC236}">
                        <a16:creationId xmlns:a16="http://schemas.microsoft.com/office/drawing/2014/main" id="{DCB52F94-5A4C-42F1-8397-4813CAE045AA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055440" y="1196752"/>
                    <a:ext cx="288032" cy="288032"/>
                  </a:xfrm>
                  <a:prstGeom prst="curvedConnector3">
                    <a:avLst/>
                  </a:prstGeom>
                  <a:ln w="57150">
                    <a:solidFill>
                      <a:srgbClr val="5EAEE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Соединитель: изогнутый 61">
                    <a:extLst>
                      <a:ext uri="{FF2B5EF4-FFF2-40B4-BE49-F238E27FC236}">
                        <a16:creationId xmlns:a16="http://schemas.microsoft.com/office/drawing/2014/main" id="{A921B254-5BD9-42FD-B1B2-C617FEE21DAA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767408" y="908719"/>
                    <a:ext cx="288032" cy="288032"/>
                  </a:xfrm>
                  <a:prstGeom prst="curvedConnector3">
                    <a:avLst/>
                  </a:prstGeom>
                  <a:ln w="57150">
                    <a:solidFill>
                      <a:srgbClr val="5EAEE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" name="Соединитель: изогнутый 59">
                  <a:extLst>
                    <a:ext uri="{FF2B5EF4-FFF2-40B4-BE49-F238E27FC236}">
                      <a16:creationId xmlns:a16="http://schemas.microsoft.com/office/drawing/2014/main" id="{C3928474-91A4-42FB-B083-606522DFB078}"/>
                    </a:ext>
                  </a:extLst>
                </p:cNvPr>
                <p:cNvCxnSpPr/>
                <p:nvPr/>
              </p:nvCxnSpPr>
              <p:spPr>
                <a:xfrm rot="13583713" flipH="1">
                  <a:off x="1085236" y="1127224"/>
                  <a:ext cx="144016" cy="144016"/>
                </a:xfrm>
                <a:prstGeom prst="curvedConnector3">
                  <a:avLst/>
                </a:prstGeom>
                <a:ln w="57150">
                  <a:solidFill>
                    <a:srgbClr val="5EAEE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Группа 53">
                <a:extLst>
                  <a:ext uri="{FF2B5EF4-FFF2-40B4-BE49-F238E27FC236}">
                    <a16:creationId xmlns:a16="http://schemas.microsoft.com/office/drawing/2014/main" id="{822E3539-8F62-4796-B7A7-83C13CD87D51}"/>
                  </a:ext>
                </a:extLst>
              </p:cNvPr>
              <p:cNvGrpSpPr/>
              <p:nvPr/>
            </p:nvGrpSpPr>
            <p:grpSpPr>
              <a:xfrm>
                <a:off x="3517627" y="6494299"/>
                <a:ext cx="521437" cy="288033"/>
                <a:chOff x="707815" y="1047776"/>
                <a:chExt cx="521437" cy="288033"/>
              </a:xfrm>
            </p:grpSpPr>
            <p:grpSp>
              <p:nvGrpSpPr>
                <p:cNvPr id="55" name="Группа 54">
                  <a:extLst>
                    <a:ext uri="{FF2B5EF4-FFF2-40B4-BE49-F238E27FC236}">
                      <a16:creationId xmlns:a16="http://schemas.microsoft.com/office/drawing/2014/main" id="{BD1A8996-0782-4458-80A4-CD57C2C3F7F1}"/>
                    </a:ext>
                  </a:extLst>
                </p:cNvPr>
                <p:cNvGrpSpPr/>
                <p:nvPr/>
              </p:nvGrpSpPr>
              <p:grpSpPr>
                <a:xfrm rot="18983713">
                  <a:off x="707815" y="1047776"/>
                  <a:ext cx="288032" cy="288033"/>
                  <a:chOff x="767408" y="908719"/>
                  <a:chExt cx="576064" cy="576065"/>
                </a:xfrm>
              </p:grpSpPr>
              <p:cxnSp>
                <p:nvCxnSpPr>
                  <p:cNvPr id="57" name="Соединитель: изогнутый 56">
                    <a:extLst>
                      <a:ext uri="{FF2B5EF4-FFF2-40B4-BE49-F238E27FC236}">
                        <a16:creationId xmlns:a16="http://schemas.microsoft.com/office/drawing/2014/main" id="{96CFD16B-E3AE-4FB6-B97D-AED18A468336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055440" y="1196752"/>
                    <a:ext cx="288032" cy="288032"/>
                  </a:xfrm>
                  <a:prstGeom prst="curvedConnector3">
                    <a:avLst/>
                  </a:prstGeom>
                  <a:ln w="57150">
                    <a:solidFill>
                      <a:srgbClr val="5EAEE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Соединитель: изогнутый 57">
                    <a:extLst>
                      <a:ext uri="{FF2B5EF4-FFF2-40B4-BE49-F238E27FC236}">
                        <a16:creationId xmlns:a16="http://schemas.microsoft.com/office/drawing/2014/main" id="{C4DE6138-5000-4EDE-A00C-BCDF14D5A75B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767408" y="908719"/>
                    <a:ext cx="288032" cy="288032"/>
                  </a:xfrm>
                  <a:prstGeom prst="curvedConnector3">
                    <a:avLst/>
                  </a:prstGeom>
                  <a:ln w="57150">
                    <a:solidFill>
                      <a:srgbClr val="5EAEE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6" name="Соединитель: изогнутый 55">
                  <a:extLst>
                    <a:ext uri="{FF2B5EF4-FFF2-40B4-BE49-F238E27FC236}">
                      <a16:creationId xmlns:a16="http://schemas.microsoft.com/office/drawing/2014/main" id="{BC7A473D-4186-4989-AB9F-24BD3D8A61DA}"/>
                    </a:ext>
                  </a:extLst>
                </p:cNvPr>
                <p:cNvCxnSpPr/>
                <p:nvPr/>
              </p:nvCxnSpPr>
              <p:spPr>
                <a:xfrm rot="13583713" flipH="1">
                  <a:off x="1085236" y="1127224"/>
                  <a:ext cx="144016" cy="144016"/>
                </a:xfrm>
                <a:prstGeom prst="curvedConnector3">
                  <a:avLst/>
                </a:prstGeom>
                <a:ln w="57150">
                  <a:solidFill>
                    <a:srgbClr val="5EAEE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0" name="Рисунок 26" descr="Программист мужской со сплошной заливкой">
            <a:extLst>
              <a:ext uri="{FF2B5EF4-FFF2-40B4-BE49-F238E27FC236}">
                <a16:creationId xmlns:a16="http://schemas.microsoft.com/office/drawing/2014/main" id="{B1CC25F0-ED81-BAEB-F89F-548427D1A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4147" y="4749984"/>
            <a:ext cx="557250" cy="557250"/>
          </a:xfrm>
          <a:prstGeom prst="rect">
            <a:avLst/>
          </a:prstGeom>
        </p:spPr>
      </p:pic>
      <p:pic>
        <p:nvPicPr>
          <p:cNvPr id="42" name="Рисунок 27" descr="Ракета со сплошной заливкой">
            <a:extLst>
              <a:ext uri="{FF2B5EF4-FFF2-40B4-BE49-F238E27FC236}">
                <a16:creationId xmlns:a16="http://schemas.microsoft.com/office/drawing/2014/main" id="{6E35D8D7-CD2F-895F-730E-0F5E8C5230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6011" y="2367036"/>
            <a:ext cx="569055" cy="569055"/>
          </a:xfrm>
          <a:prstGeom prst="rect">
            <a:avLst/>
          </a:prstGeom>
        </p:spPr>
      </p:pic>
      <p:pic>
        <p:nvPicPr>
          <p:cNvPr id="72" name="Рисунок 32" descr="Линейчатая диаграмма со сплошной заливкой">
            <a:extLst>
              <a:ext uri="{FF2B5EF4-FFF2-40B4-BE49-F238E27FC236}">
                <a16:creationId xmlns:a16="http://schemas.microsoft.com/office/drawing/2014/main" id="{B5EEF9A4-133B-60E5-F850-58DAA1B90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1688" y="2437252"/>
            <a:ext cx="428624" cy="428624"/>
          </a:xfrm>
          <a:prstGeom prst="rect">
            <a:avLst/>
          </a:prstGeom>
        </p:spPr>
      </p:pic>
      <p:pic>
        <p:nvPicPr>
          <p:cNvPr id="73" name="Рисунок 32" descr="Линейчатая диаграмма со сплошной заливкой">
            <a:extLst>
              <a:ext uri="{FF2B5EF4-FFF2-40B4-BE49-F238E27FC236}">
                <a16:creationId xmlns:a16="http://schemas.microsoft.com/office/drawing/2014/main" id="{2F98F657-7EE2-8CD8-79C8-582141252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7459" y="4813804"/>
            <a:ext cx="428624" cy="42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7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6B7DB5-8BBF-4FA4-9E05-1BB6DDC01DC2}"/>
              </a:ext>
            </a:extLst>
          </p:cNvPr>
          <p:cNvSpPr txBox="1"/>
          <p:nvPr/>
        </p:nvSpPr>
        <p:spPr>
          <a:xfrm>
            <a:off x="3923769" y="298632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solidFill>
                  <a:srgbClr val="404040"/>
                </a:solidFill>
                <a:latin typeface="Comfortaa" panose="00000500000000000000" pitchFamily="2" charset="0"/>
              </a:rPr>
              <a:t>Стек технологий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616B2336-85D5-4B51-B574-D17F7BF35F4B}"/>
              </a:ext>
            </a:extLst>
          </p:cNvPr>
          <p:cNvCxnSpPr>
            <a:cxnSpLocks/>
          </p:cNvCxnSpPr>
          <p:nvPr/>
        </p:nvCxnSpPr>
        <p:spPr>
          <a:xfrm>
            <a:off x="5637609" y="1060899"/>
            <a:ext cx="916782" cy="0"/>
          </a:xfrm>
          <a:prstGeom prst="line">
            <a:avLst/>
          </a:prstGeom>
          <a:ln w="38100">
            <a:solidFill>
              <a:srgbClr val="C1E8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73D3C0-2075-4766-A09D-7E09B58D06E0}"/>
              </a:ext>
            </a:extLst>
          </p:cNvPr>
          <p:cNvSpPr txBox="1"/>
          <p:nvPr/>
        </p:nvSpPr>
        <p:spPr>
          <a:xfrm>
            <a:off x="3712083" y="1176834"/>
            <a:ext cx="476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solidFill>
                  <a:srgbClr val="5EAEE3"/>
                </a:solidFill>
                <a:latin typeface="Comfortaa" panose="00000500000000000000" pitchFamily="2" charset="0"/>
              </a:rPr>
              <a:t>Технологии использованные для разработки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DF9DA91-576F-40EC-927B-C769FBD98826}"/>
              </a:ext>
            </a:extLst>
          </p:cNvPr>
          <p:cNvGrpSpPr/>
          <p:nvPr/>
        </p:nvGrpSpPr>
        <p:grpSpPr>
          <a:xfrm>
            <a:off x="2167493" y="2409933"/>
            <a:ext cx="2548128" cy="984885"/>
            <a:chOff x="947445" y="2770390"/>
            <a:chExt cx="2548128" cy="9848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46B290-2EF5-4D76-A0EA-B8AE268F7AFC}"/>
                </a:ext>
              </a:extLst>
            </p:cNvPr>
            <p:cNvSpPr txBox="1"/>
            <p:nvPr/>
          </p:nvSpPr>
          <p:spPr>
            <a:xfrm>
              <a:off x="947445" y="2770390"/>
              <a:ext cx="10759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rgbClr val="404040"/>
                  </a:solidFill>
                  <a:latin typeface="Comfortaa" panose="00000500000000000000" pitchFamily="2" charset="0"/>
                </a:rPr>
                <a:t>Streamlit</a:t>
              </a:r>
              <a:endParaRPr lang="ru-RU" sz="1600" b="1" dirty="0">
                <a:solidFill>
                  <a:srgbClr val="404040"/>
                </a:solidFill>
                <a:latin typeface="Comfortaa" panose="00000500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FD3C03-E1A9-4A28-B1BC-3D53BF38157A}"/>
                </a:ext>
              </a:extLst>
            </p:cNvPr>
            <p:cNvSpPr txBox="1"/>
            <p:nvPr/>
          </p:nvSpPr>
          <p:spPr>
            <a:xfrm>
              <a:off x="947445" y="3108944"/>
              <a:ext cx="2548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rgbClr val="B7B7B7"/>
                  </a:solidFill>
                  <a:latin typeface="Comfortaa" panose="00000500000000000000" pitchFamily="2" charset="0"/>
                </a:rPr>
                <a:t>Был необходим для удобного представления использования модели</a:t>
              </a:r>
              <a:r>
                <a:rPr lang="ru-RU" sz="1200" dirty="0">
                  <a:effectLst/>
                  <a:latin typeface="Helvetica Neue" panose="02000503000000020004" pitchFamily="2" charset="0"/>
                </a:rPr>
                <a:t> </a:t>
              </a:r>
              <a:endParaRPr lang="ru-RU" sz="1200" dirty="0">
                <a:solidFill>
                  <a:srgbClr val="B7B7B7"/>
                </a:solidFill>
                <a:latin typeface="Comfortaa" panose="00000500000000000000" pitchFamily="2" charset="0"/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6C97736C-3C0B-4525-9D41-AAC2B2CF958F}"/>
              </a:ext>
            </a:extLst>
          </p:cNvPr>
          <p:cNvGrpSpPr/>
          <p:nvPr/>
        </p:nvGrpSpPr>
        <p:grpSpPr>
          <a:xfrm>
            <a:off x="8040216" y="2405340"/>
            <a:ext cx="2548128" cy="800219"/>
            <a:chOff x="995444" y="2770390"/>
            <a:chExt cx="2548128" cy="80021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A9C852-730A-408D-B6DE-C6CF73AA8F6A}"/>
                </a:ext>
              </a:extLst>
            </p:cNvPr>
            <p:cNvSpPr txBox="1"/>
            <p:nvPr/>
          </p:nvSpPr>
          <p:spPr>
            <a:xfrm>
              <a:off x="1004969" y="2770390"/>
              <a:ext cx="9211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rgbClr val="404040"/>
                  </a:solidFill>
                  <a:latin typeface="Comfortaa" panose="00000500000000000000" pitchFamily="2" charset="0"/>
                </a:rPr>
                <a:t>PyTorch</a:t>
              </a:r>
              <a:endParaRPr lang="ru-RU" sz="1600" b="1" dirty="0">
                <a:solidFill>
                  <a:srgbClr val="404040"/>
                </a:solidFill>
                <a:latin typeface="Comfortaa" panose="00000500000000000000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ED92DC-75FE-423C-9361-2C20DA0E3A22}"/>
                </a:ext>
              </a:extLst>
            </p:cNvPr>
            <p:cNvSpPr txBox="1"/>
            <p:nvPr/>
          </p:nvSpPr>
          <p:spPr>
            <a:xfrm>
              <a:off x="995444" y="3108944"/>
              <a:ext cx="2548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rgbClr val="B7B7B7"/>
                  </a:solidFill>
                  <a:latin typeface="Comfortaa" panose="00000500000000000000" pitchFamily="2" charset="0"/>
                </a:rPr>
                <a:t>Основной фреймворк машинного обучения </a:t>
              </a: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A55F0E40-9FFB-44CF-8603-7CEB228A4BD4}"/>
              </a:ext>
            </a:extLst>
          </p:cNvPr>
          <p:cNvGrpSpPr/>
          <p:nvPr/>
        </p:nvGrpSpPr>
        <p:grpSpPr>
          <a:xfrm>
            <a:off x="8040216" y="4452661"/>
            <a:ext cx="2548128" cy="1538883"/>
            <a:chOff x="1004969" y="2770390"/>
            <a:chExt cx="2548128" cy="153888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FAEB3B-3B35-4B47-8C04-F952A5B4E479}"/>
                </a:ext>
              </a:extLst>
            </p:cNvPr>
            <p:cNvSpPr txBox="1"/>
            <p:nvPr/>
          </p:nvSpPr>
          <p:spPr>
            <a:xfrm>
              <a:off x="1004969" y="2770390"/>
              <a:ext cx="21298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0" dirty="0">
                  <a:effectLst/>
                  <a:latin typeface="Comfortaa" panose="020F0603070200060003" pitchFamily="34" charset="0"/>
                </a:rPr>
                <a:t>Yandex </a:t>
              </a:r>
              <a:r>
                <a:rPr lang="en-GB" sz="1600" b="1" i="0" dirty="0" err="1">
                  <a:effectLst/>
                  <a:latin typeface="Comfortaa" panose="020F0603070200060003" pitchFamily="34" charset="0"/>
                </a:rPr>
                <a:t>DataSphere</a:t>
              </a:r>
              <a:endParaRPr lang="en-GB" sz="1600" b="1" i="0" dirty="0">
                <a:effectLst/>
                <a:latin typeface="Comfortaa" panose="020F0603070200060003" pitchFamily="34" charset="0"/>
              </a:endParaRPr>
            </a:p>
            <a:p>
              <a:endParaRPr lang="ru-RU" sz="1600" b="1" dirty="0">
                <a:solidFill>
                  <a:srgbClr val="404040"/>
                </a:solidFill>
                <a:latin typeface="Comfortaa" panose="00000500000000000000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A798AA-0A57-42BC-B07B-193E95B0DA3D}"/>
                </a:ext>
              </a:extLst>
            </p:cNvPr>
            <p:cNvSpPr txBox="1"/>
            <p:nvPr/>
          </p:nvSpPr>
          <p:spPr>
            <a:xfrm>
              <a:off x="1004969" y="3108944"/>
              <a:ext cx="25481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B7B7B7"/>
                  </a:solidFill>
                  <a:latin typeface="Comfortaa" panose="00000500000000000000" pitchFamily="2" charset="0"/>
                </a:rPr>
                <a:t>Yandex Datasphere </a:t>
              </a:r>
              <a:r>
                <a:rPr lang="ru-RU" sz="1200" dirty="0">
                  <a:solidFill>
                    <a:srgbClr val="B7B7B7"/>
                  </a:solidFill>
                  <a:latin typeface="Comfortaa" panose="00000500000000000000" pitchFamily="2" charset="0"/>
                </a:rPr>
                <a:t>использовался для тренировок моделей с большими затратами видеопамяти</a:t>
              </a:r>
            </a:p>
            <a:p>
              <a:endParaRPr lang="ru-RU" sz="1200" dirty="0">
                <a:solidFill>
                  <a:srgbClr val="B7B7B7"/>
                </a:solidFill>
                <a:latin typeface="Comfortaa" panose="00000500000000000000" pitchFamily="2" charset="0"/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E733269A-1D85-49AE-9EDF-0135C452B0CD}"/>
              </a:ext>
            </a:extLst>
          </p:cNvPr>
          <p:cNvGrpSpPr/>
          <p:nvPr/>
        </p:nvGrpSpPr>
        <p:grpSpPr>
          <a:xfrm>
            <a:off x="2167493" y="4452661"/>
            <a:ext cx="2548128" cy="800219"/>
            <a:chOff x="1004969" y="2770390"/>
            <a:chExt cx="2548128" cy="80021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E885EC-29D5-4DB6-B271-8936EA3076C2}"/>
                </a:ext>
              </a:extLst>
            </p:cNvPr>
            <p:cNvSpPr txBox="1"/>
            <p:nvPr/>
          </p:nvSpPr>
          <p:spPr>
            <a:xfrm>
              <a:off x="1004969" y="2770390"/>
              <a:ext cx="1172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rgbClr val="404040"/>
                  </a:solidFill>
                  <a:latin typeface="Comfortaa" panose="00000500000000000000" pitchFamily="2" charset="0"/>
                </a:rPr>
                <a:t>Ultralytics</a:t>
              </a:r>
              <a:endParaRPr lang="ru-RU" sz="1600" b="1" dirty="0">
                <a:solidFill>
                  <a:srgbClr val="404040"/>
                </a:solidFill>
                <a:latin typeface="Comfortaa" panose="00000500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5929DA-BC62-4C8A-97A8-A1BF9F63E479}"/>
                </a:ext>
              </a:extLst>
            </p:cNvPr>
            <p:cNvSpPr txBox="1"/>
            <p:nvPr/>
          </p:nvSpPr>
          <p:spPr>
            <a:xfrm>
              <a:off x="1004969" y="3108944"/>
              <a:ext cx="2548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rgbClr val="B7B7B7"/>
                  </a:solidFill>
                  <a:latin typeface="Comfortaa" panose="00000500000000000000" pitchFamily="2" charset="0"/>
                </a:rPr>
                <a:t>Библиотека для удобной работы с моделью </a:t>
              </a:r>
              <a:r>
                <a:rPr lang="en-US" sz="1200" dirty="0">
                  <a:solidFill>
                    <a:srgbClr val="B7B7B7"/>
                  </a:solidFill>
                  <a:latin typeface="Comfortaa" panose="00000500000000000000" pitchFamily="2" charset="0"/>
                </a:rPr>
                <a:t>YOLOv8</a:t>
              </a:r>
              <a:r>
                <a:rPr lang="ru-RU" sz="1200" dirty="0">
                  <a:solidFill>
                    <a:srgbClr val="B7B7B7"/>
                  </a:solidFill>
                  <a:latin typeface="Comfortaa" panose="00000500000000000000" pitchFamily="2" charset="0"/>
                </a:rPr>
                <a:t>.</a:t>
              </a:r>
            </a:p>
          </p:txBody>
        </p:sp>
      </p:grpSp>
      <p:pic>
        <p:nvPicPr>
          <p:cNvPr id="33" name="Picture 32" descr="A paper boat on a black background&#10;&#10;Description automatically generated">
            <a:extLst>
              <a:ext uri="{FF2B5EF4-FFF2-40B4-BE49-F238E27FC236}">
                <a16:creationId xmlns:a16="http://schemas.microsoft.com/office/drawing/2014/main" id="{0AB51D0B-5681-D0F6-6F13-1E2C398C9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689933"/>
            <a:ext cx="720000" cy="720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Picture 38" descr="A red and black logo&#10;&#10;Description automatically generated">
            <a:extLst>
              <a:ext uri="{FF2B5EF4-FFF2-40B4-BE49-F238E27FC236}">
                <a16:creationId xmlns:a16="http://schemas.microsoft.com/office/drawing/2014/main" id="{35A9AAA2-558E-0BCF-1D6A-A0B08EF55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1685340"/>
            <a:ext cx="720000" cy="720000"/>
          </a:xfrm>
          <a:prstGeom prst="rect">
            <a:avLst/>
          </a:prstGeom>
        </p:spPr>
      </p:pic>
      <p:pic>
        <p:nvPicPr>
          <p:cNvPr id="41" name="Picture 40" descr="A blue circle with a white and black background&#10;&#10;Description automatically generated">
            <a:extLst>
              <a:ext uri="{FF2B5EF4-FFF2-40B4-BE49-F238E27FC236}">
                <a16:creationId xmlns:a16="http://schemas.microsoft.com/office/drawing/2014/main" id="{62E9691A-73B2-BD00-E5B4-5C73FABEC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168" y="3732661"/>
            <a:ext cx="720000" cy="720000"/>
          </a:xfrm>
          <a:prstGeom prst="rect">
            <a:avLst/>
          </a:prstGeom>
        </p:spPr>
      </p:pic>
      <p:pic>
        <p:nvPicPr>
          <p:cNvPr id="43" name="Picture 42" descr="A blue and black logo&#10;&#10;Description automatically generated">
            <a:extLst>
              <a:ext uri="{FF2B5EF4-FFF2-40B4-BE49-F238E27FC236}">
                <a16:creationId xmlns:a16="http://schemas.microsoft.com/office/drawing/2014/main" id="{CA4A191F-56EA-10CB-0032-DFB51C200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7493" y="3732661"/>
            <a:ext cx="720000" cy="75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0530786-4260-88AC-E808-A4D50B4525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94519" y="1441634"/>
            <a:ext cx="7772398" cy="4082969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F33DE90-E573-448D-80F5-EFA0179F14B8}"/>
              </a:ext>
            </a:extLst>
          </p:cNvPr>
          <p:cNvSpPr/>
          <p:nvPr/>
        </p:nvSpPr>
        <p:spPr>
          <a:xfrm>
            <a:off x="0" y="0"/>
            <a:ext cx="456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320C19B-C746-44AD-A7F3-100B59206FC9}"/>
              </a:ext>
            </a:extLst>
          </p:cNvPr>
          <p:cNvCxnSpPr>
            <a:cxnSpLocks/>
          </p:cNvCxnSpPr>
          <p:nvPr/>
        </p:nvCxnSpPr>
        <p:spPr>
          <a:xfrm>
            <a:off x="644525" y="2477298"/>
            <a:ext cx="920833" cy="0"/>
          </a:xfrm>
          <a:prstGeom prst="line">
            <a:avLst/>
          </a:prstGeom>
          <a:ln w="38100">
            <a:solidFill>
              <a:srgbClr val="C1E8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6DCD2-11B3-46DF-A6CF-6B722C248980}"/>
              </a:ext>
            </a:extLst>
          </p:cNvPr>
          <p:cNvSpPr txBox="1"/>
          <p:nvPr/>
        </p:nvSpPr>
        <p:spPr>
          <a:xfrm>
            <a:off x="563261" y="543863"/>
            <a:ext cx="40055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Comfortaa" panose="00000500000000000000" pitchFamily="2" charset="0"/>
              </a:rPr>
              <a:t>График метрики</a:t>
            </a:r>
          </a:p>
          <a:p>
            <a:r>
              <a:rPr lang="en-GB" sz="3600" b="1" dirty="0">
                <a:solidFill>
                  <a:schemeClr val="bg1"/>
                </a:solidFill>
                <a:latin typeface="Comfortaa" panose="00000500000000000000" pitchFamily="2" charset="0"/>
              </a:rPr>
              <a:t>maP50(B)</a:t>
            </a:r>
            <a:endParaRPr lang="ru-RU" sz="3600" b="1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661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0530786-4260-88AC-E808-A4D50B4525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94519" y="1540019"/>
            <a:ext cx="7772398" cy="3886199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F33DE90-E573-448D-80F5-EFA0179F14B8}"/>
              </a:ext>
            </a:extLst>
          </p:cNvPr>
          <p:cNvSpPr/>
          <p:nvPr/>
        </p:nvSpPr>
        <p:spPr>
          <a:xfrm>
            <a:off x="0" y="0"/>
            <a:ext cx="456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320C19B-C746-44AD-A7F3-100B59206FC9}"/>
              </a:ext>
            </a:extLst>
          </p:cNvPr>
          <p:cNvCxnSpPr>
            <a:cxnSpLocks/>
          </p:cNvCxnSpPr>
          <p:nvPr/>
        </p:nvCxnSpPr>
        <p:spPr>
          <a:xfrm>
            <a:off x="644525" y="2477298"/>
            <a:ext cx="920833" cy="0"/>
          </a:xfrm>
          <a:prstGeom prst="line">
            <a:avLst/>
          </a:prstGeom>
          <a:ln w="38100">
            <a:solidFill>
              <a:srgbClr val="C1E8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6DCD2-11B3-46DF-A6CF-6B722C248980}"/>
              </a:ext>
            </a:extLst>
          </p:cNvPr>
          <p:cNvSpPr txBox="1"/>
          <p:nvPr/>
        </p:nvSpPr>
        <p:spPr>
          <a:xfrm>
            <a:off x="563261" y="543863"/>
            <a:ext cx="40055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Comfortaa" panose="00000500000000000000" pitchFamily="2" charset="0"/>
              </a:rPr>
              <a:t>График метрики</a:t>
            </a:r>
          </a:p>
          <a:p>
            <a:r>
              <a:rPr lang="en-GB" sz="3600" b="1" dirty="0">
                <a:solidFill>
                  <a:schemeClr val="bg1"/>
                </a:solidFill>
                <a:latin typeface="Comfortaa" panose="00000500000000000000" pitchFamily="2" charset="0"/>
              </a:rPr>
              <a:t>F1-Confidence(B)</a:t>
            </a:r>
            <a:endParaRPr lang="ru-RU" sz="3600" b="1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8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47739A16-E6AE-487E-B1D6-E8758A72CBC9}"/>
              </a:ext>
            </a:extLst>
          </p:cNvPr>
          <p:cNvSpPr txBox="1"/>
          <p:nvPr/>
        </p:nvSpPr>
        <p:spPr>
          <a:xfrm>
            <a:off x="1690702" y="374973"/>
            <a:ext cx="8810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rgbClr val="404040"/>
                </a:solidFill>
                <a:latin typeface="Comfortaa" panose="000005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Демонстрация на тренировочных данных</a:t>
            </a:r>
          </a:p>
        </p:txBody>
      </p: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25713260-4C0D-464D-8F5D-84728D5AB414}"/>
              </a:ext>
            </a:extLst>
          </p:cNvPr>
          <p:cNvGrpSpPr/>
          <p:nvPr/>
        </p:nvGrpSpPr>
        <p:grpSpPr>
          <a:xfrm rot="10800000" flipV="1">
            <a:off x="41728" y="333044"/>
            <a:ext cx="948872" cy="1081264"/>
            <a:chOff x="3517627" y="6188141"/>
            <a:chExt cx="521437" cy="594191"/>
          </a:xfrm>
        </p:grpSpPr>
        <p:grpSp>
          <p:nvGrpSpPr>
            <p:cNvPr id="51" name="Группа 50">
              <a:extLst>
                <a:ext uri="{FF2B5EF4-FFF2-40B4-BE49-F238E27FC236}">
                  <a16:creationId xmlns:a16="http://schemas.microsoft.com/office/drawing/2014/main" id="{55E55EE8-A47F-4CF3-AA14-FD0BC21AAE7B}"/>
                </a:ext>
              </a:extLst>
            </p:cNvPr>
            <p:cNvGrpSpPr/>
            <p:nvPr/>
          </p:nvGrpSpPr>
          <p:grpSpPr>
            <a:xfrm>
              <a:off x="3517627" y="6344339"/>
              <a:ext cx="521437" cy="288033"/>
              <a:chOff x="707815" y="1047776"/>
              <a:chExt cx="521437" cy="288033"/>
            </a:xfrm>
          </p:grpSpPr>
          <p:grpSp>
            <p:nvGrpSpPr>
              <p:cNvPr id="63" name="Группа 62">
                <a:extLst>
                  <a:ext uri="{FF2B5EF4-FFF2-40B4-BE49-F238E27FC236}">
                    <a16:creationId xmlns:a16="http://schemas.microsoft.com/office/drawing/2014/main" id="{B2328AAA-DC81-4632-A76B-986565FF5846}"/>
                  </a:ext>
                </a:extLst>
              </p:cNvPr>
              <p:cNvGrpSpPr/>
              <p:nvPr/>
            </p:nvGrpSpPr>
            <p:grpSpPr>
              <a:xfrm rot="18983713">
                <a:off x="707815" y="1047776"/>
                <a:ext cx="288032" cy="288033"/>
                <a:chOff x="767408" y="908719"/>
                <a:chExt cx="576064" cy="576065"/>
              </a:xfrm>
            </p:grpSpPr>
            <p:cxnSp>
              <p:nvCxnSpPr>
                <p:cNvPr id="65" name="Соединитель: изогнутый 64">
                  <a:extLst>
                    <a:ext uri="{FF2B5EF4-FFF2-40B4-BE49-F238E27FC236}">
                      <a16:creationId xmlns:a16="http://schemas.microsoft.com/office/drawing/2014/main" id="{77302E67-FCA2-455A-8CCA-1762ED6F3D02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055440" y="1196752"/>
                  <a:ext cx="288032" cy="288032"/>
                </a:xfrm>
                <a:prstGeom prst="curvedConnector3">
                  <a:avLst/>
                </a:prstGeom>
                <a:ln w="57150">
                  <a:solidFill>
                    <a:srgbClr val="5EAEE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Соединитель: изогнутый 65">
                  <a:extLst>
                    <a:ext uri="{FF2B5EF4-FFF2-40B4-BE49-F238E27FC236}">
                      <a16:creationId xmlns:a16="http://schemas.microsoft.com/office/drawing/2014/main" id="{C1A80B13-E119-4B5F-8B7B-E882EEDA36B6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67408" y="908719"/>
                  <a:ext cx="288032" cy="288032"/>
                </a:xfrm>
                <a:prstGeom prst="curvedConnector3">
                  <a:avLst/>
                </a:prstGeom>
                <a:ln w="57150">
                  <a:solidFill>
                    <a:srgbClr val="5EAEE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Соединитель: изогнутый 63">
                <a:extLst>
                  <a:ext uri="{FF2B5EF4-FFF2-40B4-BE49-F238E27FC236}">
                    <a16:creationId xmlns:a16="http://schemas.microsoft.com/office/drawing/2014/main" id="{4966CA2B-E5A4-4FF3-84C6-944C340DC9F9}"/>
                  </a:ext>
                </a:extLst>
              </p:cNvPr>
              <p:cNvCxnSpPr/>
              <p:nvPr/>
            </p:nvCxnSpPr>
            <p:spPr>
              <a:xfrm rot="13583713" flipH="1">
                <a:off x="1085236" y="1127224"/>
                <a:ext cx="144016" cy="144016"/>
              </a:xfrm>
              <a:prstGeom prst="curvedConnector3">
                <a:avLst/>
              </a:prstGeom>
              <a:ln w="57150">
                <a:solidFill>
                  <a:srgbClr val="5EAEE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Группа 51">
              <a:extLst>
                <a:ext uri="{FF2B5EF4-FFF2-40B4-BE49-F238E27FC236}">
                  <a16:creationId xmlns:a16="http://schemas.microsoft.com/office/drawing/2014/main" id="{4FE1CFF8-6A72-4854-BB09-929B6975DE86}"/>
                </a:ext>
              </a:extLst>
            </p:cNvPr>
            <p:cNvGrpSpPr/>
            <p:nvPr/>
          </p:nvGrpSpPr>
          <p:grpSpPr>
            <a:xfrm>
              <a:off x="3517627" y="6188141"/>
              <a:ext cx="521437" cy="594191"/>
              <a:chOff x="3517627" y="6188141"/>
              <a:chExt cx="521437" cy="594191"/>
            </a:xfrm>
          </p:grpSpPr>
          <p:grpSp>
            <p:nvGrpSpPr>
              <p:cNvPr id="53" name="Группа 52">
                <a:extLst>
                  <a:ext uri="{FF2B5EF4-FFF2-40B4-BE49-F238E27FC236}">
                    <a16:creationId xmlns:a16="http://schemas.microsoft.com/office/drawing/2014/main" id="{02292234-4275-40FC-95E5-22CB2D3100DA}"/>
                  </a:ext>
                </a:extLst>
              </p:cNvPr>
              <p:cNvGrpSpPr/>
              <p:nvPr/>
            </p:nvGrpSpPr>
            <p:grpSpPr>
              <a:xfrm>
                <a:off x="3517627" y="6188141"/>
                <a:ext cx="521437" cy="288033"/>
                <a:chOff x="707815" y="1047776"/>
                <a:chExt cx="521437" cy="288033"/>
              </a:xfrm>
            </p:grpSpPr>
            <p:grpSp>
              <p:nvGrpSpPr>
                <p:cNvPr id="59" name="Группа 58">
                  <a:extLst>
                    <a:ext uri="{FF2B5EF4-FFF2-40B4-BE49-F238E27FC236}">
                      <a16:creationId xmlns:a16="http://schemas.microsoft.com/office/drawing/2014/main" id="{13C77190-D9FD-40DE-84D7-21CAD5855FA6}"/>
                    </a:ext>
                  </a:extLst>
                </p:cNvPr>
                <p:cNvGrpSpPr/>
                <p:nvPr/>
              </p:nvGrpSpPr>
              <p:grpSpPr>
                <a:xfrm rot="18983713">
                  <a:off x="707815" y="1047776"/>
                  <a:ext cx="288032" cy="288033"/>
                  <a:chOff x="767408" y="908719"/>
                  <a:chExt cx="576064" cy="576065"/>
                </a:xfrm>
              </p:grpSpPr>
              <p:cxnSp>
                <p:nvCxnSpPr>
                  <p:cNvPr id="61" name="Соединитель: изогнутый 60">
                    <a:extLst>
                      <a:ext uri="{FF2B5EF4-FFF2-40B4-BE49-F238E27FC236}">
                        <a16:creationId xmlns:a16="http://schemas.microsoft.com/office/drawing/2014/main" id="{DCB52F94-5A4C-42F1-8397-4813CAE045AA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055440" y="1196752"/>
                    <a:ext cx="288032" cy="288032"/>
                  </a:xfrm>
                  <a:prstGeom prst="curvedConnector3">
                    <a:avLst/>
                  </a:prstGeom>
                  <a:ln w="57150">
                    <a:solidFill>
                      <a:srgbClr val="5EAEE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Соединитель: изогнутый 61">
                    <a:extLst>
                      <a:ext uri="{FF2B5EF4-FFF2-40B4-BE49-F238E27FC236}">
                        <a16:creationId xmlns:a16="http://schemas.microsoft.com/office/drawing/2014/main" id="{A921B254-5BD9-42FD-B1B2-C617FEE21DAA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767408" y="908719"/>
                    <a:ext cx="288032" cy="288032"/>
                  </a:xfrm>
                  <a:prstGeom prst="curvedConnector3">
                    <a:avLst/>
                  </a:prstGeom>
                  <a:ln w="57150">
                    <a:solidFill>
                      <a:srgbClr val="5EAEE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" name="Соединитель: изогнутый 59">
                  <a:extLst>
                    <a:ext uri="{FF2B5EF4-FFF2-40B4-BE49-F238E27FC236}">
                      <a16:creationId xmlns:a16="http://schemas.microsoft.com/office/drawing/2014/main" id="{C3928474-91A4-42FB-B083-606522DFB078}"/>
                    </a:ext>
                  </a:extLst>
                </p:cNvPr>
                <p:cNvCxnSpPr/>
                <p:nvPr/>
              </p:nvCxnSpPr>
              <p:spPr>
                <a:xfrm rot="13583713" flipH="1">
                  <a:off x="1085236" y="1127224"/>
                  <a:ext cx="144016" cy="144016"/>
                </a:xfrm>
                <a:prstGeom prst="curvedConnector3">
                  <a:avLst/>
                </a:prstGeom>
                <a:ln w="57150">
                  <a:solidFill>
                    <a:srgbClr val="5EAEE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Группа 53">
                <a:extLst>
                  <a:ext uri="{FF2B5EF4-FFF2-40B4-BE49-F238E27FC236}">
                    <a16:creationId xmlns:a16="http://schemas.microsoft.com/office/drawing/2014/main" id="{822E3539-8F62-4796-B7A7-83C13CD87D51}"/>
                  </a:ext>
                </a:extLst>
              </p:cNvPr>
              <p:cNvGrpSpPr/>
              <p:nvPr/>
            </p:nvGrpSpPr>
            <p:grpSpPr>
              <a:xfrm>
                <a:off x="3517627" y="6494299"/>
                <a:ext cx="521437" cy="288033"/>
                <a:chOff x="707815" y="1047776"/>
                <a:chExt cx="521437" cy="288033"/>
              </a:xfrm>
            </p:grpSpPr>
            <p:grpSp>
              <p:nvGrpSpPr>
                <p:cNvPr id="55" name="Группа 54">
                  <a:extLst>
                    <a:ext uri="{FF2B5EF4-FFF2-40B4-BE49-F238E27FC236}">
                      <a16:creationId xmlns:a16="http://schemas.microsoft.com/office/drawing/2014/main" id="{BD1A8996-0782-4458-80A4-CD57C2C3F7F1}"/>
                    </a:ext>
                  </a:extLst>
                </p:cNvPr>
                <p:cNvGrpSpPr/>
                <p:nvPr/>
              </p:nvGrpSpPr>
              <p:grpSpPr>
                <a:xfrm rot="18983713">
                  <a:off x="707815" y="1047776"/>
                  <a:ext cx="288032" cy="288033"/>
                  <a:chOff x="767408" y="908719"/>
                  <a:chExt cx="576064" cy="576065"/>
                </a:xfrm>
              </p:grpSpPr>
              <p:cxnSp>
                <p:nvCxnSpPr>
                  <p:cNvPr id="57" name="Соединитель: изогнутый 56">
                    <a:extLst>
                      <a:ext uri="{FF2B5EF4-FFF2-40B4-BE49-F238E27FC236}">
                        <a16:creationId xmlns:a16="http://schemas.microsoft.com/office/drawing/2014/main" id="{96CFD16B-E3AE-4FB6-B97D-AED18A468336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055440" y="1196752"/>
                    <a:ext cx="288032" cy="288032"/>
                  </a:xfrm>
                  <a:prstGeom prst="curvedConnector3">
                    <a:avLst/>
                  </a:prstGeom>
                  <a:ln w="57150">
                    <a:solidFill>
                      <a:srgbClr val="5EAEE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Соединитель: изогнутый 57">
                    <a:extLst>
                      <a:ext uri="{FF2B5EF4-FFF2-40B4-BE49-F238E27FC236}">
                        <a16:creationId xmlns:a16="http://schemas.microsoft.com/office/drawing/2014/main" id="{C4DE6138-5000-4EDE-A00C-BCDF14D5A75B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767408" y="908719"/>
                    <a:ext cx="288032" cy="288032"/>
                  </a:xfrm>
                  <a:prstGeom prst="curvedConnector3">
                    <a:avLst/>
                  </a:prstGeom>
                  <a:ln w="57150">
                    <a:solidFill>
                      <a:srgbClr val="5EAEE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6" name="Соединитель: изогнутый 55">
                  <a:extLst>
                    <a:ext uri="{FF2B5EF4-FFF2-40B4-BE49-F238E27FC236}">
                      <a16:creationId xmlns:a16="http://schemas.microsoft.com/office/drawing/2014/main" id="{BC7A473D-4186-4989-AB9F-24BD3D8A61DA}"/>
                    </a:ext>
                  </a:extLst>
                </p:cNvPr>
                <p:cNvCxnSpPr/>
                <p:nvPr/>
              </p:nvCxnSpPr>
              <p:spPr>
                <a:xfrm rot="13583713" flipH="1">
                  <a:off x="1085236" y="1127224"/>
                  <a:ext cx="144016" cy="144016"/>
                </a:xfrm>
                <a:prstGeom prst="curvedConnector3">
                  <a:avLst/>
                </a:prstGeom>
                <a:ln w="57150">
                  <a:solidFill>
                    <a:srgbClr val="5EAEE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" name="Online Media 3" descr="output video 1 pro halation">
            <a:hlinkClick r:id="" action="ppaction://media"/>
            <a:extLst>
              <a:ext uri="{FF2B5EF4-FFF2-40B4-BE49-F238E27FC236}">
                <a16:creationId xmlns:a16="http://schemas.microsoft.com/office/drawing/2014/main" id="{E1109BF8-2AC9-A9F6-E8CC-271B169A717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10249" y="1484313"/>
            <a:ext cx="8771502" cy="495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87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47739A16-E6AE-487E-B1D6-E8758A72CBC9}"/>
              </a:ext>
            </a:extLst>
          </p:cNvPr>
          <p:cNvSpPr txBox="1"/>
          <p:nvPr/>
        </p:nvSpPr>
        <p:spPr>
          <a:xfrm>
            <a:off x="1722761" y="374973"/>
            <a:ext cx="8746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rgbClr val="404040"/>
                </a:solidFill>
                <a:latin typeface="Comfortaa" panose="000005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Демонстрация на </a:t>
            </a:r>
            <a:r>
              <a:rPr lang="ru-RU" sz="3200" b="1" dirty="0" err="1">
                <a:solidFill>
                  <a:srgbClr val="404040"/>
                </a:solidFill>
                <a:latin typeface="Comfortaa" panose="000005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валидационных</a:t>
            </a:r>
            <a:r>
              <a:rPr lang="ru-RU" sz="3200" b="1" dirty="0">
                <a:solidFill>
                  <a:srgbClr val="404040"/>
                </a:solidFill>
                <a:latin typeface="Comfortaa" panose="000005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данных</a:t>
            </a:r>
          </a:p>
        </p:txBody>
      </p: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25713260-4C0D-464D-8F5D-84728D5AB414}"/>
              </a:ext>
            </a:extLst>
          </p:cNvPr>
          <p:cNvGrpSpPr/>
          <p:nvPr/>
        </p:nvGrpSpPr>
        <p:grpSpPr>
          <a:xfrm rot="10800000" flipV="1">
            <a:off x="41728" y="333044"/>
            <a:ext cx="948872" cy="1081264"/>
            <a:chOff x="3517627" y="6188141"/>
            <a:chExt cx="521437" cy="594191"/>
          </a:xfrm>
        </p:grpSpPr>
        <p:grpSp>
          <p:nvGrpSpPr>
            <p:cNvPr id="51" name="Группа 50">
              <a:extLst>
                <a:ext uri="{FF2B5EF4-FFF2-40B4-BE49-F238E27FC236}">
                  <a16:creationId xmlns:a16="http://schemas.microsoft.com/office/drawing/2014/main" id="{55E55EE8-A47F-4CF3-AA14-FD0BC21AAE7B}"/>
                </a:ext>
              </a:extLst>
            </p:cNvPr>
            <p:cNvGrpSpPr/>
            <p:nvPr/>
          </p:nvGrpSpPr>
          <p:grpSpPr>
            <a:xfrm>
              <a:off x="3517627" y="6344339"/>
              <a:ext cx="521437" cy="288033"/>
              <a:chOff x="707815" y="1047776"/>
              <a:chExt cx="521437" cy="288033"/>
            </a:xfrm>
          </p:grpSpPr>
          <p:grpSp>
            <p:nvGrpSpPr>
              <p:cNvPr id="63" name="Группа 62">
                <a:extLst>
                  <a:ext uri="{FF2B5EF4-FFF2-40B4-BE49-F238E27FC236}">
                    <a16:creationId xmlns:a16="http://schemas.microsoft.com/office/drawing/2014/main" id="{B2328AAA-DC81-4632-A76B-986565FF5846}"/>
                  </a:ext>
                </a:extLst>
              </p:cNvPr>
              <p:cNvGrpSpPr/>
              <p:nvPr/>
            </p:nvGrpSpPr>
            <p:grpSpPr>
              <a:xfrm rot="18983713">
                <a:off x="707815" y="1047776"/>
                <a:ext cx="288032" cy="288033"/>
                <a:chOff x="767408" y="908719"/>
                <a:chExt cx="576064" cy="576065"/>
              </a:xfrm>
            </p:grpSpPr>
            <p:cxnSp>
              <p:nvCxnSpPr>
                <p:cNvPr id="65" name="Соединитель: изогнутый 64">
                  <a:extLst>
                    <a:ext uri="{FF2B5EF4-FFF2-40B4-BE49-F238E27FC236}">
                      <a16:creationId xmlns:a16="http://schemas.microsoft.com/office/drawing/2014/main" id="{77302E67-FCA2-455A-8CCA-1762ED6F3D02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055440" y="1196752"/>
                  <a:ext cx="288032" cy="288032"/>
                </a:xfrm>
                <a:prstGeom prst="curvedConnector3">
                  <a:avLst/>
                </a:prstGeom>
                <a:ln w="57150">
                  <a:solidFill>
                    <a:srgbClr val="5EAEE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Соединитель: изогнутый 65">
                  <a:extLst>
                    <a:ext uri="{FF2B5EF4-FFF2-40B4-BE49-F238E27FC236}">
                      <a16:creationId xmlns:a16="http://schemas.microsoft.com/office/drawing/2014/main" id="{C1A80B13-E119-4B5F-8B7B-E882EEDA36B6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67408" y="908719"/>
                  <a:ext cx="288032" cy="288032"/>
                </a:xfrm>
                <a:prstGeom prst="curvedConnector3">
                  <a:avLst/>
                </a:prstGeom>
                <a:ln w="57150">
                  <a:solidFill>
                    <a:srgbClr val="5EAEE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Соединитель: изогнутый 63">
                <a:extLst>
                  <a:ext uri="{FF2B5EF4-FFF2-40B4-BE49-F238E27FC236}">
                    <a16:creationId xmlns:a16="http://schemas.microsoft.com/office/drawing/2014/main" id="{4966CA2B-E5A4-4FF3-84C6-944C340DC9F9}"/>
                  </a:ext>
                </a:extLst>
              </p:cNvPr>
              <p:cNvCxnSpPr/>
              <p:nvPr/>
            </p:nvCxnSpPr>
            <p:spPr>
              <a:xfrm rot="13583713" flipH="1">
                <a:off x="1085236" y="1127224"/>
                <a:ext cx="144016" cy="144016"/>
              </a:xfrm>
              <a:prstGeom prst="curvedConnector3">
                <a:avLst/>
              </a:prstGeom>
              <a:ln w="57150">
                <a:solidFill>
                  <a:srgbClr val="5EAEE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Группа 51">
              <a:extLst>
                <a:ext uri="{FF2B5EF4-FFF2-40B4-BE49-F238E27FC236}">
                  <a16:creationId xmlns:a16="http://schemas.microsoft.com/office/drawing/2014/main" id="{4FE1CFF8-6A72-4854-BB09-929B6975DE86}"/>
                </a:ext>
              </a:extLst>
            </p:cNvPr>
            <p:cNvGrpSpPr/>
            <p:nvPr/>
          </p:nvGrpSpPr>
          <p:grpSpPr>
            <a:xfrm>
              <a:off x="3517627" y="6188141"/>
              <a:ext cx="521437" cy="594191"/>
              <a:chOff x="3517627" y="6188141"/>
              <a:chExt cx="521437" cy="594191"/>
            </a:xfrm>
          </p:grpSpPr>
          <p:grpSp>
            <p:nvGrpSpPr>
              <p:cNvPr id="53" name="Группа 52">
                <a:extLst>
                  <a:ext uri="{FF2B5EF4-FFF2-40B4-BE49-F238E27FC236}">
                    <a16:creationId xmlns:a16="http://schemas.microsoft.com/office/drawing/2014/main" id="{02292234-4275-40FC-95E5-22CB2D3100DA}"/>
                  </a:ext>
                </a:extLst>
              </p:cNvPr>
              <p:cNvGrpSpPr/>
              <p:nvPr/>
            </p:nvGrpSpPr>
            <p:grpSpPr>
              <a:xfrm>
                <a:off x="3517627" y="6188141"/>
                <a:ext cx="521437" cy="288033"/>
                <a:chOff x="707815" y="1047776"/>
                <a:chExt cx="521437" cy="288033"/>
              </a:xfrm>
            </p:grpSpPr>
            <p:grpSp>
              <p:nvGrpSpPr>
                <p:cNvPr id="59" name="Группа 58">
                  <a:extLst>
                    <a:ext uri="{FF2B5EF4-FFF2-40B4-BE49-F238E27FC236}">
                      <a16:creationId xmlns:a16="http://schemas.microsoft.com/office/drawing/2014/main" id="{13C77190-D9FD-40DE-84D7-21CAD5855FA6}"/>
                    </a:ext>
                  </a:extLst>
                </p:cNvPr>
                <p:cNvGrpSpPr/>
                <p:nvPr/>
              </p:nvGrpSpPr>
              <p:grpSpPr>
                <a:xfrm rot="18983713">
                  <a:off x="707815" y="1047776"/>
                  <a:ext cx="288032" cy="288033"/>
                  <a:chOff x="767408" y="908719"/>
                  <a:chExt cx="576064" cy="576065"/>
                </a:xfrm>
              </p:grpSpPr>
              <p:cxnSp>
                <p:nvCxnSpPr>
                  <p:cNvPr id="61" name="Соединитель: изогнутый 60">
                    <a:extLst>
                      <a:ext uri="{FF2B5EF4-FFF2-40B4-BE49-F238E27FC236}">
                        <a16:creationId xmlns:a16="http://schemas.microsoft.com/office/drawing/2014/main" id="{DCB52F94-5A4C-42F1-8397-4813CAE045AA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055440" y="1196752"/>
                    <a:ext cx="288032" cy="288032"/>
                  </a:xfrm>
                  <a:prstGeom prst="curvedConnector3">
                    <a:avLst/>
                  </a:prstGeom>
                  <a:ln w="57150">
                    <a:solidFill>
                      <a:srgbClr val="5EAEE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Соединитель: изогнутый 61">
                    <a:extLst>
                      <a:ext uri="{FF2B5EF4-FFF2-40B4-BE49-F238E27FC236}">
                        <a16:creationId xmlns:a16="http://schemas.microsoft.com/office/drawing/2014/main" id="{A921B254-5BD9-42FD-B1B2-C617FEE21DAA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767408" y="908719"/>
                    <a:ext cx="288032" cy="288032"/>
                  </a:xfrm>
                  <a:prstGeom prst="curvedConnector3">
                    <a:avLst/>
                  </a:prstGeom>
                  <a:ln w="57150">
                    <a:solidFill>
                      <a:srgbClr val="5EAEE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" name="Соединитель: изогнутый 59">
                  <a:extLst>
                    <a:ext uri="{FF2B5EF4-FFF2-40B4-BE49-F238E27FC236}">
                      <a16:creationId xmlns:a16="http://schemas.microsoft.com/office/drawing/2014/main" id="{C3928474-91A4-42FB-B083-606522DFB078}"/>
                    </a:ext>
                  </a:extLst>
                </p:cNvPr>
                <p:cNvCxnSpPr/>
                <p:nvPr/>
              </p:nvCxnSpPr>
              <p:spPr>
                <a:xfrm rot="13583713" flipH="1">
                  <a:off x="1085236" y="1127224"/>
                  <a:ext cx="144016" cy="144016"/>
                </a:xfrm>
                <a:prstGeom prst="curvedConnector3">
                  <a:avLst/>
                </a:prstGeom>
                <a:ln w="57150">
                  <a:solidFill>
                    <a:srgbClr val="5EAEE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Группа 53">
                <a:extLst>
                  <a:ext uri="{FF2B5EF4-FFF2-40B4-BE49-F238E27FC236}">
                    <a16:creationId xmlns:a16="http://schemas.microsoft.com/office/drawing/2014/main" id="{822E3539-8F62-4796-B7A7-83C13CD87D51}"/>
                  </a:ext>
                </a:extLst>
              </p:cNvPr>
              <p:cNvGrpSpPr/>
              <p:nvPr/>
            </p:nvGrpSpPr>
            <p:grpSpPr>
              <a:xfrm>
                <a:off x="3517627" y="6494299"/>
                <a:ext cx="521437" cy="288033"/>
                <a:chOff x="707815" y="1047776"/>
                <a:chExt cx="521437" cy="288033"/>
              </a:xfrm>
            </p:grpSpPr>
            <p:grpSp>
              <p:nvGrpSpPr>
                <p:cNvPr id="55" name="Группа 54">
                  <a:extLst>
                    <a:ext uri="{FF2B5EF4-FFF2-40B4-BE49-F238E27FC236}">
                      <a16:creationId xmlns:a16="http://schemas.microsoft.com/office/drawing/2014/main" id="{BD1A8996-0782-4458-80A4-CD57C2C3F7F1}"/>
                    </a:ext>
                  </a:extLst>
                </p:cNvPr>
                <p:cNvGrpSpPr/>
                <p:nvPr/>
              </p:nvGrpSpPr>
              <p:grpSpPr>
                <a:xfrm rot="18983713">
                  <a:off x="707815" y="1047776"/>
                  <a:ext cx="288032" cy="288033"/>
                  <a:chOff x="767408" y="908719"/>
                  <a:chExt cx="576064" cy="576065"/>
                </a:xfrm>
              </p:grpSpPr>
              <p:cxnSp>
                <p:nvCxnSpPr>
                  <p:cNvPr id="57" name="Соединитель: изогнутый 56">
                    <a:extLst>
                      <a:ext uri="{FF2B5EF4-FFF2-40B4-BE49-F238E27FC236}">
                        <a16:creationId xmlns:a16="http://schemas.microsoft.com/office/drawing/2014/main" id="{96CFD16B-E3AE-4FB6-B97D-AED18A468336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055440" y="1196752"/>
                    <a:ext cx="288032" cy="288032"/>
                  </a:xfrm>
                  <a:prstGeom prst="curvedConnector3">
                    <a:avLst/>
                  </a:prstGeom>
                  <a:ln w="57150">
                    <a:solidFill>
                      <a:srgbClr val="5EAEE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Соединитель: изогнутый 57">
                    <a:extLst>
                      <a:ext uri="{FF2B5EF4-FFF2-40B4-BE49-F238E27FC236}">
                        <a16:creationId xmlns:a16="http://schemas.microsoft.com/office/drawing/2014/main" id="{C4DE6138-5000-4EDE-A00C-BCDF14D5A75B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767408" y="908719"/>
                    <a:ext cx="288032" cy="288032"/>
                  </a:xfrm>
                  <a:prstGeom prst="curvedConnector3">
                    <a:avLst/>
                  </a:prstGeom>
                  <a:ln w="57150">
                    <a:solidFill>
                      <a:srgbClr val="5EAEE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6" name="Соединитель: изогнутый 55">
                  <a:extLst>
                    <a:ext uri="{FF2B5EF4-FFF2-40B4-BE49-F238E27FC236}">
                      <a16:creationId xmlns:a16="http://schemas.microsoft.com/office/drawing/2014/main" id="{BC7A473D-4186-4989-AB9F-24BD3D8A61DA}"/>
                    </a:ext>
                  </a:extLst>
                </p:cNvPr>
                <p:cNvCxnSpPr/>
                <p:nvPr/>
              </p:nvCxnSpPr>
              <p:spPr>
                <a:xfrm rot="13583713" flipH="1">
                  <a:off x="1085236" y="1127224"/>
                  <a:ext cx="144016" cy="144016"/>
                </a:xfrm>
                <a:prstGeom prst="curvedConnector3">
                  <a:avLst/>
                </a:prstGeom>
                <a:ln w="57150">
                  <a:solidFill>
                    <a:srgbClr val="5EAEE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6" name="Online Media 5" descr="out hak pof">
            <a:hlinkClick r:id="" action="ppaction://media"/>
            <a:extLst>
              <a:ext uri="{FF2B5EF4-FFF2-40B4-BE49-F238E27FC236}">
                <a16:creationId xmlns:a16="http://schemas.microsoft.com/office/drawing/2014/main" id="{D3E6C8DE-F22A-5CDC-0D88-389B10778AA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75520" y="1484313"/>
            <a:ext cx="8746498" cy="49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89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217</Words>
  <Application>Microsoft Macintosh PowerPoint</Application>
  <PresentationFormat>Widescreen</PresentationFormat>
  <Paragraphs>66</Paragraphs>
  <Slides>10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Comfortaa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 Tse</dc:creator>
  <cp:lastModifiedBy>And Tse</cp:lastModifiedBy>
  <cp:revision>4</cp:revision>
  <dcterms:created xsi:type="dcterms:W3CDTF">2023-10-28T21:40:44Z</dcterms:created>
  <dcterms:modified xsi:type="dcterms:W3CDTF">2023-10-29T06:09:30Z</dcterms:modified>
</cp:coreProperties>
</file>