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8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807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23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331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769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824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742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159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97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708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03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B9419-7979-CC46-9F23-C7B383E36E3C}" type="datetimeFigureOut">
              <a:rPr lang="sv-SE" smtClean="0"/>
              <a:t>15-07-19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3468-89EA-A147-ADDA-80A8C7E105EB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866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TANG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Test Automation Next Generation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76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Automatisera testflöden</a:t>
            </a:r>
          </a:p>
          <a:p>
            <a:r>
              <a:rPr lang="sv-SE" dirty="0" smtClean="0"/>
              <a:t>Verifiera testdata</a:t>
            </a:r>
          </a:p>
          <a:p>
            <a:r>
              <a:rPr lang="sv-SE" dirty="0" smtClean="0"/>
              <a:t>Skapa rapporter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898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Automatisera testflöden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Skapa tester snabbt</a:t>
            </a:r>
          </a:p>
          <a:p>
            <a:r>
              <a:rPr lang="sv-SE" dirty="0" smtClean="0"/>
              <a:t>Kör tester i olika browsers (lokalt eller via tex </a:t>
            </a:r>
            <a:r>
              <a:rPr lang="sv-SE" dirty="0" err="1" smtClean="0"/>
              <a:t>SausceLabs</a:t>
            </a:r>
            <a:r>
              <a:rPr lang="sv-SE" dirty="0" smtClean="0"/>
              <a:t>)</a:t>
            </a:r>
          </a:p>
          <a:p>
            <a:r>
              <a:rPr lang="sv-SE" dirty="0" smtClean="0"/>
              <a:t>Kör tester parallellt för att spara tid</a:t>
            </a:r>
          </a:p>
          <a:p>
            <a:r>
              <a:rPr lang="sv-SE" dirty="0" smtClean="0"/>
              <a:t>Använd datablad eller databas för dynamiska tester</a:t>
            </a:r>
          </a:p>
          <a:p>
            <a:r>
              <a:rPr lang="sv-SE" dirty="0" smtClean="0"/>
              <a:t>Smart gruppering av tester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529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Verifiera testdata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Verifiera SUT data</a:t>
            </a:r>
          </a:p>
          <a:p>
            <a:pPr lvl="1"/>
            <a:r>
              <a:rPr lang="sv-SE" dirty="0" smtClean="0"/>
              <a:t> mot statisk data </a:t>
            </a:r>
          </a:p>
          <a:p>
            <a:pPr lvl="1"/>
            <a:r>
              <a:rPr lang="sv-SE" dirty="0" smtClean="0"/>
              <a:t>mot dynamisk data (DB)</a:t>
            </a:r>
          </a:p>
          <a:p>
            <a:pPr lvl="1"/>
            <a:r>
              <a:rPr lang="sv-SE" dirty="0" err="1" smtClean="0"/>
              <a:t>mha</a:t>
            </a:r>
            <a:r>
              <a:rPr lang="sv-SE" dirty="0" smtClean="0"/>
              <a:t> </a:t>
            </a:r>
            <a:r>
              <a:rPr lang="sv-SE" dirty="0" err="1" smtClean="0"/>
              <a:t>regexp</a:t>
            </a:r>
            <a:endParaRPr lang="sv-SE" dirty="0" smtClean="0"/>
          </a:p>
          <a:p>
            <a:r>
              <a:rPr lang="sv-SE" dirty="0" smtClean="0"/>
              <a:t>Verifiera stora mängder data </a:t>
            </a:r>
          </a:p>
          <a:p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61276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Rapporter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Genera dynamiska rapporter </a:t>
            </a:r>
          </a:p>
          <a:p>
            <a:r>
              <a:rPr lang="sv-SE" dirty="0" smtClean="0"/>
              <a:t>Bilder och Html kod av sidor där fel inträffat</a:t>
            </a:r>
          </a:p>
          <a:p>
            <a:r>
              <a:rPr lang="sv-SE" dirty="0" smtClean="0"/>
              <a:t>Lägg till bilder av websidor</a:t>
            </a:r>
          </a:p>
          <a:p>
            <a:r>
              <a:rPr lang="sv-SE" dirty="0" smtClean="0"/>
              <a:t>Lägg till kommentarer</a:t>
            </a:r>
          </a:p>
          <a:p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9940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latin typeface="Calibri" charset="0"/>
                <a:ea typeface="Calibri" charset="0"/>
                <a:cs typeface="Calibri" charset="0"/>
              </a:rPr>
              <a:t>Komma igång snabbt</a:t>
            </a:r>
          </a:p>
          <a:p>
            <a:r>
              <a:rPr lang="sv-SE" dirty="0" smtClean="0">
                <a:latin typeface="Calibri" charset="0"/>
                <a:ea typeface="Calibri" charset="0"/>
                <a:cs typeface="Calibri" charset="0"/>
              </a:rPr>
              <a:t>Enkelt att driva tester</a:t>
            </a:r>
          </a:p>
          <a:p>
            <a:r>
              <a:rPr lang="sv-SE" dirty="0" smtClean="0">
                <a:latin typeface="Calibri" charset="0"/>
                <a:ea typeface="Calibri" charset="0"/>
                <a:cs typeface="Calibri" charset="0"/>
              </a:rPr>
              <a:t>Parallell exekvering</a:t>
            </a:r>
          </a:p>
          <a:p>
            <a:r>
              <a:rPr lang="sv-SE" dirty="0" smtClean="0">
                <a:latin typeface="Calibri" charset="0"/>
                <a:ea typeface="Calibri" charset="0"/>
                <a:cs typeface="Calibri" charset="0"/>
              </a:rPr>
              <a:t>Mekanism för dynamisk verifiering</a:t>
            </a:r>
          </a:p>
          <a:p>
            <a:r>
              <a:rPr lang="sv-SE" dirty="0" smtClean="0">
                <a:latin typeface="Calibri" charset="0"/>
                <a:ea typeface="Calibri" charset="0"/>
                <a:cs typeface="Calibri" charset="0"/>
              </a:rPr>
              <a:t>Kan användas för BDD, ATDD, </a:t>
            </a:r>
            <a:r>
              <a:rPr lang="sv-SE" dirty="0" smtClean="0">
                <a:latin typeface="Calibri" charset="0"/>
                <a:ea typeface="Calibri" charset="0"/>
                <a:cs typeface="Calibri" charset="0"/>
              </a:rPr>
              <a:t>MBT</a:t>
            </a:r>
            <a:r>
              <a:rPr lang="sv-SE" dirty="0" smtClean="0">
                <a:latin typeface="Calibri" charset="0"/>
                <a:ea typeface="Calibri" charset="0"/>
                <a:cs typeface="Calibri" charset="0"/>
              </a:rPr>
              <a:t> … testning</a:t>
            </a:r>
            <a:endParaRPr lang="sv-SE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sv-SE" dirty="0" smtClean="0">
                <a:latin typeface="Calibri" charset="0"/>
                <a:ea typeface="Calibri" charset="0"/>
                <a:cs typeface="Calibri" charset="0"/>
              </a:rPr>
              <a:t>Effektivt och tidssparande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666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117</Words>
  <Application>Microsoft Macintosh PowerPoint</Application>
  <PresentationFormat>Bildspel på skärmen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TANG</vt:lpstr>
      <vt:lpstr>TANG</vt:lpstr>
      <vt:lpstr>Automatisera testflöden</vt:lpstr>
      <vt:lpstr>Verifiera testdata</vt:lpstr>
      <vt:lpstr>Rapporter</vt:lpstr>
      <vt:lpstr>TANG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</dc:title>
  <dc:creator>.</dc:creator>
  <cp:lastModifiedBy>.</cp:lastModifiedBy>
  <cp:revision>6</cp:revision>
  <dcterms:created xsi:type="dcterms:W3CDTF">2015-07-19T17:04:29Z</dcterms:created>
  <dcterms:modified xsi:type="dcterms:W3CDTF">2015-07-20T10:07:35Z</dcterms:modified>
</cp:coreProperties>
</file>