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73" r:id="rId6"/>
    <p:sldId id="266" r:id="rId7"/>
    <p:sldId id="267" r:id="rId8"/>
    <p:sldId id="264" r:id="rId9"/>
    <p:sldId id="268" r:id="rId10"/>
    <p:sldId id="269" r:id="rId11"/>
    <p:sldId id="270" r:id="rId12"/>
    <p:sldId id="271" r:id="rId13"/>
    <p:sldId id="263" r:id="rId14"/>
    <p:sldId id="272" r:id="rId15"/>
    <p:sldId id="276" r:id="rId16"/>
    <p:sldId id="262" r:id="rId17"/>
    <p:sldId id="275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1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74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332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80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43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7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7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231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2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24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63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095B-FCF2-4BCF-B3BB-28FE4DB49DFE}" type="datetimeFigureOut">
              <a:rPr lang="sv-SE" smtClean="0"/>
              <a:t>2022-04-05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4C4B-8446-493C-98C8-6AF3CF094B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125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Ubuntu Mono" pitchFamily="49" charset="0"/>
              </a:rPr>
              <a:t>Serverprogrammering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Ubuntu Mono" pitchFamily="49" charset="0"/>
              </a:rPr>
              <a:t>Gruppprojekt</a:t>
            </a:r>
            <a:r>
              <a:rPr lang="sv-SE" dirty="0" smtClean="0"/>
              <a:t> – grupp </a:t>
            </a:r>
            <a:r>
              <a:rPr lang="sv-SE" dirty="0" smtClean="0"/>
              <a:t>1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6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Konfigurera WildFly</a:t>
            </a:r>
            <a:endParaRPr lang="sv-SE" dirty="0">
              <a:latin typeface="Ubuntu Mono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8680"/>
            <a:ext cx="2232248" cy="182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6037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5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Serverkod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10824"/>
            <a:ext cx="9036496" cy="499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25519" y="1595333"/>
            <a:ext cx="679433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JPA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0655" y="5445224"/>
            <a:ext cx="75608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JPA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5445224"/>
            <a:ext cx="102611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JAX-RS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4010127"/>
            <a:ext cx="93610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REST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2852936"/>
            <a:ext cx="1593178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Interface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2852936"/>
            <a:ext cx="1593178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Interface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5519" y="1052736"/>
            <a:ext cx="1593178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Domän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9142" y="3861048"/>
            <a:ext cx="1287760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Databas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3928" y="4581128"/>
            <a:ext cx="1872208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”Affärslogik”</a:t>
            </a:r>
            <a:endParaRPr lang="sv-SE" sz="20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Maven Server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sv-SE" sz="1000" b="1" dirty="0" smtClean="0"/>
              <a:t>&lt;</a:t>
            </a:r>
            <a:r>
              <a:rPr lang="sv-SE" sz="1000" b="1" dirty="0"/>
              <a:t>packaging&gt;</a:t>
            </a:r>
            <a:r>
              <a:rPr lang="sv-SE" sz="1000" b="1" dirty="0"/>
              <a:t>war</a:t>
            </a:r>
            <a:r>
              <a:rPr lang="sv-SE" sz="1000" b="1" dirty="0"/>
              <a:t>&lt;/packaging&gt;</a:t>
            </a: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&lt;finalName&gt;</a:t>
            </a:r>
            <a:r>
              <a:rPr lang="sv-SE" sz="1000" dirty="0"/>
              <a:t>Grupp1ServerApplication</a:t>
            </a:r>
            <a:r>
              <a:rPr lang="sv-SE" sz="1000" dirty="0"/>
              <a:t>&lt;/finalName</a:t>
            </a:r>
            <a:r>
              <a:rPr lang="sv-SE" sz="1000" dirty="0" smtClean="0"/>
              <a:t>&gt;</a:t>
            </a:r>
          </a:p>
          <a:p>
            <a:pPr marL="0" indent="0">
              <a:buNone/>
            </a:pPr>
            <a:r>
              <a:rPr lang="sv-SE" sz="1000" dirty="0" smtClean="0"/>
              <a:t>&lt;</a:t>
            </a:r>
            <a:r>
              <a:rPr lang="sv-SE" sz="1000" dirty="0"/>
              <a:t>plugins&gt;</a:t>
            </a:r>
            <a:br>
              <a:rPr lang="sv-SE" sz="1000" dirty="0"/>
            </a:br>
            <a:r>
              <a:rPr lang="sv-SE" sz="1000" dirty="0"/>
              <a:t>    &lt;plugin&gt;</a:t>
            </a:r>
            <a:br>
              <a:rPr lang="sv-SE" sz="1000" dirty="0"/>
            </a:br>
            <a:r>
              <a:rPr lang="sv-SE" sz="1000" dirty="0"/>
              <a:t>        &lt;artifactId&gt;</a:t>
            </a:r>
            <a:r>
              <a:rPr lang="sv-SE" sz="1000" dirty="0"/>
              <a:t>maven-war-plugin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    &lt;version&gt;</a:t>
            </a:r>
            <a:r>
              <a:rPr lang="sv-SE" sz="1000" dirty="0"/>
              <a:t>3.3.1</a:t>
            </a:r>
            <a:r>
              <a:rPr lang="sv-SE" sz="1000" dirty="0"/>
              <a:t>&lt;/version</a:t>
            </a:r>
            <a:r>
              <a:rPr lang="sv-SE" sz="1000" dirty="0" smtClean="0"/>
              <a:t>&gt;</a:t>
            </a:r>
          </a:p>
          <a:p>
            <a:pPr marL="0" indent="0">
              <a:buNone/>
            </a:pPr>
            <a:r>
              <a:rPr lang="sv-SE" sz="1000" dirty="0" smtClean="0"/>
              <a:t>        </a:t>
            </a:r>
            <a:r>
              <a:rPr lang="sv-SE" sz="1000" dirty="0"/>
              <a:t>&lt;configuration</a:t>
            </a:r>
            <a:r>
              <a:rPr lang="sv-SE" sz="1000" dirty="0" smtClean="0"/>
              <a:t>&gt;</a:t>
            </a: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        &lt;webResources&gt;</a:t>
            </a:r>
            <a:br>
              <a:rPr lang="sv-SE" sz="1000" dirty="0"/>
            </a:br>
            <a:r>
              <a:rPr lang="sv-SE" sz="1000" dirty="0"/>
              <a:t>                &lt;resource&gt;</a:t>
            </a:r>
            <a:br>
              <a:rPr lang="sv-SE" sz="1000" dirty="0"/>
            </a:br>
            <a:r>
              <a:rPr lang="sv-SE" sz="1000" dirty="0"/>
              <a:t>                    &lt;directory&gt;</a:t>
            </a:r>
            <a:r>
              <a:rPr lang="sv-SE" sz="1000" dirty="0"/>
              <a:t>${project.basedir}</a:t>
            </a:r>
            <a:r>
              <a:rPr lang="sv-SE" sz="1000" dirty="0"/>
              <a:t>&lt;/directory&gt;</a:t>
            </a:r>
            <a:br>
              <a:rPr lang="sv-SE" sz="1000" dirty="0"/>
            </a:br>
            <a:r>
              <a:rPr lang="sv-SE" sz="1000" dirty="0"/>
              <a:t>                    &lt;targetPath&gt;</a:t>
            </a:r>
            <a:r>
              <a:rPr lang="sv-SE" sz="1000" dirty="0"/>
              <a:t>WEB-INF/</a:t>
            </a:r>
            <a:r>
              <a:rPr lang="sv-SE" sz="1000" dirty="0"/>
              <a:t>&lt;/targetPath&gt;</a:t>
            </a:r>
            <a:br>
              <a:rPr lang="sv-SE" sz="1000" dirty="0"/>
            </a:br>
            <a:r>
              <a:rPr lang="sv-SE" sz="1000" dirty="0"/>
              <a:t>                    &lt;filtering&gt;</a:t>
            </a:r>
            <a:r>
              <a:rPr lang="sv-SE" sz="1000" dirty="0"/>
              <a:t>false</a:t>
            </a:r>
            <a:r>
              <a:rPr lang="sv-SE" sz="1000" dirty="0"/>
              <a:t>&lt;/filtering&gt;</a:t>
            </a:r>
            <a:br>
              <a:rPr lang="sv-SE" sz="1000" dirty="0"/>
            </a:br>
            <a:r>
              <a:rPr lang="sv-SE" sz="1000" dirty="0"/>
              <a:t>                    &lt;includes&gt;</a:t>
            </a:r>
            <a:br>
              <a:rPr lang="sv-SE" sz="1000" dirty="0"/>
            </a:br>
            <a:r>
              <a:rPr lang="sv-SE" sz="1000" dirty="0"/>
              <a:t>                        &lt;include&gt;</a:t>
            </a:r>
            <a:r>
              <a:rPr lang="sv-SE" sz="1000" dirty="0"/>
              <a:t>web.xml</a:t>
            </a:r>
            <a:r>
              <a:rPr lang="sv-SE" sz="1000" dirty="0"/>
              <a:t>&lt;/include&gt;</a:t>
            </a:r>
            <a:br>
              <a:rPr lang="sv-SE" sz="1000" dirty="0"/>
            </a:br>
            <a:r>
              <a:rPr lang="sv-SE" sz="1000" dirty="0"/>
              <a:t>                    &lt;/includes&gt;</a:t>
            </a:r>
            <a:br>
              <a:rPr lang="sv-SE" sz="1000" dirty="0"/>
            </a:br>
            <a:r>
              <a:rPr lang="sv-SE" sz="1000" dirty="0"/>
              <a:t>                &lt;/resource&gt;</a:t>
            </a:r>
            <a:br>
              <a:rPr lang="sv-SE" sz="1000" dirty="0"/>
            </a:br>
            <a:r>
              <a:rPr lang="sv-SE" sz="1000" dirty="0"/>
              <a:t>                &lt;resource&gt;</a:t>
            </a:r>
            <a:br>
              <a:rPr lang="sv-SE" sz="1000" dirty="0"/>
            </a:br>
            <a:r>
              <a:rPr lang="sv-SE" sz="1000" dirty="0"/>
              <a:t>                    &lt;directory&gt;</a:t>
            </a:r>
            <a:r>
              <a:rPr lang="sv-SE" sz="1000" dirty="0"/>
              <a:t>${project.basedir}</a:t>
            </a:r>
            <a:r>
              <a:rPr lang="sv-SE" sz="1000" dirty="0"/>
              <a:t>&lt;/directory&gt;</a:t>
            </a:r>
            <a:br>
              <a:rPr lang="sv-SE" sz="1000" dirty="0"/>
            </a:br>
            <a:r>
              <a:rPr lang="sv-SE" sz="1000" dirty="0"/>
              <a:t>                    &lt;targetPath&gt;</a:t>
            </a:r>
            <a:r>
              <a:rPr lang="sv-SE" sz="1000" dirty="0"/>
              <a:t>META-INF/</a:t>
            </a:r>
            <a:r>
              <a:rPr lang="sv-SE" sz="1000" dirty="0"/>
              <a:t>&lt;/targetPath&gt;</a:t>
            </a:r>
            <a:br>
              <a:rPr lang="sv-SE" sz="1000" dirty="0"/>
            </a:br>
            <a:r>
              <a:rPr lang="sv-SE" sz="1000" dirty="0"/>
              <a:t>                    &lt;filtering&gt;</a:t>
            </a:r>
            <a:r>
              <a:rPr lang="sv-SE" sz="1000" dirty="0"/>
              <a:t>false</a:t>
            </a:r>
            <a:r>
              <a:rPr lang="sv-SE" sz="1000" dirty="0"/>
              <a:t>&lt;/filtering&gt;</a:t>
            </a:r>
            <a:br>
              <a:rPr lang="sv-SE" sz="1000" dirty="0"/>
            </a:br>
            <a:r>
              <a:rPr lang="sv-SE" sz="1000" dirty="0"/>
              <a:t>                    &lt;includes&gt;</a:t>
            </a:r>
            <a:br>
              <a:rPr lang="sv-SE" sz="1000" dirty="0"/>
            </a:br>
            <a:r>
              <a:rPr lang="sv-SE" sz="1000" dirty="0"/>
              <a:t>                        &lt;include&gt;</a:t>
            </a:r>
            <a:r>
              <a:rPr lang="sv-SE" sz="1000" dirty="0"/>
              <a:t>persistence.xml</a:t>
            </a:r>
            <a:r>
              <a:rPr lang="sv-SE" sz="1000" dirty="0"/>
              <a:t>&lt;/include&gt;</a:t>
            </a:r>
            <a:br>
              <a:rPr lang="sv-SE" sz="1000" dirty="0"/>
            </a:br>
            <a:r>
              <a:rPr lang="sv-SE" sz="1000" dirty="0"/>
              <a:t>                    &lt;/includes&gt;</a:t>
            </a:r>
            <a:br>
              <a:rPr lang="sv-SE" sz="1000" dirty="0"/>
            </a:br>
            <a:r>
              <a:rPr lang="sv-SE" sz="1000" dirty="0"/>
              <a:t>                &lt;/resource&gt;</a:t>
            </a:r>
            <a:br>
              <a:rPr lang="sv-SE" sz="1000" dirty="0"/>
            </a:br>
            <a:r>
              <a:rPr lang="sv-SE" sz="1000" dirty="0"/>
              <a:t>            &lt;/webResources&gt;</a:t>
            </a:r>
            <a:br>
              <a:rPr lang="sv-SE" sz="1000" dirty="0"/>
            </a:br>
            <a:r>
              <a:rPr lang="sv-SE" sz="1000" dirty="0"/>
              <a:t>        &lt;/configuration</a:t>
            </a:r>
            <a:r>
              <a:rPr lang="sv-SE" sz="1000" dirty="0" smtClean="0"/>
              <a:t>&gt;</a:t>
            </a:r>
          </a:p>
          <a:p>
            <a:pPr marL="0" indent="0">
              <a:buNone/>
            </a:pPr>
            <a:r>
              <a:rPr lang="sv-SE" sz="1000" dirty="0" smtClean="0"/>
              <a:t> &lt;/</a:t>
            </a:r>
            <a:r>
              <a:rPr lang="sv-SE" sz="1000" dirty="0"/>
              <a:t>plugin</a:t>
            </a:r>
            <a:r>
              <a:rPr lang="sv-SE" sz="1000" dirty="0" smtClean="0"/>
              <a:t>&gt;</a:t>
            </a:r>
          </a:p>
          <a:p>
            <a:pPr marL="0" indent="0">
              <a:buNone/>
            </a:pP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&lt;plugin&gt;</a:t>
            </a:r>
            <a:br>
              <a:rPr lang="sv-SE" sz="1000" dirty="0"/>
            </a:br>
            <a:r>
              <a:rPr lang="sv-SE" sz="1000" dirty="0"/>
              <a:t>        &lt;groupId&gt;</a:t>
            </a:r>
            <a:r>
              <a:rPr lang="sv-SE" sz="1000" dirty="0"/>
              <a:t>org.wildfly.plugins</a:t>
            </a:r>
            <a:r>
              <a:rPr lang="sv-SE" sz="1000" dirty="0"/>
              <a:t>&lt;/groupId&gt;</a:t>
            </a:r>
            <a:br>
              <a:rPr lang="sv-SE" sz="1000" dirty="0"/>
            </a:br>
            <a:r>
              <a:rPr lang="sv-SE" sz="1000" dirty="0"/>
              <a:t>        &lt;artifactId&gt;</a:t>
            </a:r>
            <a:r>
              <a:rPr lang="sv-SE" sz="1000" dirty="0"/>
              <a:t>wildfly-maven-plugin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    &lt;version&gt;</a:t>
            </a:r>
            <a:r>
              <a:rPr lang="sv-SE" sz="1000" dirty="0"/>
              <a:t>2.1.0.Final</a:t>
            </a:r>
            <a:r>
              <a:rPr lang="sv-SE" sz="1000" dirty="0"/>
              <a:t>&lt;/version&gt;</a:t>
            </a:r>
            <a:br>
              <a:rPr lang="sv-SE" sz="1000" dirty="0"/>
            </a:br>
            <a:r>
              <a:rPr lang="sv-SE" sz="1000" dirty="0"/>
              <a:t>        &lt;configuration&gt;</a:t>
            </a:r>
            <a:br>
              <a:rPr lang="sv-SE" sz="1000" dirty="0"/>
            </a:br>
            <a:r>
              <a:rPr lang="sv-SE" sz="1000" dirty="0"/>
              <a:t>            &lt;</a:t>
            </a:r>
            <a:r>
              <a:rPr lang="sv-SE" sz="1000" dirty="0" smtClean="0"/>
              <a:t>hostname&gt;XXXX.XX.XX.XXXX&lt;/</a:t>
            </a:r>
            <a:r>
              <a:rPr lang="sv-SE" sz="1000" dirty="0"/>
              <a:t>hostname&gt;</a:t>
            </a:r>
            <a:br>
              <a:rPr lang="sv-SE" sz="1000" dirty="0"/>
            </a:br>
            <a:r>
              <a:rPr lang="sv-SE" sz="1000" dirty="0"/>
              <a:t>            &lt;port&gt;</a:t>
            </a:r>
            <a:r>
              <a:rPr lang="sv-SE" sz="1000" dirty="0"/>
              <a:t>9990</a:t>
            </a:r>
            <a:r>
              <a:rPr lang="sv-SE" sz="1000" dirty="0"/>
              <a:t>&lt;/port&gt;</a:t>
            </a:r>
            <a:br>
              <a:rPr lang="sv-SE" sz="1000" dirty="0"/>
            </a:br>
            <a:r>
              <a:rPr lang="sv-SE" sz="1000" dirty="0"/>
              <a:t>            &lt;</a:t>
            </a:r>
            <a:r>
              <a:rPr lang="sv-SE" sz="1000" dirty="0" smtClean="0"/>
              <a:t>username&gt;XXX&lt;/</a:t>
            </a:r>
            <a:r>
              <a:rPr lang="sv-SE" sz="1000" dirty="0"/>
              <a:t>username&gt;</a:t>
            </a:r>
            <a:br>
              <a:rPr lang="sv-SE" sz="1000" dirty="0"/>
            </a:br>
            <a:r>
              <a:rPr lang="sv-SE" sz="1000" dirty="0"/>
              <a:t>            &lt;</a:t>
            </a:r>
            <a:r>
              <a:rPr lang="sv-SE" sz="1000" dirty="0" smtClean="0"/>
              <a:t>password&gt;XXX&lt;/</a:t>
            </a:r>
            <a:r>
              <a:rPr lang="sv-SE" sz="1000" dirty="0"/>
              <a:t>password&gt;</a:t>
            </a:r>
            <a:br>
              <a:rPr lang="sv-SE" sz="1000" dirty="0"/>
            </a:br>
            <a:r>
              <a:rPr lang="sv-SE" sz="1000" dirty="0"/>
              <a:t>        &lt;/configuration&gt;</a:t>
            </a:r>
            <a:br>
              <a:rPr lang="sv-SE" sz="1000" dirty="0"/>
            </a:br>
            <a:r>
              <a:rPr lang="sv-SE" sz="1000" dirty="0"/>
              <a:t>    &lt;/plugin&gt;</a:t>
            </a:r>
            <a:br>
              <a:rPr lang="sv-SE" sz="1000" dirty="0"/>
            </a:br>
            <a:r>
              <a:rPr lang="sv-SE" sz="1000" dirty="0"/>
              <a:t>&lt;/plugins&gt;</a:t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&lt;/build&gt;</a:t>
            </a:r>
            <a:br>
              <a:rPr lang="sv-SE" sz="1000" dirty="0"/>
            </a:br>
            <a:r>
              <a:rPr lang="sv-SE" sz="1000" dirty="0"/>
              <a:t>&lt;dependencies&gt;</a:t>
            </a:r>
            <a:br>
              <a:rPr lang="sv-SE" sz="1000" dirty="0"/>
            </a:br>
            <a:endParaRPr lang="sv-SE" sz="1000" dirty="0" smtClean="0"/>
          </a:p>
          <a:p>
            <a:pPr marL="0" indent="0">
              <a:buNone/>
            </a:pPr>
            <a:r>
              <a:rPr lang="sv-SE" sz="1000" dirty="0" smtClean="0"/>
              <a:t>&lt;</a:t>
            </a:r>
            <a:r>
              <a:rPr lang="sv-SE" sz="1000" dirty="0"/>
              <a:t>dependency&gt;</a:t>
            </a:r>
            <a:br>
              <a:rPr lang="sv-SE" sz="1000" dirty="0"/>
            </a:br>
            <a:r>
              <a:rPr lang="sv-SE" sz="1000" dirty="0"/>
              <a:t>    &lt;groupId&gt;</a:t>
            </a:r>
            <a:r>
              <a:rPr lang="sv-SE" sz="1000" dirty="0"/>
              <a:t>org.jboss.spec</a:t>
            </a:r>
            <a:r>
              <a:rPr lang="sv-SE" sz="1000" dirty="0"/>
              <a:t>&lt;/groupId&gt;</a:t>
            </a:r>
            <a:br>
              <a:rPr lang="sv-SE" sz="1000" dirty="0"/>
            </a:br>
            <a:r>
              <a:rPr lang="sv-SE" sz="1000" dirty="0"/>
              <a:t>    &lt;artifactId&gt;</a:t>
            </a:r>
            <a:r>
              <a:rPr lang="sv-SE" sz="1000" dirty="0"/>
              <a:t>jboss-javaee-all-7.0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&lt;version&gt;</a:t>
            </a:r>
            <a:r>
              <a:rPr lang="sv-SE" sz="1000" dirty="0"/>
              <a:t>1.1.1.Final</a:t>
            </a:r>
            <a:r>
              <a:rPr lang="sv-SE" sz="1000" dirty="0"/>
              <a:t>&lt;/version&gt;</a:t>
            </a:r>
            <a:br>
              <a:rPr lang="sv-SE" sz="1000" dirty="0"/>
            </a:br>
            <a:r>
              <a:rPr lang="sv-SE" sz="1000" dirty="0"/>
              <a:t>    &lt;scope&gt;</a:t>
            </a:r>
            <a:r>
              <a:rPr lang="sv-SE" sz="1000" dirty="0"/>
              <a:t>compile</a:t>
            </a:r>
            <a:r>
              <a:rPr lang="sv-SE" sz="1000" dirty="0"/>
              <a:t>&lt;/scope&gt;</a:t>
            </a:r>
            <a:br>
              <a:rPr lang="sv-SE" sz="1000" dirty="0"/>
            </a:br>
            <a:r>
              <a:rPr lang="sv-SE" sz="1000" dirty="0"/>
              <a:t>&lt;/dependency</a:t>
            </a:r>
            <a:r>
              <a:rPr lang="sv-SE" sz="1000" dirty="0" smtClean="0"/>
              <a:t>&gt;</a:t>
            </a:r>
          </a:p>
          <a:p>
            <a:pPr marL="0" indent="0">
              <a:buNone/>
            </a:pP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&lt;/dependencies&gt;</a:t>
            </a:r>
            <a:br>
              <a:rPr lang="sv-SE" sz="1000" dirty="0"/>
            </a:br>
            <a:r>
              <a:rPr lang="sv-SE" sz="1000" dirty="0"/>
              <a:t>        &lt;/project&gt;</a:t>
            </a:r>
            <a:endParaRPr lang="sv-SE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2708920"/>
            <a:ext cx="237626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Maven war plugin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1484784"/>
            <a:ext cx="2074873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Wildfly plugin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3338" y="4077072"/>
            <a:ext cx="2952328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Java EE 7 dependency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9802" y="3604954"/>
            <a:ext cx="1188132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Ubuntu Mono" pitchFamily="49" charset="0"/>
              </a:rPr>
              <a:t>w</a:t>
            </a:r>
            <a:r>
              <a:rPr lang="sv-SE" sz="2000" dirty="0" smtClean="0">
                <a:latin typeface="Ubuntu Mono" pitchFamily="49" charset="0"/>
              </a:rPr>
              <a:t>eb.xml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7704" y="5229200"/>
            <a:ext cx="237626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Ubuntu Mono" pitchFamily="49" charset="0"/>
              </a:rPr>
              <a:t>p</a:t>
            </a:r>
            <a:r>
              <a:rPr lang="sv-SE" sz="2000" dirty="0" smtClean="0">
                <a:latin typeface="Ubuntu Mono" pitchFamily="49" charset="0"/>
              </a:rPr>
              <a:t>ersistence.xml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9752" y="1275280"/>
            <a:ext cx="2088232" cy="584775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Ubuntu Mono" pitchFamily="49" charset="0"/>
              </a:rPr>
              <a:t>POM.xml</a:t>
            </a:r>
            <a:endParaRPr lang="sv-SE" sz="3200" dirty="0">
              <a:latin typeface="Ubuntu Mono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7487" y="5877272"/>
            <a:ext cx="2513601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mvn wildfly:deploy</a:t>
            </a:r>
            <a:endParaRPr lang="sv-SE" sz="20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880"/>
            <a:ext cx="9144000" cy="2232248"/>
          </a:xfrm>
        </p:spPr>
        <p:txBody>
          <a:bodyPr>
            <a:normAutofit/>
          </a:bodyPr>
          <a:lstStyle/>
          <a:p>
            <a:r>
              <a:rPr lang="sv-SE" dirty="0" smtClean="0">
                <a:latin typeface="Ubuntu Mono" pitchFamily="49" charset="0"/>
              </a:rPr>
              <a:t>Demonstration av klientapplikationen!</a:t>
            </a:r>
            <a:endParaRPr lang="sv-SE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92696"/>
            <a:ext cx="6705510" cy="579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Klientkod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3068960"/>
            <a:ext cx="2218889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RESTeasy Client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0286" y="5215980"/>
            <a:ext cx="974915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Test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492641"/>
            <a:ext cx="1593178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Model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5940" y="492641"/>
            <a:ext cx="80731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Main</a:t>
            </a:r>
            <a:endParaRPr lang="sv-SE" sz="20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Maven Klient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927373"/>
            <a:ext cx="8229600" cy="45259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    </a:t>
            </a: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    &lt;dependency&gt;</a:t>
            </a:r>
            <a:br>
              <a:rPr lang="sv-SE" sz="1000" dirty="0"/>
            </a:br>
            <a:r>
              <a:rPr lang="sv-SE" sz="1000" dirty="0"/>
              <a:t>            &lt;groupId&gt;</a:t>
            </a:r>
            <a:r>
              <a:rPr lang="sv-SE" sz="1000" dirty="0"/>
              <a:t>org.jboss.resteasy</a:t>
            </a:r>
            <a:r>
              <a:rPr lang="sv-SE" sz="1000" dirty="0"/>
              <a:t>&lt;/groupId&gt;</a:t>
            </a:r>
            <a:br>
              <a:rPr lang="sv-SE" sz="1000" dirty="0"/>
            </a:br>
            <a:r>
              <a:rPr lang="sv-SE" sz="1000" dirty="0"/>
              <a:t>            &lt;artifactId&gt;</a:t>
            </a:r>
            <a:r>
              <a:rPr lang="sv-SE" sz="1000" dirty="0"/>
              <a:t>resteasy-client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        &lt;version&gt;</a:t>
            </a:r>
            <a:r>
              <a:rPr lang="sv-SE" sz="1000" dirty="0"/>
              <a:t>6.0.0.Final</a:t>
            </a:r>
            <a:r>
              <a:rPr lang="sv-SE" sz="1000" dirty="0"/>
              <a:t>&lt;/version&gt;</a:t>
            </a:r>
            <a:br>
              <a:rPr lang="sv-SE" sz="1000" dirty="0"/>
            </a:br>
            <a:r>
              <a:rPr lang="sv-SE" sz="1000" dirty="0"/>
              <a:t>        &lt;/dependency&gt;</a:t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    </a:t>
            </a:r>
            <a:br>
              <a:rPr lang="sv-SE" sz="1000" dirty="0"/>
            </a:br>
            <a:r>
              <a:rPr lang="sv-SE" sz="1000" dirty="0"/>
              <a:t>        &lt;dependency&gt;</a:t>
            </a:r>
            <a:br>
              <a:rPr lang="sv-SE" sz="1000" dirty="0"/>
            </a:br>
            <a:r>
              <a:rPr lang="sv-SE" sz="1000" dirty="0"/>
              <a:t>            &lt;groupId&gt;</a:t>
            </a:r>
            <a:r>
              <a:rPr lang="sv-SE" sz="1000" dirty="0"/>
              <a:t>org.jboss.resteasy</a:t>
            </a:r>
            <a:r>
              <a:rPr lang="sv-SE" sz="1000" dirty="0"/>
              <a:t>&lt;/groupId&gt;</a:t>
            </a:r>
            <a:br>
              <a:rPr lang="sv-SE" sz="1000" dirty="0"/>
            </a:br>
            <a:r>
              <a:rPr lang="sv-SE" sz="1000" dirty="0"/>
              <a:t>            &lt;artifactId&gt;</a:t>
            </a:r>
            <a:r>
              <a:rPr lang="sv-SE" sz="1000" dirty="0"/>
              <a:t>resteasy-jackson2-provider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        &lt;version&gt;</a:t>
            </a:r>
            <a:r>
              <a:rPr lang="sv-SE" sz="1000" dirty="0"/>
              <a:t>6.0.0.Final</a:t>
            </a:r>
            <a:r>
              <a:rPr lang="sv-SE" sz="1000" dirty="0"/>
              <a:t>&lt;/version&gt;</a:t>
            </a:r>
            <a:br>
              <a:rPr lang="sv-SE" sz="1000" dirty="0"/>
            </a:br>
            <a:r>
              <a:rPr lang="sv-SE" sz="1000" dirty="0"/>
              <a:t>        &lt;/dependency&gt;</a:t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    </a:t>
            </a:r>
            <a:endParaRPr lang="sv-SE" sz="1000" dirty="0" smtClean="0"/>
          </a:p>
          <a:p>
            <a:pPr marL="0" indent="0">
              <a:buNone/>
            </a:pP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    &lt;dependency&gt;</a:t>
            </a:r>
            <a:br>
              <a:rPr lang="sv-SE" sz="1000" dirty="0"/>
            </a:br>
            <a:r>
              <a:rPr lang="sv-SE" sz="1000" dirty="0"/>
              <a:t>            &lt;groupId&gt;</a:t>
            </a:r>
            <a:r>
              <a:rPr lang="sv-SE" sz="1000" dirty="0"/>
              <a:t>org.junit.jupiter</a:t>
            </a:r>
            <a:r>
              <a:rPr lang="sv-SE" sz="1000" dirty="0"/>
              <a:t>&lt;/groupId&gt;</a:t>
            </a:r>
            <a:br>
              <a:rPr lang="sv-SE" sz="1000" dirty="0"/>
            </a:br>
            <a:r>
              <a:rPr lang="sv-SE" sz="1000" dirty="0"/>
              <a:t>            &lt;artifactId&gt;</a:t>
            </a:r>
            <a:r>
              <a:rPr lang="sv-SE" sz="1000" dirty="0"/>
              <a:t>junit-jupiter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        &lt;version&gt;</a:t>
            </a:r>
            <a:r>
              <a:rPr lang="sv-SE" sz="1000" dirty="0"/>
              <a:t>5.8.2</a:t>
            </a:r>
            <a:r>
              <a:rPr lang="sv-SE" sz="1000" dirty="0"/>
              <a:t>&lt;/version&gt;</a:t>
            </a:r>
            <a:br>
              <a:rPr lang="sv-SE" sz="1000" dirty="0"/>
            </a:br>
            <a:r>
              <a:rPr lang="sv-SE" sz="1000" dirty="0"/>
              <a:t>            &lt;scope&gt;</a:t>
            </a:r>
            <a:r>
              <a:rPr lang="sv-SE" sz="1000" dirty="0"/>
              <a:t>test</a:t>
            </a:r>
            <a:r>
              <a:rPr lang="sv-SE" sz="1000" dirty="0"/>
              <a:t>&lt;/scope&gt;</a:t>
            </a:r>
            <a:br>
              <a:rPr lang="sv-SE" sz="1000" dirty="0"/>
            </a:br>
            <a:r>
              <a:rPr lang="sv-SE" sz="1000" dirty="0"/>
              <a:t>        &lt;/dependency&gt;</a:t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 </a:t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>   </a:t>
            </a:r>
            <a:endParaRPr lang="sv-SE" sz="1000" dirty="0" smtClean="0"/>
          </a:p>
          <a:p>
            <a:pPr marL="0" indent="0">
              <a:buNone/>
            </a:pPr>
            <a:r>
              <a:rPr lang="sv-SE" sz="1000" dirty="0" smtClean="0"/>
              <a:t> </a:t>
            </a:r>
            <a:r>
              <a:rPr lang="sv-SE" sz="1000" dirty="0"/>
              <a:t>&lt;build&gt;</a:t>
            </a:r>
            <a:br>
              <a:rPr lang="sv-SE" sz="1000" dirty="0"/>
            </a:br>
            <a:r>
              <a:rPr lang="sv-SE" sz="1000" dirty="0"/>
              <a:t>        &lt;plugins&gt;</a:t>
            </a:r>
            <a:br>
              <a:rPr lang="sv-SE" sz="1000" dirty="0"/>
            </a:br>
            <a:r>
              <a:rPr lang="sv-SE" sz="1000" dirty="0"/>
              <a:t>            &lt;plugin&gt;</a:t>
            </a:r>
            <a:br>
              <a:rPr lang="sv-SE" sz="1000" dirty="0"/>
            </a:br>
            <a:r>
              <a:rPr lang="sv-SE" sz="1000" dirty="0"/>
              <a:t>                &lt;groupId&gt;</a:t>
            </a:r>
            <a:r>
              <a:rPr lang="sv-SE" sz="1000" dirty="0"/>
              <a:t>org.apache.maven.plugins</a:t>
            </a:r>
            <a:r>
              <a:rPr lang="sv-SE" sz="1000" dirty="0"/>
              <a:t>&lt;/groupId&gt;</a:t>
            </a:r>
            <a:br>
              <a:rPr lang="sv-SE" sz="1000" dirty="0"/>
            </a:br>
            <a:r>
              <a:rPr lang="sv-SE" sz="1000" dirty="0"/>
              <a:t>                &lt;artifactId&gt;</a:t>
            </a:r>
            <a:r>
              <a:rPr lang="sv-SE" sz="1000" dirty="0"/>
              <a:t>maven-surefire-plugin</a:t>
            </a:r>
            <a:r>
              <a:rPr lang="sv-SE" sz="1000" dirty="0"/>
              <a:t>&lt;/artifactId&gt;</a:t>
            </a:r>
            <a:br>
              <a:rPr lang="sv-SE" sz="1000" dirty="0"/>
            </a:br>
            <a:r>
              <a:rPr lang="sv-SE" sz="1000" dirty="0"/>
              <a:t>                &lt;version&gt;</a:t>
            </a:r>
            <a:r>
              <a:rPr lang="sv-SE" sz="1000" dirty="0"/>
              <a:t>2.22.2</a:t>
            </a:r>
            <a:r>
              <a:rPr lang="sv-SE" sz="1000" dirty="0"/>
              <a:t>&lt;/version&gt;</a:t>
            </a:r>
            <a:br>
              <a:rPr lang="sv-SE" sz="1000" dirty="0"/>
            </a:br>
            <a:r>
              <a:rPr lang="sv-SE" sz="1000" dirty="0"/>
              <a:t>            &lt;/plugin&gt;</a:t>
            </a:r>
            <a:br>
              <a:rPr lang="sv-SE" sz="1000" dirty="0"/>
            </a:br>
            <a:r>
              <a:rPr lang="sv-SE" sz="1000" dirty="0"/>
              <a:t>        &lt;/plugins&gt;</a:t>
            </a:r>
            <a:br>
              <a:rPr lang="sv-SE" sz="1000" dirty="0"/>
            </a:br>
            <a:r>
              <a:rPr lang="sv-SE" sz="1000" dirty="0"/>
              <a:t>    &lt;/build&gt;</a:t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/>
              <a:t/>
            </a:r>
            <a:br>
              <a:rPr lang="sv-SE" sz="1000" dirty="0"/>
            </a:br>
            <a:endParaRPr lang="sv-SE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6338" y="3076743"/>
            <a:ext cx="2052228" cy="369332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Ubuntu Mono" pitchFamily="49" charset="0"/>
              </a:rPr>
              <a:t>RESTeasy Client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7800" y="2303525"/>
            <a:ext cx="2160240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Surefire plugin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6338" y="4204190"/>
            <a:ext cx="1337590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Jackson2 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13384" y="5556373"/>
            <a:ext cx="936104" cy="40011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JUnit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5372" y="1556792"/>
            <a:ext cx="2088232" cy="584775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Ubuntu Mono" pitchFamily="49" charset="0"/>
              </a:rPr>
              <a:t>POM.xml</a:t>
            </a:r>
            <a:endParaRPr lang="sv-SE" sz="32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/>
              <a:t>Utmaningar och svårigheter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Ubuntu Mono" pitchFamily="49" charset="0"/>
              </a:rPr>
              <a:t>Få ihop WildFly och Databasen i docker</a:t>
            </a:r>
          </a:p>
          <a:p>
            <a:r>
              <a:rPr lang="sv-SE" dirty="0" smtClean="0">
                <a:latin typeface="Ubuntu Mono" pitchFamily="49" charset="0"/>
              </a:rPr>
              <a:t>Konfigurera WildFly på servern</a:t>
            </a:r>
          </a:p>
          <a:p>
            <a:r>
              <a:rPr lang="sv-SE" dirty="0" smtClean="0">
                <a:latin typeface="Ubuntu Mono" pitchFamily="49" charset="0"/>
              </a:rPr>
              <a:t>Använda maven</a:t>
            </a:r>
          </a:p>
          <a:p>
            <a:endParaRPr lang="sv-SE" dirty="0" smtClean="0">
              <a:latin typeface="Ubuntu Mono" pitchFamily="49" charset="0"/>
            </a:endParaRPr>
          </a:p>
          <a:p>
            <a:endParaRPr lang="sv-SE" dirty="0" smtClean="0">
              <a:latin typeface="Ubuntu Mono" pitchFamily="49" charset="0"/>
            </a:endParaRPr>
          </a:p>
          <a:p>
            <a:pPr marL="0" indent="0">
              <a:buNone/>
            </a:pPr>
            <a:endParaRPr lang="sv-SE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880"/>
            <a:ext cx="9144000" cy="2232248"/>
          </a:xfrm>
        </p:spPr>
        <p:txBody>
          <a:bodyPr>
            <a:normAutofit/>
          </a:bodyPr>
          <a:lstStyle/>
          <a:p>
            <a:r>
              <a:rPr lang="sv-SE" dirty="0" smtClean="0">
                <a:latin typeface="Ubuntu Mono" pitchFamily="49" charset="0"/>
              </a:rPr>
              <a:t>Tack tack</a:t>
            </a:r>
            <a:endParaRPr lang="sv-SE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>
                <a:latin typeface="Ubuntu Mono" pitchFamily="49" charset="0"/>
              </a:rPr>
              <a:t>Vad har vi gjort?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>
                <a:latin typeface="Ubuntu Mono" pitchFamily="49" charset="0"/>
              </a:rPr>
              <a:t>Profile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Forum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Social media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Spel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etc...</a:t>
            </a:r>
          </a:p>
          <a:p>
            <a:pPr marL="0" indent="0">
              <a:buNone/>
            </a:pPr>
            <a:endParaRPr lang="sv-SE" sz="2400" dirty="0">
              <a:latin typeface="Ubuntu Mono" pitchFamily="49" charset="0"/>
            </a:endParaRPr>
          </a:p>
        </p:txBody>
      </p:sp>
      <p:pic>
        <p:nvPicPr>
          <p:cNvPr id="9218" name="Picture 2" descr="Free Having Fun Pictures, Download Free Having Fun Pictures png images,  Free ClipArts on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2" y="257175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>
                <a:latin typeface="Ubuntu Mono" pitchFamily="49" charset="0"/>
              </a:rPr>
              <a:t>Arbetsgången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>
                <a:latin typeface="Ubuntu Mono" pitchFamily="49" charset="0"/>
              </a:rPr>
              <a:t>Hur </a:t>
            </a:r>
            <a:r>
              <a:rPr lang="sv-SE" sz="2400" dirty="0">
                <a:latin typeface="Ubuntu Mono" pitchFamily="49" charset="0"/>
              </a:rPr>
              <a:t>har </a:t>
            </a:r>
            <a:r>
              <a:rPr lang="sv-SE" sz="2400" dirty="0" smtClean="0">
                <a:latin typeface="Ubuntu Mono" pitchFamily="49" charset="0"/>
              </a:rPr>
              <a:t>vi </a:t>
            </a:r>
            <a:r>
              <a:rPr lang="sv-SE" sz="2400" dirty="0">
                <a:latin typeface="Ubuntu Mono" pitchFamily="49" charset="0"/>
              </a:rPr>
              <a:t>lagt upp arbetet</a:t>
            </a:r>
            <a:r>
              <a:rPr lang="sv-SE" sz="2400" dirty="0" smtClean="0">
                <a:latin typeface="Ubuntu Mono" pitchFamily="49" charset="0"/>
              </a:rPr>
              <a:t>?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Mycket parprogrammering av kärnkoden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Individuellt städat och fixat mindre detaljer</a:t>
            </a:r>
          </a:p>
          <a:p>
            <a:r>
              <a:rPr lang="sv-SE" sz="2400" dirty="0">
                <a:latin typeface="Ubuntu Mono" pitchFamily="49" charset="0"/>
              </a:rPr>
              <a:t>Hur har </a:t>
            </a:r>
            <a:r>
              <a:rPr lang="sv-SE" sz="2400" dirty="0" smtClean="0">
                <a:latin typeface="Ubuntu Mono" pitchFamily="49" charset="0"/>
              </a:rPr>
              <a:t>vi </a:t>
            </a:r>
            <a:r>
              <a:rPr lang="sv-SE" sz="2400" dirty="0">
                <a:latin typeface="Ubuntu Mono" pitchFamily="49" charset="0"/>
              </a:rPr>
              <a:t>kommunicerat</a:t>
            </a:r>
            <a:r>
              <a:rPr lang="sv-SE" sz="2400" dirty="0" smtClean="0">
                <a:latin typeface="Ubuntu Mono" pitchFamily="49" charset="0"/>
              </a:rPr>
              <a:t>?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Några få gånger på plats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Mestadels distans</a:t>
            </a:r>
          </a:p>
          <a:p>
            <a:pPr lvl="2"/>
            <a:r>
              <a:rPr lang="sv-SE" sz="1800" dirty="0" smtClean="0">
                <a:latin typeface="Ubuntu Mono" pitchFamily="49" charset="0"/>
              </a:rPr>
              <a:t>Discord</a:t>
            </a:r>
          </a:p>
          <a:p>
            <a:pPr lvl="2"/>
            <a:r>
              <a:rPr lang="sv-SE" sz="1800" dirty="0" smtClean="0">
                <a:latin typeface="Ubuntu Mono" pitchFamily="49" charset="0"/>
              </a:rPr>
              <a:t>Code With Me (IntelliJ)</a:t>
            </a:r>
          </a:p>
        </p:txBody>
      </p:sp>
    </p:spTree>
    <p:extLst>
      <p:ext uri="{BB962C8B-B14F-4D97-AF65-F5344CB8AC3E}">
        <p14:creationId xmlns:p14="http://schemas.microsoft.com/office/powerpoint/2010/main" val="1436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>
                <a:latin typeface="Ubuntu Mono" pitchFamily="49" charset="0"/>
              </a:rPr>
              <a:t>Arbetsgången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>
                <a:latin typeface="Ubuntu Mono" pitchFamily="49" charset="0"/>
              </a:rPr>
              <a:t>Hur </a:t>
            </a:r>
            <a:r>
              <a:rPr lang="sv-SE" sz="2400" dirty="0">
                <a:latin typeface="Ubuntu Mono" pitchFamily="49" charset="0"/>
              </a:rPr>
              <a:t>har </a:t>
            </a:r>
            <a:r>
              <a:rPr lang="sv-SE" sz="2400" dirty="0" smtClean="0">
                <a:latin typeface="Ubuntu Mono" pitchFamily="49" charset="0"/>
              </a:rPr>
              <a:t>vi </a:t>
            </a:r>
            <a:r>
              <a:rPr lang="sv-SE" sz="2400" dirty="0">
                <a:latin typeface="Ubuntu Mono" pitchFamily="49" charset="0"/>
              </a:rPr>
              <a:t>delat upp arbetet</a:t>
            </a:r>
            <a:r>
              <a:rPr lang="sv-SE" sz="2400" dirty="0" smtClean="0">
                <a:latin typeface="Ubuntu Mono" pitchFamily="49" charset="0"/>
              </a:rPr>
              <a:t>? </a:t>
            </a:r>
            <a:r>
              <a:rPr lang="sv-SE" sz="2400" dirty="0">
                <a:latin typeface="Ubuntu Mono" pitchFamily="49" charset="0"/>
              </a:rPr>
              <a:t>Vem har gjort vad</a:t>
            </a:r>
            <a:r>
              <a:rPr lang="sv-SE" sz="2400" dirty="0" smtClean="0">
                <a:latin typeface="Ubuntu Mono" pitchFamily="49" charset="0"/>
              </a:rPr>
              <a:t>?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Planerade att dela upp projektet i delar mellan oss</a:t>
            </a:r>
          </a:p>
          <a:p>
            <a:pPr lvl="1"/>
            <a:r>
              <a:rPr lang="sv-SE" sz="2000" dirty="0" smtClean="0">
                <a:latin typeface="Ubuntu Mono" pitchFamily="49" charset="0"/>
              </a:rPr>
              <a:t>Blev att vi gjorde det tillsammans </a:t>
            </a:r>
          </a:p>
        </p:txBody>
      </p:sp>
    </p:spTree>
    <p:extLst>
      <p:ext uri="{BB962C8B-B14F-4D97-AF65-F5344CB8AC3E}">
        <p14:creationId xmlns:p14="http://schemas.microsoft.com/office/powerpoint/2010/main" val="3908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>
                <a:latin typeface="Ubuntu Mono" pitchFamily="49" charset="0"/>
              </a:rPr>
              <a:t>Komponenterna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sv-SE" dirty="0" smtClean="0">
                <a:latin typeface="Ubuntu Mono" pitchFamily="49" charset="0"/>
              </a:rPr>
              <a:t>Backend</a:t>
            </a:r>
          </a:p>
          <a:p>
            <a:pPr lvl="1"/>
            <a:r>
              <a:rPr lang="sv-SE" dirty="0" smtClean="0">
                <a:latin typeface="Ubuntu Mono" pitchFamily="49" charset="0"/>
              </a:rPr>
              <a:t>Server: WildFly</a:t>
            </a:r>
          </a:p>
          <a:p>
            <a:pPr lvl="1"/>
            <a:r>
              <a:rPr lang="sv-SE" dirty="0" smtClean="0">
                <a:latin typeface="Ubuntu Mono" pitchFamily="49" charset="0"/>
              </a:rPr>
              <a:t>Databas: MySQL</a:t>
            </a:r>
          </a:p>
          <a:p>
            <a:pPr lvl="2"/>
            <a:r>
              <a:rPr lang="sv-SE" dirty="0" smtClean="0">
                <a:latin typeface="Ubuntu Mono" pitchFamily="49" charset="0"/>
              </a:rPr>
              <a:t>Docker-Compose</a:t>
            </a:r>
          </a:p>
          <a:p>
            <a:pPr lvl="2"/>
            <a:r>
              <a:rPr lang="sv-SE" dirty="0" smtClean="0">
                <a:latin typeface="Ubuntu Mono" pitchFamily="49" charset="0"/>
              </a:rPr>
              <a:t>Droplet </a:t>
            </a:r>
            <a:r>
              <a:rPr lang="sv-SE" dirty="0">
                <a:latin typeface="Ubuntu Mono" pitchFamily="49" charset="0"/>
              </a:rPr>
              <a:t>på </a:t>
            </a:r>
            <a:r>
              <a:rPr lang="sv-SE" dirty="0" smtClean="0">
                <a:latin typeface="Ubuntu Mono" pitchFamily="49" charset="0"/>
              </a:rPr>
              <a:t>DigitalOcean.com</a:t>
            </a:r>
          </a:p>
          <a:p>
            <a:r>
              <a:rPr lang="sv-SE" dirty="0" smtClean="0">
                <a:latin typeface="Ubuntu Mono" pitchFamily="49" charset="0"/>
              </a:rPr>
              <a:t>Frontend/Klient</a:t>
            </a:r>
          </a:p>
          <a:p>
            <a:pPr lvl="1"/>
            <a:r>
              <a:rPr lang="sv-SE" dirty="0" smtClean="0">
                <a:latin typeface="Ubuntu Mono" pitchFamily="49" charset="0"/>
              </a:rPr>
              <a:t>RESTeasy</a:t>
            </a:r>
          </a:p>
          <a:p>
            <a:r>
              <a:rPr lang="sv-SE" dirty="0" smtClean="0">
                <a:latin typeface="Ubuntu Mono" pitchFamily="49" charset="0"/>
              </a:rPr>
              <a:t>Verktyg</a:t>
            </a:r>
          </a:p>
          <a:p>
            <a:pPr lvl="1"/>
            <a:r>
              <a:rPr lang="sv-SE" dirty="0" smtClean="0">
                <a:latin typeface="Ubuntu Mono" pitchFamily="49" charset="0"/>
              </a:rPr>
              <a:t>IntelliJ</a:t>
            </a:r>
          </a:p>
          <a:p>
            <a:pPr lvl="1"/>
            <a:r>
              <a:rPr lang="sv-SE" dirty="0" smtClean="0">
                <a:latin typeface="Ubuntu Mono" pitchFamily="49" charset="0"/>
              </a:rPr>
              <a:t>Postman</a:t>
            </a:r>
          </a:p>
          <a:p>
            <a:pPr lvl="1"/>
            <a:endParaRPr lang="sv-SE" dirty="0" smtClean="0">
              <a:latin typeface="Ubuntu Mono" pitchFamily="49" charset="0"/>
            </a:endParaRPr>
          </a:p>
          <a:p>
            <a:pPr marL="0" indent="0">
              <a:buNone/>
            </a:pPr>
            <a:endParaRPr lang="sv-SE" dirty="0">
              <a:latin typeface="Ubuntu Mono" pitchFamily="49" charset="0"/>
            </a:endParaRPr>
          </a:p>
        </p:txBody>
      </p:sp>
      <p:pic>
        <p:nvPicPr>
          <p:cNvPr id="2050" name="Picture 2" descr="https://cdn.discordapp.com/attachments/936619933931016263/959367448472223824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50" b="91250" l="10750" r="92750">
                        <a14:foregroundMark x1="57750" y1="39000" x2="57750" y2="39000"/>
                        <a14:foregroundMark x1="39500" y1="37250" x2="39500" y2="41750"/>
                        <a14:foregroundMark x1="40500" y1="50000" x2="40750" y2="35250"/>
                        <a14:foregroundMark x1="50750" y1="50000" x2="56000" y2="49750"/>
                        <a14:foregroundMark x1="57750" y1="48250" x2="57750" y2="33750"/>
                        <a14:foregroundMark x1="48000" y1="65000" x2="3525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888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tman's 2021 State of API Report Finds APIs Key to Sparking Innovation  During Pandemic, Ushering in API-First World | Business Wi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61" r="89844">
                        <a14:foregroundMark x1="58594" y1="86523" x2="58594" y2="86523"/>
                        <a14:foregroundMark x1="66309" y1="84180" x2="66309" y2="84180"/>
                        <a14:foregroundMark x1="72559" y1="84570" x2="72559" y2="84570"/>
                        <a14:foregroundMark x1="48438" y1="82617" x2="48438" y2="82617"/>
                        <a14:foregroundMark x1="40039" y1="84570" x2="40039" y2="84570"/>
                        <a14:foregroundMark x1="33691" y1="82617" x2="33691" y2="82617"/>
                        <a14:foregroundMark x1="24609" y1="82617" x2="24609" y2="82617"/>
                        <a14:foregroundMark x1="53711" y1="29102" x2="53711" y2="29102"/>
                        <a14:foregroundMark x1="57129" y1="17969" x2="57129" y2="17969"/>
                        <a14:foregroundMark x1="59082" y1="19922" x2="59082" y2="19922"/>
                        <a14:foregroundMark x1="58789" y1="19922" x2="41699" y2="45508"/>
                        <a14:foregroundMark x1="41211" y1="22461" x2="54492" y2="54688"/>
                        <a14:foregroundMark x1="49414" y1="60547" x2="55859" y2="11719"/>
                        <a14:foregroundMark x1="60254" y1="39844" x2="45801" y2="20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19" y="3140968"/>
            <a:ext cx="1256658" cy="6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Docker-Compose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sv-SE" sz="1400" dirty="0"/>
              <a:t>version: '3.3</a:t>
            </a:r>
            <a:r>
              <a:rPr lang="sv-SE" sz="1400" dirty="0" smtClean="0"/>
              <a:t>'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services:</a:t>
            </a:r>
          </a:p>
          <a:p>
            <a:pPr marL="0" indent="0">
              <a:buNone/>
            </a:pPr>
            <a:r>
              <a:rPr lang="sv-SE" sz="1400" dirty="0"/>
              <a:t>  </a:t>
            </a:r>
            <a:endParaRPr lang="sv-SE" sz="1400" dirty="0" smtClean="0"/>
          </a:p>
          <a:p>
            <a:pPr marL="0" indent="0">
              <a:buNone/>
            </a:pPr>
            <a:r>
              <a:rPr lang="sv-SE" sz="1400" dirty="0" smtClean="0"/>
              <a:t>backend</a:t>
            </a:r>
            <a:r>
              <a:rPr lang="sv-SE" sz="1400" dirty="0"/>
              <a:t>:</a:t>
            </a:r>
          </a:p>
          <a:p>
            <a:pPr marL="0" indent="0">
              <a:buNone/>
            </a:pPr>
            <a:r>
              <a:rPr lang="sv-SE" sz="1400" dirty="0"/>
              <a:t>    container_name: "backend"</a:t>
            </a:r>
          </a:p>
          <a:p>
            <a:pPr marL="0" indent="0">
              <a:buNone/>
            </a:pPr>
            <a:r>
              <a:rPr lang="sv-SE" sz="1400" dirty="0" smtClean="0"/>
              <a:t>    build</a:t>
            </a:r>
            <a:r>
              <a:rPr lang="sv-SE" sz="1400" dirty="0"/>
              <a:t>: ./backend</a:t>
            </a:r>
          </a:p>
          <a:p>
            <a:pPr marL="0" indent="0">
              <a:buNone/>
            </a:pPr>
            <a:r>
              <a:rPr lang="sv-SE" sz="1400" dirty="0"/>
              <a:t>    environment:</a:t>
            </a:r>
          </a:p>
          <a:p>
            <a:pPr marL="0" indent="0">
              <a:buNone/>
            </a:pPr>
            <a:r>
              <a:rPr lang="sv-SE" sz="1400" dirty="0"/>
              <a:t>      - WILDFLY_USER=admin</a:t>
            </a:r>
          </a:p>
          <a:p>
            <a:pPr marL="0" indent="0">
              <a:buNone/>
            </a:pPr>
            <a:r>
              <a:rPr lang="sv-SE" sz="1400" dirty="0"/>
              <a:t>      - WILDFLY_PASS=adminPassword</a:t>
            </a:r>
          </a:p>
          <a:p>
            <a:pPr marL="0" indent="0">
              <a:buNone/>
            </a:pPr>
            <a:r>
              <a:rPr lang="sv-SE" sz="1400" dirty="0" smtClean="0"/>
              <a:t>depends_on</a:t>
            </a:r>
            <a:r>
              <a:rPr lang="sv-SE" sz="1400" dirty="0"/>
              <a:t>:</a:t>
            </a:r>
          </a:p>
          <a:p>
            <a:pPr marL="0" indent="0">
              <a:buNone/>
            </a:pPr>
            <a:r>
              <a:rPr lang="sv-SE" sz="1400" dirty="0"/>
              <a:t>      - database</a:t>
            </a:r>
          </a:p>
          <a:p>
            <a:pPr marL="0" indent="0">
              <a:buNone/>
            </a:pPr>
            <a:r>
              <a:rPr lang="sv-SE" sz="1400" dirty="0"/>
              <a:t>    ports:</a:t>
            </a:r>
          </a:p>
          <a:p>
            <a:pPr marL="0" indent="0">
              <a:buNone/>
            </a:pPr>
            <a:r>
              <a:rPr lang="sv-SE" sz="1400" dirty="0"/>
              <a:t>      - "8080:8080" </a:t>
            </a:r>
            <a:r>
              <a:rPr lang="sv-SE" sz="1400" dirty="0" smtClean="0"/>
              <a:t># </a:t>
            </a:r>
            <a:r>
              <a:rPr lang="sv-SE" sz="1400" dirty="0"/>
              <a:t>application</a:t>
            </a:r>
          </a:p>
          <a:p>
            <a:pPr marL="0" indent="0">
              <a:buNone/>
            </a:pPr>
            <a:r>
              <a:rPr lang="sv-SE" sz="1400" dirty="0"/>
              <a:t>      - "9990:9990" </a:t>
            </a:r>
            <a:r>
              <a:rPr lang="sv-SE" sz="1400" dirty="0" smtClean="0"/>
              <a:t># </a:t>
            </a:r>
            <a:r>
              <a:rPr lang="sv-SE" sz="1400" dirty="0"/>
              <a:t>admin console</a:t>
            </a:r>
          </a:p>
          <a:p>
            <a:pPr marL="0" indent="0">
              <a:buNone/>
            </a:pPr>
            <a:r>
              <a:rPr lang="sv-SE" sz="1400" dirty="0"/>
              <a:t>    links:</a:t>
            </a:r>
          </a:p>
          <a:p>
            <a:pPr marL="0" indent="0">
              <a:buNone/>
            </a:pPr>
            <a:r>
              <a:rPr lang="sv-SE" sz="1400" dirty="0"/>
              <a:t>      - database</a:t>
            </a:r>
          </a:p>
          <a:p>
            <a:pPr marL="0" indent="0">
              <a:buNone/>
            </a:pPr>
            <a:r>
              <a:rPr lang="sv-SE" sz="1400" dirty="0"/>
              <a:t>  </a:t>
            </a:r>
            <a:endParaRPr lang="sv-SE" sz="1400" dirty="0" smtClean="0"/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r>
              <a:rPr lang="sv-SE" sz="1400" dirty="0" smtClean="0"/>
              <a:t>database</a:t>
            </a:r>
            <a:r>
              <a:rPr lang="sv-SE" sz="1400" dirty="0"/>
              <a:t>:</a:t>
            </a:r>
          </a:p>
          <a:p>
            <a:pPr marL="0" indent="0">
              <a:buNone/>
            </a:pPr>
            <a:r>
              <a:rPr lang="sv-SE" sz="1400" dirty="0"/>
              <a:t>    container_name: "db"</a:t>
            </a:r>
          </a:p>
          <a:p>
            <a:pPr marL="0" indent="0">
              <a:buNone/>
            </a:pPr>
            <a:r>
              <a:rPr lang="sv-SE" sz="1400" dirty="0"/>
              <a:t>    image: "mysql:latest"</a:t>
            </a:r>
          </a:p>
          <a:p>
            <a:pPr marL="0" indent="0">
              <a:buNone/>
            </a:pPr>
            <a:r>
              <a:rPr lang="sv-SE" sz="1400" dirty="0"/>
              <a:t>    environment:</a:t>
            </a:r>
          </a:p>
          <a:p>
            <a:pPr marL="0" indent="0">
              <a:buNone/>
            </a:pPr>
            <a:r>
              <a:rPr lang="sv-SE" sz="1400" dirty="0"/>
              <a:t>      - MYSQL_DATABASE=sample</a:t>
            </a:r>
          </a:p>
          <a:p>
            <a:pPr marL="0" indent="0">
              <a:buNone/>
            </a:pPr>
            <a:r>
              <a:rPr lang="sv-SE" sz="1400" dirty="0"/>
              <a:t>      - MYSQL_USER=mysql</a:t>
            </a:r>
          </a:p>
          <a:p>
            <a:pPr marL="0" indent="0">
              <a:buNone/>
            </a:pPr>
            <a:r>
              <a:rPr lang="sv-SE" sz="1400" dirty="0"/>
              <a:t>      - MYSQL_PASSWORD=mysql</a:t>
            </a:r>
          </a:p>
          <a:p>
            <a:pPr marL="0" indent="0">
              <a:buNone/>
            </a:pPr>
            <a:r>
              <a:rPr lang="sv-SE" sz="1400" dirty="0"/>
              <a:t>      - MYSQL_ROOT_PASSWORD=supersecret</a:t>
            </a:r>
          </a:p>
          <a:p>
            <a:pPr marL="0" indent="0">
              <a:buNone/>
            </a:pPr>
            <a:r>
              <a:rPr lang="sv-SE" sz="1400" dirty="0"/>
              <a:t>    cap_add:</a:t>
            </a:r>
          </a:p>
          <a:p>
            <a:pPr marL="0" indent="0">
              <a:buNone/>
            </a:pPr>
            <a:r>
              <a:rPr lang="sv-SE" sz="1400" dirty="0"/>
              <a:t>      - </a:t>
            </a:r>
            <a:r>
              <a:rPr lang="sv-SE" sz="1400" dirty="0" smtClean="0"/>
              <a:t>SYS_NICE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    volumes:</a:t>
            </a:r>
          </a:p>
          <a:p>
            <a:pPr marL="0" indent="0">
              <a:buNone/>
            </a:pPr>
            <a:r>
              <a:rPr lang="sv-SE" sz="1400" dirty="0"/>
              <a:t>      - ./workdir/db/init/:/docker-entrypoint-initdb.d/ </a:t>
            </a:r>
            <a:endParaRPr lang="sv-SE" sz="1400" dirty="0" smtClean="0"/>
          </a:p>
          <a:p>
            <a:pPr marL="0" indent="0">
              <a:buNone/>
            </a:pPr>
            <a:r>
              <a:rPr lang="sv-SE" sz="1400" dirty="0" smtClean="0"/>
              <a:t>      - </a:t>
            </a:r>
            <a:r>
              <a:rPr lang="sv-SE" sz="1400" dirty="0"/>
              <a:t>./workdir/db/data/:/var/lib/mysql/              </a:t>
            </a:r>
          </a:p>
          <a:p>
            <a:pPr marL="0" indent="0">
              <a:buNone/>
            </a:pPr>
            <a:r>
              <a:rPr lang="sv-SE" sz="1400" dirty="0"/>
              <a:t>    ports:</a:t>
            </a:r>
          </a:p>
          <a:p>
            <a:pPr marL="0" indent="0">
              <a:buNone/>
            </a:pPr>
            <a:r>
              <a:rPr lang="sv-SE" sz="1400" dirty="0"/>
              <a:t>      - "3306:3306"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4" y="1846565"/>
            <a:ext cx="201622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3600" dirty="0" smtClean="0">
                <a:latin typeface="Ubuntu Mono" pitchFamily="49" charset="0"/>
              </a:rPr>
              <a:t>WildFly</a:t>
            </a:r>
            <a:endParaRPr lang="sv-SE" sz="3600" dirty="0">
              <a:latin typeface="Ubuntu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1846565"/>
            <a:ext cx="201622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3600" dirty="0" smtClean="0">
                <a:latin typeface="Ubuntu Mono" pitchFamily="49" charset="0"/>
              </a:rPr>
              <a:t>MySQL</a:t>
            </a:r>
            <a:endParaRPr lang="sv-SE" sz="36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./backend/Dockerfile (WildFly)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sv-SE" sz="1200" dirty="0"/>
              <a:t>FROM </a:t>
            </a:r>
            <a:r>
              <a:rPr lang="sv-SE" sz="1200" dirty="0" smtClean="0"/>
              <a:t>	quay.io/wildfly/wildfly</a:t>
            </a:r>
          </a:p>
          <a:p>
            <a:pPr marL="0" indent="0">
              <a:buNone/>
            </a:pPr>
            <a:endParaRPr lang="sv-SE" sz="1200" dirty="0"/>
          </a:p>
          <a:p>
            <a:pPr marL="0" indent="0">
              <a:buNone/>
            </a:pPr>
            <a:r>
              <a:rPr lang="sv-SE" sz="1200" dirty="0"/>
              <a:t>RUN </a:t>
            </a:r>
            <a:r>
              <a:rPr lang="sv-SE" sz="1200" dirty="0" smtClean="0"/>
              <a:t>	/</a:t>
            </a:r>
            <a:r>
              <a:rPr lang="sv-SE" sz="1200" dirty="0"/>
              <a:t>opt/jboss/wildfly/bin/add-user.sh admin Admin#70365 </a:t>
            </a:r>
            <a:r>
              <a:rPr lang="sv-SE" sz="1200" dirty="0" smtClean="0"/>
              <a:t>–silent</a:t>
            </a:r>
          </a:p>
          <a:p>
            <a:pPr marL="0" indent="0">
              <a:buNone/>
            </a:pPr>
            <a:endParaRPr lang="sv-SE" sz="1200" dirty="0"/>
          </a:p>
          <a:p>
            <a:pPr marL="0" indent="0">
              <a:buNone/>
            </a:pPr>
            <a:r>
              <a:rPr lang="sv-SE" sz="1200" dirty="0"/>
              <a:t>RUN </a:t>
            </a:r>
            <a:r>
              <a:rPr lang="sv-SE" sz="1200" dirty="0" smtClean="0"/>
              <a:t>	curl </a:t>
            </a:r>
            <a:r>
              <a:rPr lang="sv-SE" sz="1200" dirty="0"/>
              <a:t>https://repo1.maven.org/maven2/mysql/mysql-connector-java/8.0.28/mysql-connector-java-8.0.28.jar -</a:t>
            </a:r>
            <a:r>
              <a:rPr lang="sv-SE" sz="1200" dirty="0" smtClean="0"/>
              <a:t>O</a:t>
            </a:r>
          </a:p>
          <a:p>
            <a:pPr marL="0" indent="0">
              <a:buNone/>
            </a:pPr>
            <a:r>
              <a:rPr lang="sv-SE" sz="1200" dirty="0" smtClean="0"/>
              <a:t>RUN 	mkdir </a:t>
            </a:r>
            <a:r>
              <a:rPr lang="sv-SE" sz="1200" dirty="0"/>
              <a:t>-p </a:t>
            </a:r>
            <a:r>
              <a:rPr lang="sv-SE" sz="1200" dirty="0" smtClean="0"/>
              <a:t>wildfly/modules/system/layers/base/com/mysql/main</a:t>
            </a:r>
            <a:endParaRPr lang="sv-SE" sz="1200" dirty="0"/>
          </a:p>
          <a:p>
            <a:pPr marL="0" indent="0">
              <a:buNone/>
            </a:pPr>
            <a:r>
              <a:rPr lang="sv-SE" sz="1200" dirty="0"/>
              <a:t>RUN </a:t>
            </a:r>
            <a:r>
              <a:rPr lang="sv-SE" sz="1200" dirty="0" smtClean="0"/>
              <a:t>	mv </a:t>
            </a:r>
            <a:r>
              <a:rPr lang="sv-SE" sz="1200" dirty="0"/>
              <a:t>mysql-connector-java-8.0.28.jar </a:t>
            </a:r>
            <a:r>
              <a:rPr lang="sv-SE" sz="1200" dirty="0" smtClean="0"/>
              <a:t>wildfly/modules/system/layers/base/com/mysql/main</a:t>
            </a:r>
          </a:p>
          <a:p>
            <a:pPr marL="0" indent="0">
              <a:buNone/>
            </a:pPr>
            <a:endParaRPr lang="sv-SE" sz="1200" dirty="0"/>
          </a:p>
          <a:p>
            <a:pPr marL="0" indent="0">
              <a:buNone/>
            </a:pPr>
            <a:r>
              <a:rPr lang="sv-SE" sz="1200" dirty="0"/>
              <a:t>CMD </a:t>
            </a:r>
            <a:r>
              <a:rPr lang="sv-SE" sz="1200" dirty="0" smtClean="0"/>
              <a:t>	["/</a:t>
            </a:r>
            <a:r>
              <a:rPr lang="sv-SE" sz="1200" dirty="0"/>
              <a:t>opt/jboss/wildfly/bin/standalone.sh", "-b", "0.0.0.0", "-bmanagement", "0.0.0.0"]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5190492"/>
            <a:ext cx="669674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3600" dirty="0" smtClean="0">
                <a:latin typeface="Ubuntu Mono" pitchFamily="49" charset="0"/>
              </a:rPr>
              <a:t>$ docker-compose up</a:t>
            </a:r>
            <a:endParaRPr lang="sv-SE" sz="36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Backend i docker på DigitalOcean Droplet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200" dirty="0"/>
              <a:t>*** System restart required ***</a:t>
            </a:r>
          </a:p>
          <a:p>
            <a:pPr marL="0" indent="0">
              <a:buNone/>
            </a:pPr>
            <a:r>
              <a:rPr lang="sv-SE" sz="1200" dirty="0"/>
              <a:t>Last login: Mon Mar 28 10:41:47 2022 from 62.88.128.136</a:t>
            </a:r>
          </a:p>
          <a:p>
            <a:pPr marL="0" indent="0">
              <a:buNone/>
            </a:pPr>
            <a:r>
              <a:rPr lang="sv-SE" sz="1200" dirty="0"/>
              <a:t>root@ubuntu-VT2022-mpl:~# docker ps</a:t>
            </a:r>
          </a:p>
          <a:p>
            <a:pPr marL="0" indent="0">
              <a:buNone/>
            </a:pPr>
            <a:r>
              <a:rPr lang="sv-SE" sz="1200" dirty="0"/>
              <a:t>CONTAINER ID   IMAGE                                      COMMAND                  CREATED      STATUS      PORTS           </a:t>
            </a:r>
            <a:r>
              <a:rPr lang="sv-SE" sz="1200" dirty="0" smtClean="0"/>
              <a:t>  </a:t>
            </a:r>
            <a:r>
              <a:rPr lang="sv-SE" sz="1200" dirty="0"/>
              <a:t>NAMES</a:t>
            </a:r>
          </a:p>
          <a:p>
            <a:pPr marL="0" indent="0">
              <a:buNone/>
            </a:pPr>
            <a:r>
              <a:rPr lang="sv-SE" sz="1200" b="1" dirty="0"/>
              <a:t>87821e774ad5   </a:t>
            </a:r>
            <a:endParaRPr lang="sv-SE" sz="1200" b="1" dirty="0" smtClean="0"/>
          </a:p>
          <a:p>
            <a:pPr marL="0" indent="0">
              <a:buNone/>
            </a:pPr>
            <a:r>
              <a:rPr lang="sv-SE" sz="1200" b="1" dirty="0" smtClean="0"/>
              <a:t>wildfly-mysql-dockercompose-main_backend   </a:t>
            </a:r>
          </a:p>
          <a:p>
            <a:pPr marL="0" indent="0">
              <a:buNone/>
            </a:pPr>
            <a:r>
              <a:rPr lang="sv-SE" sz="1200" dirty="0" smtClean="0"/>
              <a:t>"/</a:t>
            </a:r>
            <a:r>
              <a:rPr lang="sv-SE" sz="1200" dirty="0"/>
              <a:t>opt/jboss/wildfly/…"  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8 </a:t>
            </a:r>
            <a:r>
              <a:rPr lang="sv-SE" sz="1200" dirty="0"/>
              <a:t>days ago   Up 8 days  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0.0.0.0:8080-</a:t>
            </a:r>
            <a:r>
              <a:rPr lang="sv-SE" sz="1200" dirty="0"/>
              <a:t>&gt;8080/tcp, :::8080-&gt;8080/tcp,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0.0.0.0:9990-</a:t>
            </a:r>
            <a:r>
              <a:rPr lang="sv-SE" sz="1200" dirty="0"/>
              <a:t>&gt;9990/tcp, :::9990-&gt;9990/tcp   backend</a:t>
            </a:r>
          </a:p>
          <a:p>
            <a:pPr marL="0" indent="0">
              <a:buNone/>
            </a:pPr>
            <a:r>
              <a:rPr lang="sv-SE" sz="1200" b="1" dirty="0"/>
              <a:t>7146be71550b   </a:t>
            </a:r>
            <a:endParaRPr lang="sv-SE" sz="1200" b="1" dirty="0" smtClean="0"/>
          </a:p>
          <a:p>
            <a:pPr marL="0" indent="0">
              <a:buNone/>
            </a:pPr>
            <a:r>
              <a:rPr lang="sv-SE" sz="1200" b="1" dirty="0" smtClean="0"/>
              <a:t>mysql:latest                               </a:t>
            </a:r>
          </a:p>
          <a:p>
            <a:pPr marL="0" indent="0">
              <a:buNone/>
            </a:pPr>
            <a:r>
              <a:rPr lang="sv-SE" sz="1200" dirty="0" smtClean="0"/>
              <a:t>"</a:t>
            </a:r>
            <a:r>
              <a:rPr lang="sv-SE" sz="1200" dirty="0"/>
              <a:t>docker-entrypoint.s…"  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8 </a:t>
            </a:r>
            <a:r>
              <a:rPr lang="sv-SE" sz="1200" dirty="0"/>
              <a:t>days ago   Up 8 days  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0.0.0.0:3306-</a:t>
            </a:r>
            <a:r>
              <a:rPr lang="sv-SE" sz="1200" dirty="0"/>
              <a:t>&gt;3306/tcp, :::3306-&gt;3306/tcp,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33060/tcp                                   </a:t>
            </a:r>
            <a:r>
              <a:rPr lang="sv-SE" sz="1200" dirty="0"/>
              <a:t>db</a:t>
            </a:r>
          </a:p>
          <a:p>
            <a:pPr marL="0" indent="0">
              <a:buNone/>
            </a:pPr>
            <a:r>
              <a:rPr lang="sv-SE" sz="1200" dirty="0"/>
              <a:t>root@ubuntu-VT2022-mpl:~#</a:t>
            </a:r>
          </a:p>
        </p:txBody>
      </p:sp>
    </p:spTree>
    <p:extLst>
      <p:ext uri="{BB962C8B-B14F-4D97-AF65-F5344CB8AC3E}">
        <p14:creationId xmlns:p14="http://schemas.microsoft.com/office/powerpoint/2010/main" val="14113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 smtClean="0">
                <a:latin typeface="Ubuntu Mono" pitchFamily="49" charset="0"/>
              </a:rPr>
              <a:t>Konfigurera WildFly</a:t>
            </a:r>
            <a:endParaRPr lang="sv-SE" dirty="0">
              <a:latin typeface="Ubuntu Mono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docker</a:t>
            </a:r>
            <a:r>
              <a:rPr lang="en-US" sz="1200" dirty="0"/>
              <a:t> exec -it &lt;</a:t>
            </a:r>
            <a:r>
              <a:rPr lang="en-US" sz="1200" dirty="0" err="1"/>
              <a:t>Wildfly</a:t>
            </a:r>
            <a:r>
              <a:rPr lang="en-US" sz="1200" dirty="0"/>
              <a:t> container id&gt; </a:t>
            </a:r>
            <a:r>
              <a:rPr lang="en-US" sz="1200" dirty="0" smtClean="0"/>
              <a:t>bash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sv-SE" sz="1200" dirty="0"/>
              <a:t>[jboss@87821e774ad5 ~]$  /opt/jboss/wildfly/bin/jboss-cli.sh </a:t>
            </a:r>
            <a:r>
              <a:rPr lang="sv-SE" sz="1200" dirty="0" smtClean="0"/>
              <a:t>–c</a:t>
            </a:r>
          </a:p>
          <a:p>
            <a:pPr marL="0" indent="0">
              <a:buNone/>
            </a:pPr>
            <a:endParaRPr lang="sv-SE" sz="1200" dirty="0" smtClean="0"/>
          </a:p>
          <a:p>
            <a:pPr marL="0" indent="0">
              <a:buNone/>
            </a:pPr>
            <a:r>
              <a:rPr lang="sv-SE" sz="1200" dirty="0"/>
              <a:t>[standalone@localhost:9990 </a:t>
            </a:r>
            <a:r>
              <a:rPr lang="sv-SE" sz="1200" dirty="0" smtClean="0"/>
              <a:t>/] </a:t>
            </a:r>
            <a:endParaRPr lang="sv-SE" sz="1200" dirty="0"/>
          </a:p>
          <a:p>
            <a:pPr marL="0" indent="0">
              <a:buNone/>
            </a:pPr>
            <a:r>
              <a:rPr lang="sv-SE" sz="1200" dirty="0" smtClean="0"/>
              <a:t>module </a:t>
            </a:r>
            <a:r>
              <a:rPr lang="sv-SE" sz="1200" dirty="0"/>
              <a:t>add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--</a:t>
            </a:r>
            <a:r>
              <a:rPr lang="sv-SE" sz="1200" dirty="0"/>
              <a:t>name=com.mysql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--</a:t>
            </a:r>
            <a:r>
              <a:rPr lang="sv-SE" sz="1200" dirty="0"/>
              <a:t>resources=/</a:t>
            </a:r>
            <a:r>
              <a:rPr lang="sv-SE" sz="1200" dirty="0" smtClean="0"/>
              <a:t>opt/jboss/wildfly/modules/system/layers/base</a:t>
            </a:r>
          </a:p>
          <a:p>
            <a:pPr marL="0" indent="0">
              <a:buNone/>
            </a:pPr>
            <a:r>
              <a:rPr lang="sv-SE" sz="1200" dirty="0" smtClean="0"/>
              <a:t>/</a:t>
            </a:r>
            <a:r>
              <a:rPr lang="sv-SE" sz="1200" dirty="0"/>
              <a:t>com/mysql/main/mysql-connector-java-8.0.28.jar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--dependencies=javax.api,javax.transaction.api</a:t>
            </a:r>
          </a:p>
          <a:p>
            <a:pPr marL="0" indent="0">
              <a:buNone/>
            </a:pPr>
            <a:endParaRPr lang="sv-SE" sz="1200" dirty="0" smtClean="0"/>
          </a:p>
          <a:p>
            <a:pPr marL="0" indent="0">
              <a:buNone/>
            </a:pPr>
            <a:r>
              <a:rPr lang="sv-SE" sz="1200" dirty="0"/>
              <a:t>[standalone@localhost:9990 /] </a:t>
            </a:r>
          </a:p>
          <a:p>
            <a:pPr marL="0" indent="0">
              <a:buNone/>
            </a:pPr>
            <a:r>
              <a:rPr lang="sv-SE" sz="1200" dirty="0"/>
              <a:t>/subsystem=datasources/jdbc-driver=mysql:add(driver-name=mysql</a:t>
            </a:r>
            <a:r>
              <a:rPr lang="sv-SE" sz="1200" dirty="0" smtClean="0"/>
              <a:t>,</a:t>
            </a:r>
          </a:p>
          <a:p>
            <a:pPr marL="0" indent="0">
              <a:buNone/>
            </a:pPr>
            <a:r>
              <a:rPr lang="sv-SE" sz="1200" dirty="0" smtClean="0"/>
              <a:t>driver-module-name=com.mysql)</a:t>
            </a:r>
          </a:p>
          <a:p>
            <a:pPr marL="0" indent="0">
              <a:buNone/>
            </a:pPr>
            <a:endParaRPr lang="sv-SE" sz="1200" dirty="0"/>
          </a:p>
          <a:p>
            <a:pPr marL="0" indent="0">
              <a:buNone/>
            </a:pPr>
            <a:r>
              <a:rPr lang="sv-SE" sz="1200" dirty="0"/>
              <a:t>[standalone@localhost:9990 /] </a:t>
            </a:r>
          </a:p>
          <a:p>
            <a:pPr marL="0" indent="0">
              <a:buNone/>
            </a:pPr>
            <a:r>
              <a:rPr lang="sv-SE" sz="1200" dirty="0" smtClean="0"/>
              <a:t>data-source </a:t>
            </a:r>
            <a:r>
              <a:rPr lang="sv-SE" sz="1200" dirty="0"/>
              <a:t>add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--</a:t>
            </a:r>
            <a:r>
              <a:rPr lang="sv-SE" sz="1200" dirty="0"/>
              <a:t>jndi-name=java:/MySqlDS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--</a:t>
            </a:r>
            <a:r>
              <a:rPr lang="sv-SE" sz="1200" dirty="0"/>
              <a:t>name=MySQLPool --connection-url=jdbc:mysql://172.20.0.2:3306/sample </a:t>
            </a:r>
            <a:endParaRPr lang="sv-SE" sz="1200" dirty="0" smtClean="0"/>
          </a:p>
          <a:p>
            <a:pPr marL="0" indent="0">
              <a:buNone/>
            </a:pPr>
            <a:r>
              <a:rPr lang="sv-SE" sz="1200" dirty="0" smtClean="0"/>
              <a:t>--</a:t>
            </a:r>
            <a:r>
              <a:rPr lang="sv-SE" sz="1200" dirty="0"/>
              <a:t>driver-name=mysql --user-name=mysql --password=mysql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052716"/>
            <a:ext cx="410445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Command Line Interface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3060828"/>
            <a:ext cx="410445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Lägga till modul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4068940"/>
            <a:ext cx="410445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Lägga till </a:t>
            </a:r>
            <a:r>
              <a:rPr lang="sv-SE" sz="2000" dirty="0"/>
              <a:t>MySQL JDBC driver</a:t>
            </a:r>
            <a:endParaRPr lang="sv-SE" sz="2000" dirty="0">
              <a:latin typeface="Ubuntu Mon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5045114"/>
            <a:ext cx="410445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>
                <a:latin typeface="Ubuntu Mono" pitchFamily="49" charset="0"/>
              </a:rPr>
              <a:t>Lägga till </a:t>
            </a:r>
            <a:r>
              <a:rPr lang="sv-SE" sz="2000" dirty="0" smtClean="0"/>
              <a:t>vår datasource/databas</a:t>
            </a:r>
            <a:endParaRPr lang="sv-SE" sz="20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467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Serverprogrammering</vt:lpstr>
      <vt:lpstr>Vad har vi gjort?</vt:lpstr>
      <vt:lpstr>Arbetsgången</vt:lpstr>
      <vt:lpstr>Arbetsgången</vt:lpstr>
      <vt:lpstr>Komponenterna</vt:lpstr>
      <vt:lpstr>Docker-Compose</vt:lpstr>
      <vt:lpstr>./backend/Dockerfile (WildFly)</vt:lpstr>
      <vt:lpstr>Backend i docker på DigitalOcean Droplet</vt:lpstr>
      <vt:lpstr>Konfigurera WildFly</vt:lpstr>
      <vt:lpstr>Konfigurera WildFly</vt:lpstr>
      <vt:lpstr>Serverkod</vt:lpstr>
      <vt:lpstr>Maven Server</vt:lpstr>
      <vt:lpstr>Demonstration av klientapplikationen!</vt:lpstr>
      <vt:lpstr>Klientkod</vt:lpstr>
      <vt:lpstr>Maven Klient</vt:lpstr>
      <vt:lpstr>Utmaningar och svårigheter</vt:lpstr>
      <vt:lpstr>Tack 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Serverprogrammering</dc:title>
  <dc:creator>magnus Lilja</dc:creator>
  <cp:lastModifiedBy>magnus Lilja</cp:lastModifiedBy>
  <cp:revision>17</cp:revision>
  <dcterms:created xsi:type="dcterms:W3CDTF">2022-04-05T14:42:53Z</dcterms:created>
  <dcterms:modified xsi:type="dcterms:W3CDTF">2022-04-05T17:42:46Z</dcterms:modified>
</cp:coreProperties>
</file>