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42"/>
    <p:restoredTop sz="94601"/>
  </p:normalViewPr>
  <p:slideViewPr>
    <p:cSldViewPr snapToGrid="0">
      <p:cViewPr varScale="1">
        <p:scale>
          <a:sx n="130" d="100"/>
          <a:sy n="130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494A20-F46F-D9D6-B701-58B01D4AE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DCDC7E2-F15F-9353-A672-821DC3C39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BFBCA9B-B66E-9692-5C5F-71DCFC80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0917-E56A-6240-8BEE-CCC5FDAF2F16}" type="datetimeFigureOut">
              <a:rPr lang="sv-SE" smtClean="0"/>
              <a:t>2024-10-09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B3C1751-4455-A41B-D136-035A0543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BB50BB8-57B4-0A9A-1D5A-812BEFC0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5ED-86A7-2F45-A702-02788D3AC9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82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FBEA8D-0754-97F8-211D-B1A3DFA2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62363D6-3876-FFC6-AE60-9C264155A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3B61762-289E-47D2-AECD-7727380D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0917-E56A-6240-8BEE-CCC5FDAF2F16}" type="datetimeFigureOut">
              <a:rPr lang="sv-SE" smtClean="0"/>
              <a:t>2024-10-09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C4293A5-1AFC-AD3A-B35A-6CE6FF63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8BFC5D0-DB89-0B08-50AD-31CC1B66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5ED-86A7-2F45-A702-02788D3AC9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833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D02965A0-A3D7-76DA-E914-3A4FFBE8D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8377617-0608-9DFD-FC12-84A119578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41E99B3-B299-0FC9-0B85-E8395DA9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0917-E56A-6240-8BEE-CCC5FDAF2F16}" type="datetimeFigureOut">
              <a:rPr lang="sv-SE" smtClean="0"/>
              <a:t>2024-10-09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F121196-4048-4294-47D0-EF5A8E8E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67AC9AF-59B5-F76B-335F-91F1CE23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5ED-86A7-2F45-A702-02788D3AC9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939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F279C04-0DE1-5316-8197-0FB5342D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5DF5AAA-D9AF-EF33-D6DF-87C20028D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7068827-A186-D8E7-FB07-42E2B3BB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0917-E56A-6240-8BEE-CCC5FDAF2F16}" type="datetimeFigureOut">
              <a:rPr lang="sv-SE" smtClean="0"/>
              <a:t>2024-10-09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EB8E4E0-D49F-95D4-0DCD-BA8F16C7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BAB98A8-55AF-9C19-105B-3F23A4C3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5ED-86A7-2F45-A702-02788D3AC9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64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AFAD3D4-2434-82BF-2721-3083ED3F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A85E3-BFC7-EDCA-3973-5F87EF6D2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7356F74-2D19-0427-CA92-FFC7EF06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0917-E56A-6240-8BEE-CCC5FDAF2F16}" type="datetimeFigureOut">
              <a:rPr lang="sv-SE" smtClean="0"/>
              <a:t>2024-10-09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344E20-1DD3-84EE-4B84-BF8A2130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EDA2272-C811-35AD-DE38-238D617E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5ED-86A7-2F45-A702-02788D3AC9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972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ED2ECCD-27DF-73D4-CB8E-EA00AFD4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063C0E3-FA00-68CF-01F9-7755835E0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BB4B0B3-9AAE-2761-7E92-89AAAE541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F94C29A-2E00-CA5F-B220-5901FF19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0917-E56A-6240-8BEE-CCC5FDAF2F16}" type="datetimeFigureOut">
              <a:rPr lang="sv-SE" smtClean="0"/>
              <a:t>2024-10-09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A073479-9125-323B-432A-7ACF974E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5FD6C5D-BDEE-5444-FE87-B78D4DED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5ED-86A7-2F45-A702-02788D3AC9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99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2B1FC2-ADDF-B084-26AC-F7A833F0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3BD2AC1-6489-CA32-0155-65FDFA5C4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AB4EC6A-622E-A65A-9D72-31B552E80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9F7EBE1-B598-3C0B-99F4-DB6EE802E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3691BA2D-B10E-23AC-4941-5B3C47ADD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4A870FA7-5E94-50DC-9BA2-525C4C18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0917-E56A-6240-8BEE-CCC5FDAF2F16}" type="datetimeFigureOut">
              <a:rPr lang="sv-SE" smtClean="0"/>
              <a:t>2024-10-09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29FFC51-831C-5D6A-B139-A5E09BED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6A19842-4B17-6BE3-9369-2CF44780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5ED-86A7-2F45-A702-02788D3AC9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7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447C5B-2D1D-6A2B-3BE8-2A91B80D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7E5B537-4406-D97B-EBCF-5579958D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0917-E56A-6240-8BEE-CCC5FDAF2F16}" type="datetimeFigureOut">
              <a:rPr lang="sv-SE" smtClean="0"/>
              <a:t>2024-10-09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2109583-DC29-6F02-CE1E-47617627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57E89CB-4C02-2AEE-6417-F2EA4EC8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5ED-86A7-2F45-A702-02788D3AC9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481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30207E07-E99F-5F1C-130D-CA743F80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0917-E56A-6240-8BEE-CCC5FDAF2F16}" type="datetimeFigureOut">
              <a:rPr lang="sv-SE" smtClean="0"/>
              <a:t>2024-10-09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862402F-97F7-ACB5-FA8C-C97FDCFB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DF1878E-B950-7BE3-7C65-ED5F03D9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5ED-86A7-2F45-A702-02788D3AC9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572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4AFBAEF-7F4A-3759-28F9-24372216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570CDF8-F410-DC12-DD2A-5B4D01D2B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E14CE8B-A189-BF65-FD53-765D0DFBB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2B51665-296F-11D2-ADB9-FC56A4EE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0917-E56A-6240-8BEE-CCC5FDAF2F16}" type="datetimeFigureOut">
              <a:rPr lang="sv-SE" smtClean="0"/>
              <a:t>2024-10-09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CCB1271-6B10-B193-858D-7D848F5B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86FF1FD-71E9-A707-9CD2-37E4AD34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5ED-86A7-2F45-A702-02788D3AC9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94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5EA3A4-D82C-A175-9BDE-4E2C8B1A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F10C1EC-0733-071A-0C0D-CA39EB2D5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E2687B0-D91D-77B4-A939-5C8F460DA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EE37B30-6F97-C1DA-42FF-20637ADB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0917-E56A-6240-8BEE-CCC5FDAF2F16}" type="datetimeFigureOut">
              <a:rPr lang="sv-SE" smtClean="0"/>
              <a:t>2024-10-09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74F18A0-63D3-C9E2-C1CD-7F16DD89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6F3E632-55F1-7428-D521-7809EF3B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5ED-86A7-2F45-A702-02788D3AC9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416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E437F99-6C53-F008-3042-8A5A8DB6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4B978A3-6EE9-2B12-58C1-A06AA8F8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43DC791-E6E2-565F-7536-C312EB08F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E10917-E56A-6240-8BEE-CCC5FDAF2F16}" type="datetimeFigureOut">
              <a:rPr lang="sv-SE" smtClean="0"/>
              <a:t>2024-10-09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917E67E-DA68-C910-FF34-249A08035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B009D4F-1F8D-01E7-94F9-181C672C2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6885ED-86A7-2F45-A702-02788D3AC9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496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79007-4E4B-CD78-F42C-915CBC903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ktangel 55">
            <a:extLst>
              <a:ext uri="{FF2B5EF4-FFF2-40B4-BE49-F238E27FC236}">
                <a16:creationId xmlns:a16="http://schemas.microsoft.com/office/drawing/2014/main" id="{2F0C6201-11CD-4114-3E5C-14752C4C17E6}"/>
              </a:ext>
            </a:extLst>
          </p:cNvPr>
          <p:cNvSpPr/>
          <p:nvPr/>
        </p:nvSpPr>
        <p:spPr>
          <a:xfrm>
            <a:off x="8615860" y="731212"/>
            <a:ext cx="3455341" cy="2421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36000" rIns="0" bIns="36000" rtlCol="0" anchor="t"/>
          <a:lstStyle/>
          <a:p>
            <a:pPr algn="ctr"/>
            <a:r>
              <a:rPr lang="sv-SE" sz="1400" noProof="1"/>
              <a:t>Grundförmåga, mer löst labbande, </a:t>
            </a:r>
            <a:br>
              <a:rPr lang="sv-SE" sz="1400" noProof="1"/>
            </a:br>
            <a:r>
              <a:rPr lang="sv-SE" sz="1400" noProof="1"/>
              <a:t>bygg på steg för steg</a:t>
            </a:r>
          </a:p>
        </p:txBody>
      </p:sp>
      <p:sp>
        <p:nvSpPr>
          <p:cNvPr id="2" name="Rektangel med rundade hörn 1">
            <a:extLst>
              <a:ext uri="{FF2B5EF4-FFF2-40B4-BE49-F238E27FC236}">
                <a16:creationId xmlns:a16="http://schemas.microsoft.com/office/drawing/2014/main" id="{4AD93C5C-620D-EC6C-6361-117F1D013A1C}"/>
              </a:ext>
            </a:extLst>
          </p:cNvPr>
          <p:cNvSpPr/>
          <p:nvPr/>
        </p:nvSpPr>
        <p:spPr>
          <a:xfrm>
            <a:off x="441421" y="106168"/>
            <a:ext cx="6991763" cy="44438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AI Developer 2024 - Python Grund - slutuppgift - webscraper</a:t>
            </a:r>
          </a:p>
        </p:txBody>
      </p:sp>
      <p:sp>
        <p:nvSpPr>
          <p:cNvPr id="3" name="Ellips 2">
            <a:extLst>
              <a:ext uri="{FF2B5EF4-FFF2-40B4-BE49-F238E27FC236}">
                <a16:creationId xmlns:a16="http://schemas.microsoft.com/office/drawing/2014/main" id="{2650A551-39C1-D491-CB7B-7B9DE071E75E}"/>
              </a:ext>
            </a:extLst>
          </p:cNvPr>
          <p:cNvSpPr/>
          <p:nvPr/>
        </p:nvSpPr>
        <p:spPr>
          <a:xfrm>
            <a:off x="663880" y="869684"/>
            <a:ext cx="2587161" cy="4854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sv-SE" sz="1400" dirty="0"/>
              <a:t>Användarupplevelse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1681472A-0292-0085-C3EF-1FD92A044345}"/>
              </a:ext>
            </a:extLst>
          </p:cNvPr>
          <p:cNvSpPr/>
          <p:nvPr/>
        </p:nvSpPr>
        <p:spPr>
          <a:xfrm>
            <a:off x="931091" y="3443377"/>
            <a:ext cx="1986641" cy="466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sv-SE" sz="1400" dirty="0"/>
              <a:t>Loop som går igenom </a:t>
            </a:r>
            <a:br>
              <a:rPr lang="sv-SE" sz="1400" dirty="0"/>
            </a:br>
            <a:r>
              <a:rPr lang="sv-SE" sz="1400" dirty="0"/>
              <a:t>val för utskrift</a:t>
            </a:r>
          </a:p>
        </p:txBody>
      </p:sp>
      <p:sp>
        <p:nvSpPr>
          <p:cNvPr id="8" name="Beslut 7">
            <a:extLst>
              <a:ext uri="{FF2B5EF4-FFF2-40B4-BE49-F238E27FC236}">
                <a16:creationId xmlns:a16="http://schemas.microsoft.com/office/drawing/2014/main" id="{3E8378F8-CECE-7779-4B72-AA76EDD8E1CC}"/>
              </a:ext>
            </a:extLst>
          </p:cNvPr>
          <p:cNvSpPr/>
          <p:nvPr/>
        </p:nvSpPr>
        <p:spPr>
          <a:xfrm>
            <a:off x="931091" y="4207121"/>
            <a:ext cx="1986641" cy="693668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sv-SE" sz="1400" dirty="0"/>
              <a:t>Val eller exit</a:t>
            </a:r>
          </a:p>
        </p:txBody>
      </p:sp>
      <p:sp>
        <p:nvSpPr>
          <p:cNvPr id="9" name="Rektangel med rundade hörn 8">
            <a:extLst>
              <a:ext uri="{FF2B5EF4-FFF2-40B4-BE49-F238E27FC236}">
                <a16:creationId xmlns:a16="http://schemas.microsoft.com/office/drawing/2014/main" id="{BF90BCE7-9556-5271-3081-FE50FBDAFA9D}"/>
              </a:ext>
            </a:extLst>
          </p:cNvPr>
          <p:cNvSpPr/>
          <p:nvPr/>
        </p:nvSpPr>
        <p:spPr>
          <a:xfrm>
            <a:off x="2917732" y="4456611"/>
            <a:ext cx="498267" cy="2134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tx1"/>
                </a:solidFill>
              </a:rPr>
              <a:t>Val</a:t>
            </a:r>
          </a:p>
        </p:txBody>
      </p:sp>
      <p:sp>
        <p:nvSpPr>
          <p:cNvPr id="10" name="Data 9">
            <a:extLst>
              <a:ext uri="{FF2B5EF4-FFF2-40B4-BE49-F238E27FC236}">
                <a16:creationId xmlns:a16="http://schemas.microsoft.com/office/drawing/2014/main" id="{89EB9505-B592-DE04-5537-7047D03A5111}"/>
              </a:ext>
            </a:extLst>
          </p:cNvPr>
          <p:cNvSpPr/>
          <p:nvPr/>
        </p:nvSpPr>
        <p:spPr>
          <a:xfrm>
            <a:off x="3584870" y="4415834"/>
            <a:ext cx="1239284" cy="285934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sv-SE" sz="1200" noProof="1"/>
              <a:t>Skriv ut</a:t>
            </a:r>
          </a:p>
        </p:txBody>
      </p:sp>
      <p:sp>
        <p:nvSpPr>
          <p:cNvPr id="11" name="Rektangel med rundade hörn 10">
            <a:extLst>
              <a:ext uri="{FF2B5EF4-FFF2-40B4-BE49-F238E27FC236}">
                <a16:creationId xmlns:a16="http://schemas.microsoft.com/office/drawing/2014/main" id="{40F3CB87-D114-5939-6446-C6F726D8276D}"/>
              </a:ext>
            </a:extLst>
          </p:cNvPr>
          <p:cNvSpPr/>
          <p:nvPr/>
        </p:nvSpPr>
        <p:spPr>
          <a:xfrm>
            <a:off x="1421580" y="4900789"/>
            <a:ext cx="1005659" cy="2333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12" name="Data 11">
            <a:extLst>
              <a:ext uri="{FF2B5EF4-FFF2-40B4-BE49-F238E27FC236}">
                <a16:creationId xmlns:a16="http://schemas.microsoft.com/office/drawing/2014/main" id="{DB76F0D1-C5BF-16B8-E5E3-40F64A002F0A}"/>
              </a:ext>
            </a:extLst>
          </p:cNvPr>
          <p:cNvSpPr/>
          <p:nvPr/>
        </p:nvSpPr>
        <p:spPr>
          <a:xfrm>
            <a:off x="931091" y="5656257"/>
            <a:ext cx="1986641" cy="444381"/>
          </a:xfrm>
          <a:prstGeom prst="flowChartInputOut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sv-SE" sz="1400" dirty="0">
                <a:solidFill>
                  <a:schemeClr val="dk1"/>
                </a:solidFill>
              </a:rPr>
              <a:t>Kommunicera slut trevligt</a:t>
            </a:r>
          </a:p>
        </p:txBody>
      </p:sp>
      <p:sp>
        <p:nvSpPr>
          <p:cNvPr id="13" name="Rektangel med rundade hörn 12">
            <a:extLst>
              <a:ext uri="{FF2B5EF4-FFF2-40B4-BE49-F238E27FC236}">
                <a16:creationId xmlns:a16="http://schemas.microsoft.com/office/drawing/2014/main" id="{05288EA1-B2A2-8026-2C0D-E377F84BD665}"/>
              </a:ext>
            </a:extLst>
          </p:cNvPr>
          <p:cNvSpPr/>
          <p:nvPr/>
        </p:nvSpPr>
        <p:spPr>
          <a:xfrm>
            <a:off x="708631" y="3315819"/>
            <a:ext cx="5890552" cy="2058742"/>
          </a:xfrm>
          <a:prstGeom prst="roundRect">
            <a:avLst>
              <a:gd name="adj" fmla="val 7386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5" name="Rak pil 14">
            <a:extLst>
              <a:ext uri="{FF2B5EF4-FFF2-40B4-BE49-F238E27FC236}">
                <a16:creationId xmlns:a16="http://schemas.microsoft.com/office/drawing/2014/main" id="{00EA2125-058B-CE8D-BA33-677254FCF6E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924408" y="3909434"/>
            <a:ext cx="4" cy="29768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Rak pil 15">
            <a:extLst>
              <a:ext uri="{FF2B5EF4-FFF2-40B4-BE49-F238E27FC236}">
                <a16:creationId xmlns:a16="http://schemas.microsoft.com/office/drawing/2014/main" id="{1B62F919-A8A6-C3FE-5E8B-36A06D9289D3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2917732" y="3674390"/>
            <a:ext cx="1286780" cy="201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Rak pil 18">
            <a:extLst>
              <a:ext uri="{FF2B5EF4-FFF2-40B4-BE49-F238E27FC236}">
                <a16:creationId xmlns:a16="http://schemas.microsoft.com/office/drawing/2014/main" id="{4DDA8713-4C10-9BD1-5931-CA96265A59AB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4204512" y="3674390"/>
            <a:ext cx="0" cy="74144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Rak pil 19">
            <a:extLst>
              <a:ext uri="{FF2B5EF4-FFF2-40B4-BE49-F238E27FC236}">
                <a16:creationId xmlns:a16="http://schemas.microsoft.com/office/drawing/2014/main" id="{37082673-4363-727B-C554-628CA0FD4718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3415999" y="4558801"/>
            <a:ext cx="292799" cy="45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Rak pil 20">
            <a:extLst>
              <a:ext uri="{FF2B5EF4-FFF2-40B4-BE49-F238E27FC236}">
                <a16:creationId xmlns:a16="http://schemas.microsoft.com/office/drawing/2014/main" id="{654986D9-F065-883C-966A-1CD20359FEFC}"/>
              </a:ext>
            </a:extLst>
          </p:cNvPr>
          <p:cNvCxnSpPr>
            <a:cxnSpLocks/>
          </p:cNvCxnSpPr>
          <p:nvPr/>
        </p:nvCxnSpPr>
        <p:spPr>
          <a:xfrm flipH="1" flipV="1">
            <a:off x="1924402" y="5363737"/>
            <a:ext cx="5" cy="29252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Rak pil 21">
            <a:extLst>
              <a:ext uri="{FF2B5EF4-FFF2-40B4-BE49-F238E27FC236}">
                <a16:creationId xmlns:a16="http://schemas.microsoft.com/office/drawing/2014/main" id="{C21A6F51-F823-729D-E1FB-259319DD5000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2013360" y="3023299"/>
            <a:ext cx="0" cy="29252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Rak pil 22">
            <a:extLst>
              <a:ext uri="{FF2B5EF4-FFF2-40B4-BE49-F238E27FC236}">
                <a16:creationId xmlns:a16="http://schemas.microsoft.com/office/drawing/2014/main" id="{17810F87-4BBF-F6BD-AF39-53049ECCE248}"/>
              </a:ext>
            </a:extLst>
          </p:cNvPr>
          <p:cNvCxnSpPr>
            <a:cxnSpLocks/>
            <a:stCxn id="90" idx="0"/>
            <a:endCxn id="77" idx="2"/>
          </p:cNvCxnSpPr>
          <p:nvPr/>
        </p:nvCxnSpPr>
        <p:spPr>
          <a:xfrm flipV="1">
            <a:off x="2013360" y="2184585"/>
            <a:ext cx="0" cy="23560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Rak pil 24">
            <a:extLst>
              <a:ext uri="{FF2B5EF4-FFF2-40B4-BE49-F238E27FC236}">
                <a16:creationId xmlns:a16="http://schemas.microsoft.com/office/drawing/2014/main" id="{989D29F4-8922-ACC6-E8F1-5B2C5B95C3B9}"/>
              </a:ext>
            </a:extLst>
          </p:cNvPr>
          <p:cNvCxnSpPr>
            <a:cxnSpLocks/>
          </p:cNvCxnSpPr>
          <p:nvPr/>
        </p:nvCxnSpPr>
        <p:spPr>
          <a:xfrm flipV="1">
            <a:off x="290302" y="264747"/>
            <a:ext cx="0" cy="6328505"/>
          </a:xfrm>
          <a:prstGeom prst="straightConnector1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ktangel med rundade hörn 39">
            <a:extLst>
              <a:ext uri="{FF2B5EF4-FFF2-40B4-BE49-F238E27FC236}">
                <a16:creationId xmlns:a16="http://schemas.microsoft.com/office/drawing/2014/main" id="{7041596D-6672-DF3D-75F5-535520315A1A}"/>
              </a:ext>
            </a:extLst>
          </p:cNvPr>
          <p:cNvSpPr/>
          <p:nvPr/>
        </p:nvSpPr>
        <p:spPr>
          <a:xfrm>
            <a:off x="9388616" y="203550"/>
            <a:ext cx="1986641" cy="444381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/>
              <a:t>Arbetsflöde, kodning</a:t>
            </a:r>
          </a:p>
        </p:txBody>
      </p:sp>
      <p:sp>
        <p:nvSpPr>
          <p:cNvPr id="49" name="Rektangel med rundade hörn 48">
            <a:extLst>
              <a:ext uri="{FF2B5EF4-FFF2-40B4-BE49-F238E27FC236}">
                <a16:creationId xmlns:a16="http://schemas.microsoft.com/office/drawing/2014/main" id="{2C927C19-D95E-A9D3-A77D-843FB0BD9ED8}"/>
              </a:ext>
            </a:extLst>
          </p:cNvPr>
          <p:cNvSpPr/>
          <p:nvPr/>
        </p:nvSpPr>
        <p:spPr>
          <a:xfrm>
            <a:off x="11217211" y="1358188"/>
            <a:ext cx="670540" cy="239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tx1"/>
                </a:solidFill>
              </a:rPr>
              <a:t>Beta1</a:t>
            </a:r>
          </a:p>
        </p:txBody>
      </p:sp>
      <p:sp>
        <p:nvSpPr>
          <p:cNvPr id="50" name="Rektangel med rundade hörn 49">
            <a:extLst>
              <a:ext uri="{FF2B5EF4-FFF2-40B4-BE49-F238E27FC236}">
                <a16:creationId xmlns:a16="http://schemas.microsoft.com/office/drawing/2014/main" id="{5C922DF7-118C-966B-209B-B0BA12693468}"/>
              </a:ext>
            </a:extLst>
          </p:cNvPr>
          <p:cNvSpPr/>
          <p:nvPr/>
        </p:nvSpPr>
        <p:spPr>
          <a:xfrm>
            <a:off x="11277816" y="1791642"/>
            <a:ext cx="506164" cy="2066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51" name="Rektangel med rundade hörn 50">
            <a:extLst>
              <a:ext uri="{FF2B5EF4-FFF2-40B4-BE49-F238E27FC236}">
                <a16:creationId xmlns:a16="http://schemas.microsoft.com/office/drawing/2014/main" id="{4B098F72-64BB-FF5A-9E3D-8C759A1CDBCA}"/>
              </a:ext>
            </a:extLst>
          </p:cNvPr>
          <p:cNvSpPr/>
          <p:nvPr/>
        </p:nvSpPr>
        <p:spPr>
          <a:xfrm>
            <a:off x="11275049" y="2193875"/>
            <a:ext cx="506164" cy="2066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53" name="Rektangel med rundade hörn 52">
            <a:extLst>
              <a:ext uri="{FF2B5EF4-FFF2-40B4-BE49-F238E27FC236}">
                <a16:creationId xmlns:a16="http://schemas.microsoft.com/office/drawing/2014/main" id="{DEA05269-5910-21A6-73CD-0C0FFCEB64AE}"/>
              </a:ext>
            </a:extLst>
          </p:cNvPr>
          <p:cNvSpPr/>
          <p:nvPr/>
        </p:nvSpPr>
        <p:spPr>
          <a:xfrm>
            <a:off x="11275049" y="2670835"/>
            <a:ext cx="506164" cy="2066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tx1"/>
                </a:solidFill>
              </a:rPr>
              <a:t>v0</a:t>
            </a: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7D46ABE1-61F8-59B7-FA28-A889C0481778}"/>
              </a:ext>
            </a:extLst>
          </p:cNvPr>
          <p:cNvSpPr/>
          <p:nvPr/>
        </p:nvSpPr>
        <p:spPr>
          <a:xfrm>
            <a:off x="8615860" y="3296530"/>
            <a:ext cx="3455341" cy="2470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36000" rIns="0" bIns="36000" rtlCol="0" anchor="t"/>
          <a:lstStyle/>
          <a:p>
            <a:pPr algn="ctr"/>
            <a:r>
              <a:rPr lang="sv-SE" sz="1400" noProof="1"/>
              <a:t>Struktur, kvalitet, användarvänlighet</a:t>
            </a:r>
          </a:p>
        </p:txBody>
      </p:sp>
      <p:sp>
        <p:nvSpPr>
          <p:cNvPr id="62" name="Rektangel med rundade hörn 61">
            <a:extLst>
              <a:ext uri="{FF2B5EF4-FFF2-40B4-BE49-F238E27FC236}">
                <a16:creationId xmlns:a16="http://schemas.microsoft.com/office/drawing/2014/main" id="{597FDAE4-658F-858C-4DDD-BEF18153A9BB}"/>
              </a:ext>
            </a:extLst>
          </p:cNvPr>
          <p:cNvSpPr/>
          <p:nvPr/>
        </p:nvSpPr>
        <p:spPr>
          <a:xfrm>
            <a:off x="11189236" y="3714372"/>
            <a:ext cx="670540" cy="2390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tx1"/>
                </a:solidFill>
              </a:rPr>
              <a:t>v0.1</a:t>
            </a:r>
          </a:p>
        </p:txBody>
      </p:sp>
      <p:sp>
        <p:nvSpPr>
          <p:cNvPr id="63" name="Rektangel med rundade hörn 62">
            <a:extLst>
              <a:ext uri="{FF2B5EF4-FFF2-40B4-BE49-F238E27FC236}">
                <a16:creationId xmlns:a16="http://schemas.microsoft.com/office/drawing/2014/main" id="{E480114D-7888-8E01-980D-71E30BA2C391}"/>
              </a:ext>
            </a:extLst>
          </p:cNvPr>
          <p:cNvSpPr/>
          <p:nvPr/>
        </p:nvSpPr>
        <p:spPr>
          <a:xfrm>
            <a:off x="11272012" y="4225733"/>
            <a:ext cx="506164" cy="2066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tx1"/>
                </a:solidFill>
              </a:rPr>
              <a:t>v0.2</a:t>
            </a:r>
          </a:p>
        </p:txBody>
      </p:sp>
      <p:sp>
        <p:nvSpPr>
          <p:cNvPr id="64" name="Rektangel med rundade hörn 63">
            <a:extLst>
              <a:ext uri="{FF2B5EF4-FFF2-40B4-BE49-F238E27FC236}">
                <a16:creationId xmlns:a16="http://schemas.microsoft.com/office/drawing/2014/main" id="{82A53D33-1733-F168-66DE-B3A6988C9B96}"/>
              </a:ext>
            </a:extLst>
          </p:cNvPr>
          <p:cNvSpPr/>
          <p:nvPr/>
        </p:nvSpPr>
        <p:spPr>
          <a:xfrm>
            <a:off x="11299399" y="4787330"/>
            <a:ext cx="506164" cy="2066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tx1"/>
                </a:solidFill>
              </a:rPr>
              <a:t>v0.3</a:t>
            </a:r>
          </a:p>
        </p:txBody>
      </p:sp>
      <p:sp>
        <p:nvSpPr>
          <p:cNvPr id="65" name="Rektangel med rundade hörn 64">
            <a:extLst>
              <a:ext uri="{FF2B5EF4-FFF2-40B4-BE49-F238E27FC236}">
                <a16:creationId xmlns:a16="http://schemas.microsoft.com/office/drawing/2014/main" id="{6E226B75-578F-C742-A259-FC1EEDCD9CCC}"/>
              </a:ext>
            </a:extLst>
          </p:cNvPr>
          <p:cNvSpPr/>
          <p:nvPr/>
        </p:nvSpPr>
        <p:spPr>
          <a:xfrm>
            <a:off x="11061969" y="5325262"/>
            <a:ext cx="925073" cy="23908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solidFill>
                  <a:schemeClr val="tx1"/>
                </a:solidFill>
              </a:rPr>
              <a:t>V1 - KLART</a:t>
            </a:r>
          </a:p>
        </p:txBody>
      </p:sp>
      <p:sp>
        <p:nvSpPr>
          <p:cNvPr id="68" name="Rektangel 67">
            <a:extLst>
              <a:ext uri="{FF2B5EF4-FFF2-40B4-BE49-F238E27FC236}">
                <a16:creationId xmlns:a16="http://schemas.microsoft.com/office/drawing/2014/main" id="{A5D97414-BB14-E842-B6B8-12EC8F5EFF9F}"/>
              </a:ext>
            </a:extLst>
          </p:cNvPr>
          <p:cNvSpPr/>
          <p:nvPr/>
        </p:nvSpPr>
        <p:spPr>
          <a:xfrm>
            <a:off x="9157631" y="1355096"/>
            <a:ext cx="1986641" cy="23908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sv-SE" sz="1200" dirty="0">
                <a:solidFill>
                  <a:schemeClr val="dk1"/>
                </a:solidFill>
              </a:rPr>
              <a:t>Import Requests</a:t>
            </a:r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059FC9E1-1FF2-934F-19E6-1D48BF50C3C9}"/>
              </a:ext>
            </a:extLst>
          </p:cNvPr>
          <p:cNvSpPr/>
          <p:nvPr/>
        </p:nvSpPr>
        <p:spPr>
          <a:xfrm>
            <a:off x="9157630" y="1698333"/>
            <a:ext cx="1986641" cy="3735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marL="223838" indent="-127000">
              <a:buFont typeface="Courier New" panose="02070309020205020404" pitchFamily="49" charset="0"/>
              <a:buChar char="o"/>
            </a:pPr>
            <a:r>
              <a:rPr lang="sv-SE" sz="1200" dirty="0"/>
              <a:t>Användarfråga url</a:t>
            </a:r>
          </a:p>
          <a:p>
            <a:pPr marL="223838" indent="-127000">
              <a:buFont typeface="Courier New" panose="02070309020205020404" pitchFamily="49" charset="0"/>
              <a:buChar char="o"/>
            </a:pPr>
            <a:r>
              <a:rPr lang="sv-SE" sz="1200" dirty="0"/>
              <a:t>Lagra i fil</a:t>
            </a:r>
          </a:p>
        </p:txBody>
      </p:sp>
      <p:sp>
        <p:nvSpPr>
          <p:cNvPr id="70" name="Rektangel 69">
            <a:extLst>
              <a:ext uri="{FF2B5EF4-FFF2-40B4-BE49-F238E27FC236}">
                <a16:creationId xmlns:a16="http://schemas.microsoft.com/office/drawing/2014/main" id="{ACBB924C-EEBD-BD01-4DCC-0D5B514141D0}"/>
              </a:ext>
            </a:extLst>
          </p:cNvPr>
          <p:cNvSpPr/>
          <p:nvPr/>
        </p:nvSpPr>
        <p:spPr>
          <a:xfrm>
            <a:off x="9157629" y="2178379"/>
            <a:ext cx="1986641" cy="23908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sv-SE" sz="1200" dirty="0">
                <a:solidFill>
                  <a:schemeClr val="dk1"/>
                </a:solidFill>
              </a:rPr>
              <a:t>Import BeautifulSoup</a:t>
            </a:r>
          </a:p>
        </p:txBody>
      </p:sp>
      <p:sp>
        <p:nvSpPr>
          <p:cNvPr id="71" name="Rektangel 70">
            <a:extLst>
              <a:ext uri="{FF2B5EF4-FFF2-40B4-BE49-F238E27FC236}">
                <a16:creationId xmlns:a16="http://schemas.microsoft.com/office/drawing/2014/main" id="{F1C42719-936F-780C-D6E9-184B631E3D62}"/>
              </a:ext>
            </a:extLst>
          </p:cNvPr>
          <p:cNvSpPr/>
          <p:nvPr/>
        </p:nvSpPr>
        <p:spPr>
          <a:xfrm>
            <a:off x="9157629" y="2525029"/>
            <a:ext cx="1986641" cy="49827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marL="223838" indent="-127000">
              <a:buFont typeface="Courier New" panose="02070309020205020404" pitchFamily="49" charset="0"/>
              <a:buChar char="o"/>
            </a:pPr>
            <a:r>
              <a:rPr lang="sv-SE" sz="1200" dirty="0">
                <a:solidFill>
                  <a:schemeClr val="dk1"/>
                </a:solidFill>
              </a:rPr>
              <a:t>Relevant filnamn från url</a:t>
            </a:r>
            <a:endParaRPr lang="sv-SE" sz="1200" dirty="0"/>
          </a:p>
          <a:p>
            <a:pPr marL="223838" indent="-127000">
              <a:buFont typeface="Courier New" panose="02070309020205020404" pitchFamily="49" charset="0"/>
              <a:buChar char="o"/>
            </a:pPr>
            <a:r>
              <a:rPr lang="sv-SE" sz="1200" dirty="0">
                <a:solidFill>
                  <a:schemeClr val="dk1"/>
                </a:solidFill>
              </a:rPr>
              <a:t>Bestämma skrapurval</a:t>
            </a:r>
          </a:p>
        </p:txBody>
      </p:sp>
      <p:sp>
        <p:nvSpPr>
          <p:cNvPr id="72" name="Rektangel 71">
            <a:extLst>
              <a:ext uri="{FF2B5EF4-FFF2-40B4-BE49-F238E27FC236}">
                <a16:creationId xmlns:a16="http://schemas.microsoft.com/office/drawing/2014/main" id="{4EE99C56-D716-4F79-5B98-9EA2C7BB4A69}"/>
              </a:ext>
            </a:extLst>
          </p:cNvPr>
          <p:cNvSpPr/>
          <p:nvPr/>
        </p:nvSpPr>
        <p:spPr>
          <a:xfrm>
            <a:off x="8999515" y="3708719"/>
            <a:ext cx="1986641" cy="23908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sv-SE" sz="1200" dirty="0">
                <a:solidFill>
                  <a:schemeClr val="dk1"/>
                </a:solidFill>
              </a:rPr>
              <a:t>Implementera classes</a:t>
            </a:r>
          </a:p>
        </p:txBody>
      </p:sp>
      <p:sp>
        <p:nvSpPr>
          <p:cNvPr id="73" name="Rektangel 72">
            <a:extLst>
              <a:ext uri="{FF2B5EF4-FFF2-40B4-BE49-F238E27FC236}">
                <a16:creationId xmlns:a16="http://schemas.microsoft.com/office/drawing/2014/main" id="{5B4BAC60-BA96-10CE-6E77-A8208991C81B}"/>
              </a:ext>
            </a:extLst>
          </p:cNvPr>
          <p:cNvSpPr/>
          <p:nvPr/>
        </p:nvSpPr>
        <p:spPr>
          <a:xfrm>
            <a:off x="9020161" y="4069241"/>
            <a:ext cx="1986641" cy="48159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sv-SE" sz="1200" dirty="0"/>
              <a:t>F</a:t>
            </a:r>
            <a:r>
              <a:rPr lang="sv-SE" sz="1200" dirty="0">
                <a:solidFill>
                  <a:schemeClr val="dk1"/>
                </a:solidFill>
              </a:rPr>
              <a:t>il 2+3 med rådata för kontroll: Med &amp; utan HTML</a:t>
            </a:r>
          </a:p>
        </p:txBody>
      </p:sp>
      <p:sp>
        <p:nvSpPr>
          <p:cNvPr id="74" name="Rektangel 73">
            <a:extLst>
              <a:ext uri="{FF2B5EF4-FFF2-40B4-BE49-F238E27FC236}">
                <a16:creationId xmlns:a16="http://schemas.microsoft.com/office/drawing/2014/main" id="{04917DA8-B03A-E343-FCCE-A6AB80329E10}"/>
              </a:ext>
            </a:extLst>
          </p:cNvPr>
          <p:cNvSpPr/>
          <p:nvPr/>
        </p:nvSpPr>
        <p:spPr>
          <a:xfrm>
            <a:off x="9034188" y="4672267"/>
            <a:ext cx="1986641" cy="45344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sv-SE" sz="1200" dirty="0">
                <a:solidFill>
                  <a:schemeClr val="dk1"/>
                </a:solidFill>
              </a:rPr>
              <a:t>Error 403 user-agent fix (server block)</a:t>
            </a:r>
          </a:p>
        </p:txBody>
      </p:sp>
      <p:sp>
        <p:nvSpPr>
          <p:cNvPr id="75" name="Rektangel 74">
            <a:extLst>
              <a:ext uri="{FF2B5EF4-FFF2-40B4-BE49-F238E27FC236}">
                <a16:creationId xmlns:a16="http://schemas.microsoft.com/office/drawing/2014/main" id="{ABDF8AFB-3880-FC41-5780-455C76990ADB}"/>
              </a:ext>
            </a:extLst>
          </p:cNvPr>
          <p:cNvSpPr/>
          <p:nvPr/>
        </p:nvSpPr>
        <p:spPr>
          <a:xfrm>
            <a:off x="9020161" y="5245785"/>
            <a:ext cx="1986641" cy="39803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marL="96838" algn="ctr"/>
            <a:r>
              <a:rPr lang="sv-SE" sz="1200" dirty="0">
                <a:solidFill>
                  <a:schemeClr val="dk1"/>
                </a:solidFill>
              </a:rPr>
              <a:t>Användardialog utskrifter från fil</a:t>
            </a:r>
          </a:p>
        </p:txBody>
      </p:sp>
      <p:sp>
        <p:nvSpPr>
          <p:cNvPr id="77" name="Rektangel 76">
            <a:extLst>
              <a:ext uri="{FF2B5EF4-FFF2-40B4-BE49-F238E27FC236}">
                <a16:creationId xmlns:a16="http://schemas.microsoft.com/office/drawing/2014/main" id="{F8FC8CEF-088A-8C50-1F4D-4A379F69F298}"/>
              </a:ext>
            </a:extLst>
          </p:cNvPr>
          <p:cNvSpPr/>
          <p:nvPr/>
        </p:nvSpPr>
        <p:spPr>
          <a:xfrm>
            <a:off x="877931" y="1581472"/>
            <a:ext cx="2270858" cy="603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sv-SE" sz="1400" noProof="1"/>
              <a:t>Be användaren mata in en websida/url för skrapning</a:t>
            </a:r>
          </a:p>
        </p:txBody>
      </p:sp>
      <p:sp>
        <p:nvSpPr>
          <p:cNvPr id="90" name="Rektangel 89">
            <a:extLst>
              <a:ext uri="{FF2B5EF4-FFF2-40B4-BE49-F238E27FC236}">
                <a16:creationId xmlns:a16="http://schemas.microsoft.com/office/drawing/2014/main" id="{E59CADF6-E05E-E11C-363C-0B6495C0BF65}"/>
              </a:ext>
            </a:extLst>
          </p:cNvPr>
          <p:cNvSpPr/>
          <p:nvPr/>
        </p:nvSpPr>
        <p:spPr>
          <a:xfrm>
            <a:off x="877931" y="2420186"/>
            <a:ext cx="2270858" cy="603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sv-SE" sz="1400" noProof="1"/>
              <a:t>Ge feedback om allt ok eller ej och vilka filer som skapats</a:t>
            </a:r>
          </a:p>
        </p:txBody>
      </p:sp>
    </p:spTree>
    <p:extLst>
      <p:ext uri="{BB962C8B-B14F-4D97-AF65-F5344CB8AC3E}">
        <p14:creationId xmlns:p14="http://schemas.microsoft.com/office/powerpoint/2010/main" val="213972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31287</TotalTime>
  <Words>121</Words>
  <Application>Microsoft Macintosh PowerPoint</Application>
  <PresentationFormat>Bredbild</PresentationFormat>
  <Paragraphs>31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Magnus Kurtz</dc:creator>
  <cp:lastModifiedBy>Magnus Kurtz</cp:lastModifiedBy>
  <cp:revision>7</cp:revision>
  <dcterms:created xsi:type="dcterms:W3CDTF">2024-03-14T02:32:56Z</dcterms:created>
  <dcterms:modified xsi:type="dcterms:W3CDTF">2024-10-10T05:00:03Z</dcterms:modified>
</cp:coreProperties>
</file>