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70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34CDC-36B9-4DEB-AA65-4B73E83C69CF}" v="1" dt="2021-09-29T19:33:5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3" d="100"/>
          <a:sy n="73" d="100"/>
        </p:scale>
        <p:origin x="1666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berto Castillo Páez" userId="a115272acfbfdb7e" providerId="LiveId" clId="{1889A9A1-6F55-4A57-A00F-CB79D154C8EE}"/>
    <pc:docChg chg="modSld">
      <pc:chgData name="Sergio Alberto Castillo Páez" userId="a115272acfbfdb7e" providerId="LiveId" clId="{1889A9A1-6F55-4A57-A00F-CB79D154C8EE}" dt="2021-07-04T18:45:10.200" v="189" actId="20577"/>
      <pc:docMkLst>
        <pc:docMk/>
      </pc:docMkLst>
      <pc:sldChg chg="modSp">
        <pc:chgData name="Sergio Alberto Castillo Páez" userId="a115272acfbfdb7e" providerId="LiveId" clId="{1889A9A1-6F55-4A57-A00F-CB79D154C8EE}" dt="2021-07-04T18:45:10.200" v="189" actId="20577"/>
        <pc:sldMkLst>
          <pc:docMk/>
          <pc:sldMk cId="0" sldId="284"/>
        </pc:sldMkLst>
        <pc:spChg chg="mod">
          <ac:chgData name="Sergio Alberto Castillo Páez" userId="a115272acfbfdb7e" providerId="LiveId" clId="{1889A9A1-6F55-4A57-A00F-CB79D154C8EE}" dt="2021-07-04T18:45:10.200" v="189" actId="20577"/>
          <ac:spMkLst>
            <pc:docMk/>
            <pc:sldMk cId="0" sldId="284"/>
            <ac:spMk id="15363" creationId="{ABE16C30-B569-40FC-8632-20EA8812E1A3}"/>
          </ac:spMkLst>
        </pc:spChg>
      </pc:sldChg>
    </pc:docChg>
  </pc:docChgLst>
  <pc:docChgLst>
    <pc:chgData name="Sergio Alberto Castillo Páez" userId="a115272acfbfdb7e" providerId="LiveId" clId="{99F7F5C9-D30F-4FD2-95A1-15505C45B2A3}"/>
    <pc:docChg chg="undo modSld sldOrd">
      <pc:chgData name="Sergio Alberto Castillo Páez" userId="a115272acfbfdb7e" providerId="LiveId" clId="{99F7F5C9-D30F-4FD2-95A1-15505C45B2A3}" dt="2021-08-23T19:06:59.153" v="650"/>
      <pc:docMkLst>
        <pc:docMk/>
      </pc:docMkLst>
      <pc:sldChg chg="modSp">
        <pc:chgData name="Sergio Alberto Castillo Páez" userId="a115272acfbfdb7e" providerId="LiveId" clId="{99F7F5C9-D30F-4FD2-95A1-15505C45B2A3}" dt="2021-08-23T18:31:38.592" v="1" actId="1076"/>
        <pc:sldMkLst>
          <pc:docMk/>
          <pc:sldMk cId="2555918996" sldId="285"/>
        </pc:sldMkLst>
        <pc:picChg chg="mod">
          <ac:chgData name="Sergio Alberto Castillo Páez" userId="a115272acfbfdb7e" providerId="LiveId" clId="{99F7F5C9-D30F-4FD2-95A1-15505C45B2A3}" dt="2021-08-23T18:31:38.592" v="1" actId="1076"/>
          <ac:picMkLst>
            <pc:docMk/>
            <pc:sldMk cId="2555918996" sldId="285"/>
            <ac:picMk id="24" creationId="{3CFCEA58-513F-4009-9D77-F012B5805270}"/>
          </ac:picMkLst>
        </pc:picChg>
      </pc:sldChg>
      <pc:sldChg chg="addSp delSp modSp ord">
        <pc:chgData name="Sergio Alberto Castillo Páez" userId="a115272acfbfdb7e" providerId="LiveId" clId="{99F7F5C9-D30F-4FD2-95A1-15505C45B2A3}" dt="2021-08-23T19:06:04.325" v="512"/>
        <pc:sldMkLst>
          <pc:docMk/>
          <pc:sldMk cId="3060490180" sldId="287"/>
        </pc:sldMkLst>
        <pc:grpChg chg="del mod">
          <ac:chgData name="Sergio Alberto Castillo Páez" userId="a115272acfbfdb7e" providerId="LiveId" clId="{99F7F5C9-D30F-4FD2-95A1-15505C45B2A3}" dt="2021-08-23T19:05:52.786" v="501"/>
          <ac:grpSpMkLst>
            <pc:docMk/>
            <pc:sldMk cId="3060490180" sldId="287"/>
            <ac:grpSpMk id="7" creationId="{A25CCC70-DEF3-4CFC-8799-8D406B08C9DC}"/>
          </ac:grpSpMkLst>
        </pc:grpChg>
        <pc:grpChg chg="del mod">
          <ac:chgData name="Sergio Alberto Castillo Páez" userId="a115272acfbfdb7e" providerId="LiveId" clId="{99F7F5C9-D30F-4FD2-95A1-15505C45B2A3}" dt="2021-08-23T19:05:52.788" v="508"/>
          <ac:grpSpMkLst>
            <pc:docMk/>
            <pc:sldMk cId="3060490180" sldId="287"/>
            <ac:grpSpMk id="20" creationId="{CF588190-E848-416F-86CA-F716387766CA}"/>
          </ac:grpSpMkLst>
        </pc:grpChg>
        <pc:inkChg chg="add del">
          <ac:chgData name="Sergio Alberto Castillo Páez" userId="a115272acfbfdb7e" providerId="LiveId" clId="{99F7F5C9-D30F-4FD2-95A1-15505C45B2A3}" dt="2021-08-23T19:05:52.786" v="500"/>
          <ac:inkMkLst>
            <pc:docMk/>
            <pc:sldMk cId="3060490180" sldId="287"/>
            <ac:inkMk id="3" creationId="{08EF6F82-7820-4743-A3EC-0D2FC420E5DC}"/>
          </ac:inkMkLst>
        </pc:inkChg>
        <pc:inkChg chg="add del mod">
          <ac:chgData name="Sergio Alberto Castillo Páez" userId="a115272acfbfdb7e" providerId="LiveId" clId="{99F7F5C9-D30F-4FD2-95A1-15505C45B2A3}" dt="2021-08-23T19:05:52.786" v="501"/>
          <ac:inkMkLst>
            <pc:docMk/>
            <pc:sldMk cId="3060490180" sldId="287"/>
            <ac:inkMk id="5" creationId="{862119FC-A8CF-4C80-9EAA-9308EA6FE657}"/>
          </ac:inkMkLst>
        </pc:inkChg>
        <pc:inkChg chg="add del mod">
          <ac:chgData name="Sergio Alberto Castillo Páez" userId="a115272acfbfdb7e" providerId="LiveId" clId="{99F7F5C9-D30F-4FD2-95A1-15505C45B2A3}" dt="2021-08-23T19:05:52.788" v="510"/>
          <ac:inkMkLst>
            <pc:docMk/>
            <pc:sldMk cId="3060490180" sldId="287"/>
            <ac:inkMk id="6" creationId="{C8EEB799-4B98-4719-8212-4779901DD2F5}"/>
          </ac:inkMkLst>
        </pc:inkChg>
        <pc:inkChg chg="add del">
          <ac:chgData name="Sergio Alberto Castillo Páez" userId="a115272acfbfdb7e" providerId="LiveId" clId="{99F7F5C9-D30F-4FD2-95A1-15505C45B2A3}" dt="2021-08-23T19:05:52.788" v="509"/>
          <ac:inkMkLst>
            <pc:docMk/>
            <pc:sldMk cId="3060490180" sldId="287"/>
            <ac:inkMk id="8" creationId="{3AD894FB-5DBD-40FD-B8CD-341C61F102AE}"/>
          </ac:inkMkLst>
        </pc:inkChg>
        <pc:inkChg chg="add mod">
          <ac:chgData name="Sergio Alberto Castillo Páez" userId="a115272acfbfdb7e" providerId="LiveId" clId="{99F7F5C9-D30F-4FD2-95A1-15505C45B2A3}" dt="2021-08-23T19:05:52.788" v="508"/>
          <ac:inkMkLst>
            <pc:docMk/>
            <pc:sldMk cId="3060490180" sldId="287"/>
            <ac:inkMk id="10" creationId="{CC7B94D5-FE84-4FEB-959F-56F01CD20F7A}"/>
          </ac:inkMkLst>
        </pc:inkChg>
        <pc:inkChg chg="add del mod">
          <ac:chgData name="Sergio Alberto Castillo Páez" userId="a115272acfbfdb7e" providerId="LiveId" clId="{99F7F5C9-D30F-4FD2-95A1-15505C45B2A3}" dt="2021-08-23T19:05:52.786" v="499"/>
          <ac:inkMkLst>
            <pc:docMk/>
            <pc:sldMk cId="3060490180" sldId="287"/>
            <ac:inkMk id="12" creationId="{D9852AAC-D9CA-49BA-8569-25A68512EA45}"/>
          </ac:inkMkLst>
        </pc:inkChg>
        <pc:inkChg chg="add del mod">
          <ac:chgData name="Sergio Alberto Castillo Páez" userId="a115272acfbfdb7e" providerId="LiveId" clId="{99F7F5C9-D30F-4FD2-95A1-15505C45B2A3}" dt="2021-08-23T19:05:52.786" v="498"/>
          <ac:inkMkLst>
            <pc:docMk/>
            <pc:sldMk cId="3060490180" sldId="287"/>
            <ac:inkMk id="13" creationId="{195B1D1D-7FA3-4BA9-9CF8-3A924D840C69}"/>
          </ac:inkMkLst>
        </pc:inkChg>
        <pc:inkChg chg="add del mod">
          <ac:chgData name="Sergio Alberto Castillo Páez" userId="a115272acfbfdb7e" providerId="LiveId" clId="{99F7F5C9-D30F-4FD2-95A1-15505C45B2A3}" dt="2021-08-23T19:05:52.787" v="503"/>
          <ac:inkMkLst>
            <pc:docMk/>
            <pc:sldMk cId="3060490180" sldId="287"/>
            <ac:inkMk id="14" creationId="{E2CDBFFF-23B6-46E8-BD22-0BBDF4971ECE}"/>
          </ac:inkMkLst>
        </pc:inkChg>
        <pc:inkChg chg="add del mod">
          <ac:chgData name="Sergio Alberto Castillo Páez" userId="a115272acfbfdb7e" providerId="LiveId" clId="{99F7F5C9-D30F-4FD2-95A1-15505C45B2A3}" dt="2021-08-23T19:05:52.787" v="504"/>
          <ac:inkMkLst>
            <pc:docMk/>
            <pc:sldMk cId="3060490180" sldId="287"/>
            <ac:inkMk id="15" creationId="{8D297A98-64F6-4A6B-8992-AC4A02210266}"/>
          </ac:inkMkLst>
        </pc:inkChg>
        <pc:inkChg chg="add del mod">
          <ac:chgData name="Sergio Alberto Castillo Páez" userId="a115272acfbfdb7e" providerId="LiveId" clId="{99F7F5C9-D30F-4FD2-95A1-15505C45B2A3}" dt="2021-08-23T19:05:52.788" v="508"/>
          <ac:inkMkLst>
            <pc:docMk/>
            <pc:sldMk cId="3060490180" sldId="287"/>
            <ac:inkMk id="16" creationId="{0E746941-293E-4D71-A4BC-8353801A3A43}"/>
          </ac:inkMkLst>
        </pc:inkChg>
        <pc:inkChg chg="add del mod">
          <ac:chgData name="Sergio Alberto Castillo Páez" userId="a115272acfbfdb7e" providerId="LiveId" clId="{99F7F5C9-D30F-4FD2-95A1-15505C45B2A3}" dt="2021-08-23T19:05:52.787" v="505"/>
          <ac:inkMkLst>
            <pc:docMk/>
            <pc:sldMk cId="3060490180" sldId="287"/>
            <ac:inkMk id="17" creationId="{A992CC62-51E3-43A0-B332-E028D05E0F10}"/>
          </ac:inkMkLst>
        </pc:inkChg>
        <pc:inkChg chg="add del mod">
          <ac:chgData name="Sergio Alberto Castillo Páez" userId="a115272acfbfdb7e" providerId="LiveId" clId="{99F7F5C9-D30F-4FD2-95A1-15505C45B2A3}" dt="2021-08-23T19:05:52.787" v="507"/>
          <ac:inkMkLst>
            <pc:docMk/>
            <pc:sldMk cId="3060490180" sldId="287"/>
            <ac:inkMk id="18" creationId="{46E929D4-E3B0-44ED-A24F-4141B8107AA1}"/>
          </ac:inkMkLst>
        </pc:inkChg>
        <pc:inkChg chg="add del mod">
          <ac:chgData name="Sergio Alberto Castillo Páez" userId="a115272acfbfdb7e" providerId="LiveId" clId="{99F7F5C9-D30F-4FD2-95A1-15505C45B2A3}" dt="2021-08-23T19:05:52.787" v="506"/>
          <ac:inkMkLst>
            <pc:docMk/>
            <pc:sldMk cId="3060490180" sldId="287"/>
            <ac:inkMk id="19" creationId="{3546EE31-4C54-42E8-B4AA-17819BF6CA9A}"/>
          </ac:inkMkLst>
        </pc:inkChg>
        <pc:inkChg chg="add del">
          <ac:chgData name="Sergio Alberto Castillo Páez" userId="a115272acfbfdb7e" providerId="LiveId" clId="{99F7F5C9-D30F-4FD2-95A1-15505C45B2A3}" dt="2021-08-23T19:06:03.648" v="511"/>
          <ac:inkMkLst>
            <pc:docMk/>
            <pc:sldMk cId="3060490180" sldId="287"/>
            <ac:inkMk id="21" creationId="{A30E2807-84E7-4D57-AA7D-D536F1AC0927}"/>
          </ac:inkMkLst>
        </pc:inkChg>
        <pc:inkChg chg="add del">
          <ac:chgData name="Sergio Alberto Castillo Páez" userId="a115272acfbfdb7e" providerId="LiveId" clId="{99F7F5C9-D30F-4FD2-95A1-15505C45B2A3}" dt="2021-08-23T19:05:52.787" v="502"/>
          <ac:inkMkLst>
            <pc:docMk/>
            <pc:sldMk cId="3060490180" sldId="287"/>
            <ac:inkMk id="22" creationId="{580D4C86-C411-4081-8D6A-A43133C492B5}"/>
          </ac:inkMkLst>
        </pc:inkChg>
      </pc:sldChg>
      <pc:sldChg chg="addSp delSp modSp">
        <pc:chgData name="Sergio Alberto Castillo Páez" userId="a115272acfbfdb7e" providerId="LiveId" clId="{99F7F5C9-D30F-4FD2-95A1-15505C45B2A3}" dt="2021-08-23T18:32:27.368" v="65"/>
        <pc:sldMkLst>
          <pc:docMk/>
          <pc:sldMk cId="750851367" sldId="288"/>
        </pc:sldMkLst>
        <pc:grpChg chg="del mod">
          <ac:chgData name="Sergio Alberto Castillo Páez" userId="a115272acfbfdb7e" providerId="LiveId" clId="{99F7F5C9-D30F-4FD2-95A1-15505C45B2A3}" dt="2021-08-23T18:32:14.020" v="26"/>
          <ac:grpSpMkLst>
            <pc:docMk/>
            <pc:sldMk cId="750851367" sldId="288"/>
            <ac:grpSpMk id="7" creationId="{36ED8AAF-1BC3-4289-823D-08B3DBFA2721}"/>
          </ac:grpSpMkLst>
        </pc:grpChg>
        <pc:grpChg chg="del mod">
          <ac:chgData name="Sergio Alberto Castillo Páez" userId="a115272acfbfdb7e" providerId="LiveId" clId="{99F7F5C9-D30F-4FD2-95A1-15505C45B2A3}" dt="2021-08-23T18:32:16.132" v="31"/>
          <ac:grpSpMkLst>
            <pc:docMk/>
            <pc:sldMk cId="750851367" sldId="288"/>
            <ac:grpSpMk id="14" creationId="{030978C9-1042-4540-8145-79BC2CE36FA1}"/>
          </ac:grpSpMkLst>
        </pc:grpChg>
        <pc:grpChg chg="del mod">
          <ac:chgData name="Sergio Alberto Castillo Páez" userId="a115272acfbfdb7e" providerId="LiveId" clId="{99F7F5C9-D30F-4FD2-95A1-15505C45B2A3}" dt="2021-08-23T18:32:27.366" v="54"/>
          <ac:grpSpMkLst>
            <pc:docMk/>
            <pc:sldMk cId="750851367" sldId="288"/>
            <ac:grpSpMk id="30" creationId="{F26FE923-B82B-4009-8B6A-33EF1CA4073E}"/>
          </ac:grpSpMkLst>
        </pc:grpChg>
        <pc:grpChg chg="del mod">
          <ac:chgData name="Sergio Alberto Castillo Páez" userId="a115272acfbfdb7e" providerId="LiveId" clId="{99F7F5C9-D30F-4FD2-95A1-15505C45B2A3}" dt="2021-08-23T18:32:27.368" v="64"/>
          <ac:grpSpMkLst>
            <pc:docMk/>
            <pc:sldMk cId="750851367" sldId="288"/>
            <ac:grpSpMk id="31" creationId="{6796D629-5C5F-4D5E-8529-A0BE842F2FED}"/>
          </ac:grpSpMkLst>
        </pc:grpChg>
        <pc:grpChg chg="del mod">
          <ac:chgData name="Sergio Alberto Castillo Páez" userId="a115272acfbfdb7e" providerId="LiveId" clId="{99F7F5C9-D30F-4FD2-95A1-15505C45B2A3}" dt="2021-08-23T18:32:27.367" v="59"/>
          <ac:grpSpMkLst>
            <pc:docMk/>
            <pc:sldMk cId="750851367" sldId="288"/>
            <ac:grpSpMk id="32" creationId="{F28FA66E-D94B-4E17-AC4E-AAB68594781F}"/>
          </ac:grpSpMkLst>
        </pc:grpChg>
        <pc:inkChg chg="add del mod">
          <ac:chgData name="Sergio Alberto Castillo Páez" userId="a115272acfbfdb7e" providerId="LiveId" clId="{99F7F5C9-D30F-4FD2-95A1-15505C45B2A3}" dt="2021-08-23T18:32:27.367" v="57"/>
          <ac:inkMkLst>
            <pc:docMk/>
            <pc:sldMk cId="750851367" sldId="288"/>
            <ac:inkMk id="3" creationId="{35AE969B-5A36-46AC-A4B6-D30096C5F4CC}"/>
          </ac:inkMkLst>
        </pc:inkChg>
        <pc:inkChg chg="add del mod">
          <ac:chgData name="Sergio Alberto Castillo Páez" userId="a115272acfbfdb7e" providerId="LiveId" clId="{99F7F5C9-D30F-4FD2-95A1-15505C45B2A3}" dt="2021-08-23T18:32:16.130" v="27"/>
          <ac:inkMkLst>
            <pc:docMk/>
            <pc:sldMk cId="750851367" sldId="288"/>
            <ac:inkMk id="5" creationId="{AFEF12F0-3D70-40D3-8C02-E11D3675F94E}"/>
          </ac:inkMkLst>
        </pc:inkChg>
        <pc:inkChg chg="add del mod">
          <ac:chgData name="Sergio Alberto Castillo Páez" userId="a115272acfbfdb7e" providerId="LiveId" clId="{99F7F5C9-D30F-4FD2-95A1-15505C45B2A3}" dt="2021-08-23T18:32:16.131" v="28"/>
          <ac:inkMkLst>
            <pc:docMk/>
            <pc:sldMk cId="750851367" sldId="288"/>
            <ac:inkMk id="6" creationId="{89BA0232-3D4E-4D4A-A025-B7DDFC82E28C}"/>
          </ac:inkMkLst>
        </pc:inkChg>
        <pc:inkChg chg="add del mod">
          <ac:chgData name="Sergio Alberto Castillo Páez" userId="a115272acfbfdb7e" providerId="LiveId" clId="{99F7F5C9-D30F-4FD2-95A1-15505C45B2A3}" dt="2021-08-23T18:32:16.132" v="30"/>
          <ac:inkMkLst>
            <pc:docMk/>
            <pc:sldMk cId="750851367" sldId="288"/>
            <ac:inkMk id="8" creationId="{3D061391-1A30-4FA4-8295-0A565307E408}"/>
          </ac:inkMkLst>
        </pc:inkChg>
        <pc:inkChg chg="add del mod">
          <ac:chgData name="Sergio Alberto Castillo Páez" userId="a115272acfbfdb7e" providerId="LiveId" clId="{99F7F5C9-D30F-4FD2-95A1-15505C45B2A3}" dt="2021-08-23T18:32:16.132" v="31"/>
          <ac:inkMkLst>
            <pc:docMk/>
            <pc:sldMk cId="750851367" sldId="288"/>
            <ac:inkMk id="10" creationId="{7D77C3A9-E20D-4871-9427-9009ADBBDE42}"/>
          </ac:inkMkLst>
        </pc:inkChg>
        <pc:inkChg chg="add del mod">
          <ac:chgData name="Sergio Alberto Castillo Páez" userId="a115272acfbfdb7e" providerId="LiveId" clId="{99F7F5C9-D30F-4FD2-95A1-15505C45B2A3}" dt="2021-08-23T18:32:16.131" v="29"/>
          <ac:inkMkLst>
            <pc:docMk/>
            <pc:sldMk cId="750851367" sldId="288"/>
            <ac:inkMk id="12" creationId="{E39B0A98-E639-48B9-AA3E-ED73F14F4DD4}"/>
          </ac:inkMkLst>
        </pc:inkChg>
        <pc:inkChg chg="add del mod">
          <ac:chgData name="Sergio Alberto Castillo Páez" userId="a115272acfbfdb7e" providerId="LiveId" clId="{99F7F5C9-D30F-4FD2-95A1-15505C45B2A3}" dt="2021-08-23T18:32:27.368" v="63"/>
          <ac:inkMkLst>
            <pc:docMk/>
            <pc:sldMk cId="750851367" sldId="288"/>
            <ac:inkMk id="15" creationId="{AF671E65-9A96-4231-B43A-280BE533D302}"/>
          </ac:inkMkLst>
        </pc:inkChg>
        <pc:inkChg chg="add del mod">
          <ac:chgData name="Sergio Alberto Castillo Páez" userId="a115272acfbfdb7e" providerId="LiveId" clId="{99F7F5C9-D30F-4FD2-95A1-15505C45B2A3}" dt="2021-08-23T18:32:27.365" v="51"/>
          <ac:inkMkLst>
            <pc:docMk/>
            <pc:sldMk cId="750851367" sldId="288"/>
            <ac:inkMk id="16" creationId="{063952C8-D9F1-4048-8EC8-9951E5B4139A}"/>
          </ac:inkMkLst>
        </pc:inkChg>
        <pc:inkChg chg="add del mod">
          <ac:chgData name="Sergio Alberto Castillo Páez" userId="a115272acfbfdb7e" providerId="LiveId" clId="{99F7F5C9-D30F-4FD2-95A1-15505C45B2A3}" dt="2021-08-23T18:32:27.367" v="59"/>
          <ac:inkMkLst>
            <pc:docMk/>
            <pc:sldMk cId="750851367" sldId="288"/>
            <ac:inkMk id="17" creationId="{D431001C-986B-4215-AD45-CC23BE306D83}"/>
          </ac:inkMkLst>
        </pc:inkChg>
        <pc:inkChg chg="add del mod">
          <ac:chgData name="Sergio Alberto Castillo Páez" userId="a115272acfbfdb7e" providerId="LiveId" clId="{99F7F5C9-D30F-4FD2-95A1-15505C45B2A3}" dt="2021-08-23T18:32:27.368" v="64"/>
          <ac:inkMkLst>
            <pc:docMk/>
            <pc:sldMk cId="750851367" sldId="288"/>
            <ac:inkMk id="18" creationId="{0118610F-D942-4C37-8ACB-66BC6D8A9C57}"/>
          </ac:inkMkLst>
        </pc:inkChg>
        <pc:inkChg chg="add del mod">
          <ac:chgData name="Sergio Alberto Castillo Páez" userId="a115272acfbfdb7e" providerId="LiveId" clId="{99F7F5C9-D30F-4FD2-95A1-15505C45B2A3}" dt="2021-08-23T18:32:27.365" v="52"/>
          <ac:inkMkLst>
            <pc:docMk/>
            <pc:sldMk cId="750851367" sldId="288"/>
            <ac:inkMk id="19" creationId="{FE3E6F30-DCEA-433C-8E79-11C6095E3074}"/>
          </ac:inkMkLst>
        </pc:inkChg>
        <pc:inkChg chg="add del mod">
          <ac:chgData name="Sergio Alberto Castillo Páez" userId="a115272acfbfdb7e" providerId="LiveId" clId="{99F7F5C9-D30F-4FD2-95A1-15505C45B2A3}" dt="2021-08-23T18:32:27.367" v="58"/>
          <ac:inkMkLst>
            <pc:docMk/>
            <pc:sldMk cId="750851367" sldId="288"/>
            <ac:inkMk id="20" creationId="{A06ED406-C5EF-4AFD-9A2C-38D5F7338EBC}"/>
          </ac:inkMkLst>
        </pc:inkChg>
        <pc:inkChg chg="add del mod">
          <ac:chgData name="Sergio Alberto Castillo Páez" userId="a115272acfbfdb7e" providerId="LiveId" clId="{99F7F5C9-D30F-4FD2-95A1-15505C45B2A3}" dt="2021-08-23T18:32:27.366" v="55"/>
          <ac:inkMkLst>
            <pc:docMk/>
            <pc:sldMk cId="750851367" sldId="288"/>
            <ac:inkMk id="21" creationId="{6D1538E7-1F3A-490D-BCE4-9C5671E6F04F}"/>
          </ac:inkMkLst>
        </pc:inkChg>
        <pc:inkChg chg="add del mod">
          <ac:chgData name="Sergio Alberto Castillo Páez" userId="a115272acfbfdb7e" providerId="LiveId" clId="{99F7F5C9-D30F-4FD2-95A1-15505C45B2A3}" dt="2021-08-23T18:32:27.368" v="65"/>
          <ac:inkMkLst>
            <pc:docMk/>
            <pc:sldMk cId="750851367" sldId="288"/>
            <ac:inkMk id="22" creationId="{1B12A035-BEA3-4AC8-82C5-1D7CFB74468E}"/>
          </ac:inkMkLst>
        </pc:inkChg>
        <pc:inkChg chg="add del mod">
          <ac:chgData name="Sergio Alberto Castillo Páez" userId="a115272acfbfdb7e" providerId="LiveId" clId="{99F7F5C9-D30F-4FD2-95A1-15505C45B2A3}" dt="2021-08-23T18:32:27.367" v="61"/>
          <ac:inkMkLst>
            <pc:docMk/>
            <pc:sldMk cId="750851367" sldId="288"/>
            <ac:inkMk id="23" creationId="{A02868DE-2EB8-4A08-82E9-1C8447FBB8A0}"/>
          </ac:inkMkLst>
        </pc:inkChg>
        <pc:inkChg chg="add del mod">
          <ac:chgData name="Sergio Alberto Castillo Páez" userId="a115272acfbfdb7e" providerId="LiveId" clId="{99F7F5C9-D30F-4FD2-95A1-15505C45B2A3}" dt="2021-08-23T18:32:27.368" v="62"/>
          <ac:inkMkLst>
            <pc:docMk/>
            <pc:sldMk cId="750851367" sldId="288"/>
            <ac:inkMk id="24" creationId="{C6C49131-5FCC-41A7-A65F-AA4FBE981151}"/>
          </ac:inkMkLst>
        </pc:inkChg>
        <pc:inkChg chg="add del mod">
          <ac:chgData name="Sergio Alberto Castillo Páez" userId="a115272acfbfdb7e" providerId="LiveId" clId="{99F7F5C9-D30F-4FD2-95A1-15505C45B2A3}" dt="2021-08-23T18:32:27.366" v="53"/>
          <ac:inkMkLst>
            <pc:docMk/>
            <pc:sldMk cId="750851367" sldId="288"/>
            <ac:inkMk id="25" creationId="{C05585F9-4614-422E-8079-CDEE686D41E7}"/>
          </ac:inkMkLst>
        </pc:inkChg>
        <pc:inkChg chg="add del mod">
          <ac:chgData name="Sergio Alberto Castillo Páez" userId="a115272acfbfdb7e" providerId="LiveId" clId="{99F7F5C9-D30F-4FD2-95A1-15505C45B2A3}" dt="2021-08-23T18:32:27.366" v="54"/>
          <ac:inkMkLst>
            <pc:docMk/>
            <pc:sldMk cId="750851367" sldId="288"/>
            <ac:inkMk id="26" creationId="{A3976FBC-B467-403A-A4BB-8C3DBA873FD8}"/>
          </ac:inkMkLst>
        </pc:inkChg>
        <pc:inkChg chg="add del mod">
          <ac:chgData name="Sergio Alberto Castillo Páez" userId="a115272acfbfdb7e" providerId="LiveId" clId="{99F7F5C9-D30F-4FD2-95A1-15505C45B2A3}" dt="2021-08-23T18:32:27.362" v="50"/>
          <ac:inkMkLst>
            <pc:docMk/>
            <pc:sldMk cId="750851367" sldId="288"/>
            <ac:inkMk id="27" creationId="{6B3A0AF4-70B9-4167-8CA7-18A9B312F554}"/>
          </ac:inkMkLst>
        </pc:inkChg>
        <pc:inkChg chg="add del mod">
          <ac:chgData name="Sergio Alberto Castillo Páez" userId="a115272acfbfdb7e" providerId="LiveId" clId="{99F7F5C9-D30F-4FD2-95A1-15505C45B2A3}" dt="2021-08-23T18:32:27.367" v="60"/>
          <ac:inkMkLst>
            <pc:docMk/>
            <pc:sldMk cId="750851367" sldId="288"/>
            <ac:inkMk id="28" creationId="{1794BB7A-98C0-4C3D-9F4F-5ACCEBA91BFC}"/>
          </ac:inkMkLst>
        </pc:inkChg>
        <pc:inkChg chg="add del mod">
          <ac:chgData name="Sergio Alberto Castillo Páez" userId="a115272acfbfdb7e" providerId="LiveId" clId="{99F7F5C9-D30F-4FD2-95A1-15505C45B2A3}" dt="2021-08-23T18:32:23.537" v="48"/>
          <ac:inkMkLst>
            <pc:docMk/>
            <pc:sldMk cId="750851367" sldId="288"/>
            <ac:inkMk id="29" creationId="{825BFA4F-0D95-4800-A188-3E6FE7353893}"/>
          </ac:inkMkLst>
        </pc:inkChg>
        <pc:inkChg chg="add del">
          <ac:chgData name="Sergio Alberto Castillo Páez" userId="a115272acfbfdb7e" providerId="LiveId" clId="{99F7F5C9-D30F-4FD2-95A1-15505C45B2A3}" dt="2021-08-23T18:32:27.366" v="56"/>
          <ac:inkMkLst>
            <pc:docMk/>
            <pc:sldMk cId="750851367" sldId="288"/>
            <ac:inkMk id="33" creationId="{130466A2-A80E-4BE2-8EB3-287069D26435}"/>
          </ac:inkMkLst>
        </pc:inkChg>
      </pc:sldChg>
      <pc:sldChg chg="addSp delSp modSp">
        <pc:chgData name="Sergio Alberto Castillo Páez" userId="a115272acfbfdb7e" providerId="LiveId" clId="{99F7F5C9-D30F-4FD2-95A1-15505C45B2A3}" dt="2021-08-23T19:06:24.126" v="549"/>
        <pc:sldMkLst>
          <pc:docMk/>
          <pc:sldMk cId="3396480773" sldId="289"/>
        </pc:sldMkLst>
        <pc:grpChg chg="del mod">
          <ac:chgData name="Sergio Alberto Castillo Páez" userId="a115272acfbfdb7e" providerId="LiveId" clId="{99F7F5C9-D30F-4FD2-95A1-15505C45B2A3}" dt="2021-08-23T18:33:22.497" v="80"/>
          <ac:grpSpMkLst>
            <pc:docMk/>
            <pc:sldMk cId="3396480773" sldId="289"/>
            <ac:grpSpMk id="17" creationId="{F158CC6F-8254-44F8-90FF-3CFD0801DC19}"/>
          </ac:grpSpMkLst>
        </pc:grpChg>
        <pc:grpChg chg="mod">
          <ac:chgData name="Sergio Alberto Castillo Páez" userId="a115272acfbfdb7e" providerId="LiveId" clId="{99F7F5C9-D30F-4FD2-95A1-15505C45B2A3}" dt="2021-08-23T19:06:24.126" v="549"/>
          <ac:grpSpMkLst>
            <pc:docMk/>
            <pc:sldMk cId="3396480773" sldId="289"/>
            <ac:grpSpMk id="20" creationId="{D10593F3-B057-4E42-8E42-43F73BD95DB6}"/>
          </ac:grpSpMkLst>
        </pc:grpChg>
        <pc:grpChg chg="del mod">
          <ac:chgData name="Sergio Alberto Castillo Páez" userId="a115272acfbfdb7e" providerId="LiveId" clId="{99F7F5C9-D30F-4FD2-95A1-15505C45B2A3}" dt="2021-08-23T19:06:24.124" v="535"/>
          <ac:grpSpMkLst>
            <pc:docMk/>
            <pc:sldMk cId="3396480773" sldId="289"/>
            <ac:grpSpMk id="34" creationId="{DD1FA7C4-BFFC-4E91-842D-70F6B88C5D1E}"/>
          </ac:grpSpMkLst>
        </pc:grpChg>
        <pc:grpChg chg="del mod">
          <ac:chgData name="Sergio Alberto Castillo Páez" userId="a115272acfbfdb7e" providerId="LiveId" clId="{99F7F5C9-D30F-4FD2-95A1-15505C45B2A3}" dt="2021-08-23T19:06:24.124" v="537"/>
          <ac:grpSpMkLst>
            <pc:docMk/>
            <pc:sldMk cId="3396480773" sldId="289"/>
            <ac:grpSpMk id="35" creationId="{A7C870B2-4544-44BF-9A73-50C361BA66B7}"/>
          </ac:grpSpMkLst>
        </pc:grpChg>
        <pc:grpChg chg="del mod">
          <ac:chgData name="Sergio Alberto Castillo Páez" userId="a115272acfbfdb7e" providerId="LiveId" clId="{99F7F5C9-D30F-4FD2-95A1-15505C45B2A3}" dt="2021-08-23T18:33:42.084" v="110"/>
          <ac:grpSpMkLst>
            <pc:docMk/>
            <pc:sldMk cId="3396480773" sldId="289"/>
            <ac:grpSpMk id="39" creationId="{C12F2D5D-E9EB-4368-AE59-B5F84815D0A7}"/>
          </ac:grpSpMkLst>
        </pc:grpChg>
        <pc:grpChg chg="del mod">
          <ac:chgData name="Sergio Alberto Castillo Páez" userId="a115272acfbfdb7e" providerId="LiveId" clId="{99F7F5C9-D30F-4FD2-95A1-15505C45B2A3}" dt="2021-08-23T19:06:24.121" v="519"/>
          <ac:grpSpMkLst>
            <pc:docMk/>
            <pc:sldMk cId="3396480773" sldId="289"/>
            <ac:grpSpMk id="51" creationId="{A762C4FD-4BC7-4CA5-A4FB-202FD4F57A86}"/>
          </ac:grpSpMkLst>
        </pc:grpChg>
        <pc:grpChg chg="del mod">
          <ac:chgData name="Sergio Alberto Castillo Páez" userId="a115272acfbfdb7e" providerId="LiveId" clId="{99F7F5C9-D30F-4FD2-95A1-15505C45B2A3}" dt="2021-08-23T19:06:24.125" v="542"/>
          <ac:grpSpMkLst>
            <pc:docMk/>
            <pc:sldMk cId="3396480773" sldId="289"/>
            <ac:grpSpMk id="52" creationId="{F2CC6A7B-D2F1-46E1-A04A-5FAA9780BFDB}"/>
          </ac:grpSpMkLst>
        </pc:grpChg>
        <pc:inkChg chg="add mod">
          <ac:chgData name="Sergio Alberto Castillo Páez" userId="a115272acfbfdb7e" providerId="LiveId" clId="{99F7F5C9-D30F-4FD2-95A1-15505C45B2A3}" dt="2021-08-23T18:33:22.497" v="80"/>
          <ac:inkMkLst>
            <pc:docMk/>
            <pc:sldMk cId="3396480773" sldId="289"/>
            <ac:inkMk id="3" creationId="{00C97B3D-EBB8-4E95-9A34-709D2FB81F90}"/>
          </ac:inkMkLst>
        </pc:inkChg>
        <pc:inkChg chg="add mod">
          <ac:chgData name="Sergio Alberto Castillo Páez" userId="a115272acfbfdb7e" providerId="LiveId" clId="{99F7F5C9-D30F-4FD2-95A1-15505C45B2A3}" dt="2021-08-23T18:33:22.497" v="80"/>
          <ac:inkMkLst>
            <pc:docMk/>
            <pc:sldMk cId="3396480773" sldId="289"/>
            <ac:inkMk id="6" creationId="{E4F41CB2-F066-4E9D-9D06-B3DEED94B788}"/>
          </ac:inkMkLst>
        </pc:inkChg>
        <pc:inkChg chg="add mod">
          <ac:chgData name="Sergio Alberto Castillo Páez" userId="a115272acfbfdb7e" providerId="LiveId" clId="{99F7F5C9-D30F-4FD2-95A1-15505C45B2A3}" dt="2021-08-23T18:33:22.497" v="80"/>
          <ac:inkMkLst>
            <pc:docMk/>
            <pc:sldMk cId="3396480773" sldId="289"/>
            <ac:inkMk id="8" creationId="{72CC0664-C730-4599-AEDA-5EABAD328C84}"/>
          </ac:inkMkLst>
        </pc:inkChg>
        <pc:inkChg chg="add del">
          <ac:chgData name="Sergio Alberto Castillo Páez" userId="a115272acfbfdb7e" providerId="LiveId" clId="{99F7F5C9-D30F-4FD2-95A1-15505C45B2A3}" dt="2021-08-23T19:06:24.125" v="539"/>
          <ac:inkMkLst>
            <pc:docMk/>
            <pc:sldMk cId="3396480773" sldId="289"/>
            <ac:inkMk id="9" creationId="{69C35FAA-25D5-40DF-B0B3-71654AE33D5D}"/>
          </ac:inkMkLst>
        </pc:inkChg>
        <pc:inkChg chg="add del mod">
          <ac:chgData name="Sergio Alberto Castillo Páez" userId="a115272acfbfdb7e" providerId="LiveId" clId="{99F7F5C9-D30F-4FD2-95A1-15505C45B2A3}" dt="2021-08-23T19:06:24.122" v="520"/>
          <ac:inkMkLst>
            <pc:docMk/>
            <pc:sldMk cId="3396480773" sldId="289"/>
            <ac:inkMk id="10" creationId="{4A6D5A3C-EA9E-49FC-B08C-1CEAF86151D8}"/>
          </ac:inkMkLst>
        </pc:inkChg>
        <pc:inkChg chg="add del mod">
          <ac:chgData name="Sergio Alberto Castillo Páez" userId="a115272acfbfdb7e" providerId="LiveId" clId="{99F7F5C9-D30F-4FD2-95A1-15505C45B2A3}" dt="2021-08-23T19:06:24.125" v="543"/>
          <ac:inkMkLst>
            <pc:docMk/>
            <pc:sldMk cId="3396480773" sldId="289"/>
            <ac:inkMk id="11" creationId="{8E7E90F5-583D-417D-8D88-67A36568A3F9}"/>
          </ac:inkMkLst>
        </pc:inkChg>
        <pc:inkChg chg="add del mod">
          <ac:chgData name="Sergio Alberto Castillo Páez" userId="a115272acfbfdb7e" providerId="LiveId" clId="{99F7F5C9-D30F-4FD2-95A1-15505C45B2A3}" dt="2021-08-23T19:06:24.126" v="547"/>
          <ac:inkMkLst>
            <pc:docMk/>
            <pc:sldMk cId="3396480773" sldId="289"/>
            <ac:inkMk id="12" creationId="{C5D9B630-6CE6-4732-8232-695C5312FB5F}"/>
          </ac:inkMkLst>
        </pc:inkChg>
        <pc:inkChg chg="add del mod">
          <ac:chgData name="Sergio Alberto Castillo Páez" userId="a115272acfbfdb7e" providerId="LiveId" clId="{99F7F5C9-D30F-4FD2-95A1-15505C45B2A3}" dt="2021-08-23T19:06:24.126" v="545"/>
          <ac:inkMkLst>
            <pc:docMk/>
            <pc:sldMk cId="3396480773" sldId="289"/>
            <ac:inkMk id="13" creationId="{EA84F69A-DF3E-4321-BF5F-ACAB133946E8}"/>
          </ac:inkMkLst>
        </pc:inkChg>
        <pc:inkChg chg="add del mod">
          <ac:chgData name="Sergio Alberto Castillo Páez" userId="a115272acfbfdb7e" providerId="LiveId" clId="{99F7F5C9-D30F-4FD2-95A1-15505C45B2A3}" dt="2021-08-23T19:06:24.126" v="549"/>
          <ac:inkMkLst>
            <pc:docMk/>
            <pc:sldMk cId="3396480773" sldId="289"/>
            <ac:inkMk id="14" creationId="{65BB3A5B-7BE3-4230-91CB-954421960BA4}"/>
          </ac:inkMkLst>
        </pc:inkChg>
        <pc:inkChg chg="add del mod">
          <ac:chgData name="Sergio Alberto Castillo Páez" userId="a115272acfbfdb7e" providerId="LiveId" clId="{99F7F5C9-D30F-4FD2-95A1-15505C45B2A3}" dt="2021-08-23T19:06:24.124" v="534"/>
          <ac:inkMkLst>
            <pc:docMk/>
            <pc:sldMk cId="3396480773" sldId="289"/>
            <ac:inkMk id="15" creationId="{2AB2E38D-42A8-4491-95F6-F95221655FC3}"/>
          </ac:inkMkLst>
        </pc:inkChg>
        <pc:inkChg chg="add del mod">
          <ac:chgData name="Sergio Alberto Castillo Páez" userId="a115272acfbfdb7e" providerId="LiveId" clId="{99F7F5C9-D30F-4FD2-95A1-15505C45B2A3}" dt="2021-08-23T19:06:24.120" v="513"/>
          <ac:inkMkLst>
            <pc:docMk/>
            <pc:sldMk cId="3396480773" sldId="289"/>
            <ac:inkMk id="16" creationId="{B04BDC23-1EE0-476B-A4FE-AA978CEF3E49}"/>
          </ac:inkMkLst>
        </pc:inkChg>
        <pc:inkChg chg="add del mod">
          <ac:chgData name="Sergio Alberto Castillo Páez" userId="a115272acfbfdb7e" providerId="LiveId" clId="{99F7F5C9-D30F-4FD2-95A1-15505C45B2A3}" dt="2021-08-23T19:06:24.123" v="530"/>
          <ac:inkMkLst>
            <pc:docMk/>
            <pc:sldMk cId="3396480773" sldId="289"/>
            <ac:inkMk id="18" creationId="{0E6A2287-933A-4118-A28C-302BF33000AE}"/>
          </ac:inkMkLst>
        </pc:inkChg>
        <pc:inkChg chg="add del mod">
          <ac:chgData name="Sergio Alberto Castillo Páez" userId="a115272acfbfdb7e" providerId="LiveId" clId="{99F7F5C9-D30F-4FD2-95A1-15505C45B2A3}" dt="2021-08-23T19:06:24.123" v="529"/>
          <ac:inkMkLst>
            <pc:docMk/>
            <pc:sldMk cId="3396480773" sldId="289"/>
            <ac:inkMk id="19" creationId="{E8590F5A-880A-4F6C-974D-A4CF6321A1EE}"/>
          </ac:inkMkLst>
        </pc:inkChg>
        <pc:inkChg chg="add del">
          <ac:chgData name="Sergio Alberto Castillo Páez" userId="a115272acfbfdb7e" providerId="LiveId" clId="{99F7F5C9-D30F-4FD2-95A1-15505C45B2A3}" dt="2021-08-23T19:06:24.126" v="546"/>
          <ac:inkMkLst>
            <pc:docMk/>
            <pc:sldMk cId="3396480773" sldId="289"/>
            <ac:inkMk id="21" creationId="{CD2004E5-EAA6-4BD2-8455-283DED9AACDD}"/>
          </ac:inkMkLst>
        </pc:inkChg>
        <pc:inkChg chg="add del mod">
          <ac:chgData name="Sergio Alberto Castillo Páez" userId="a115272acfbfdb7e" providerId="LiveId" clId="{99F7F5C9-D30F-4FD2-95A1-15505C45B2A3}" dt="2021-08-23T19:06:24.125" v="544"/>
          <ac:inkMkLst>
            <pc:docMk/>
            <pc:sldMk cId="3396480773" sldId="289"/>
            <ac:inkMk id="22" creationId="{89150ABC-4980-40F7-BA1A-A7CABC786FA0}"/>
          </ac:inkMkLst>
        </pc:inkChg>
        <pc:inkChg chg="add del mod">
          <ac:chgData name="Sergio Alberto Castillo Páez" userId="a115272acfbfdb7e" providerId="LiveId" clId="{99F7F5C9-D30F-4FD2-95A1-15505C45B2A3}" dt="2021-08-23T19:06:24.122" v="523"/>
          <ac:inkMkLst>
            <pc:docMk/>
            <pc:sldMk cId="3396480773" sldId="289"/>
            <ac:inkMk id="23" creationId="{9B2F41FF-474D-416D-A5AB-F5C5D64D6741}"/>
          </ac:inkMkLst>
        </pc:inkChg>
        <pc:inkChg chg="add del mod">
          <ac:chgData name="Sergio Alberto Castillo Páez" userId="a115272acfbfdb7e" providerId="LiveId" clId="{99F7F5C9-D30F-4FD2-95A1-15505C45B2A3}" dt="2021-08-23T19:06:24.124" v="533"/>
          <ac:inkMkLst>
            <pc:docMk/>
            <pc:sldMk cId="3396480773" sldId="289"/>
            <ac:inkMk id="24" creationId="{2C8D4633-ACD0-42D2-81DB-DF7B57CC2166}"/>
          </ac:inkMkLst>
        </pc:inkChg>
        <pc:inkChg chg="add del mod">
          <ac:chgData name="Sergio Alberto Castillo Páez" userId="a115272acfbfdb7e" providerId="LiveId" clId="{99F7F5C9-D30F-4FD2-95A1-15505C45B2A3}" dt="2021-08-23T19:06:24.124" v="536"/>
          <ac:inkMkLst>
            <pc:docMk/>
            <pc:sldMk cId="3396480773" sldId="289"/>
            <ac:inkMk id="25" creationId="{ED0D5A3F-9FA9-443F-BBB3-F92EFEFDCF74}"/>
          </ac:inkMkLst>
        </pc:inkChg>
        <pc:inkChg chg="add del mod">
          <ac:chgData name="Sergio Alberto Castillo Páez" userId="a115272acfbfdb7e" providerId="LiveId" clId="{99F7F5C9-D30F-4FD2-95A1-15505C45B2A3}" dt="2021-08-23T19:06:24.122" v="525"/>
          <ac:inkMkLst>
            <pc:docMk/>
            <pc:sldMk cId="3396480773" sldId="289"/>
            <ac:inkMk id="26" creationId="{51D012BE-6168-46A9-AB35-099DBBB05F78}"/>
          </ac:inkMkLst>
        </pc:inkChg>
        <pc:inkChg chg="add del mod">
          <ac:chgData name="Sergio Alberto Castillo Páez" userId="a115272acfbfdb7e" providerId="LiveId" clId="{99F7F5C9-D30F-4FD2-95A1-15505C45B2A3}" dt="2021-08-23T19:06:24.123" v="526"/>
          <ac:inkMkLst>
            <pc:docMk/>
            <pc:sldMk cId="3396480773" sldId="289"/>
            <ac:inkMk id="27" creationId="{4C456A89-39D1-4F9E-A7F2-F442C971F0D1}"/>
          </ac:inkMkLst>
        </pc:inkChg>
        <pc:inkChg chg="add del mod">
          <ac:chgData name="Sergio Alberto Castillo Páez" userId="a115272acfbfdb7e" providerId="LiveId" clId="{99F7F5C9-D30F-4FD2-95A1-15505C45B2A3}" dt="2021-08-23T19:06:24.120" v="515"/>
          <ac:inkMkLst>
            <pc:docMk/>
            <pc:sldMk cId="3396480773" sldId="289"/>
            <ac:inkMk id="28" creationId="{EDBDEB68-D16F-458D-9237-6459A9E8A21E}"/>
          </ac:inkMkLst>
        </pc:inkChg>
        <pc:inkChg chg="add del mod">
          <ac:chgData name="Sergio Alberto Castillo Páez" userId="a115272acfbfdb7e" providerId="LiveId" clId="{99F7F5C9-D30F-4FD2-95A1-15505C45B2A3}" dt="2021-08-23T19:06:24.124" v="537"/>
          <ac:inkMkLst>
            <pc:docMk/>
            <pc:sldMk cId="3396480773" sldId="289"/>
            <ac:inkMk id="29" creationId="{7649426B-B266-420F-850C-A77BF75FF0FC}"/>
          </ac:inkMkLst>
        </pc:inkChg>
        <pc:inkChg chg="add del mod">
          <ac:chgData name="Sergio Alberto Castillo Páez" userId="a115272acfbfdb7e" providerId="LiveId" clId="{99F7F5C9-D30F-4FD2-95A1-15505C45B2A3}" dt="2021-08-23T19:06:24.120" v="514"/>
          <ac:inkMkLst>
            <pc:docMk/>
            <pc:sldMk cId="3396480773" sldId="289"/>
            <ac:inkMk id="30" creationId="{98752DA1-8DF8-4E7C-B31F-9F29DB43931A}"/>
          </ac:inkMkLst>
        </pc:inkChg>
        <pc:inkChg chg="add del">
          <ac:chgData name="Sergio Alberto Castillo Páez" userId="a115272acfbfdb7e" providerId="LiveId" clId="{99F7F5C9-D30F-4FD2-95A1-15505C45B2A3}" dt="2021-08-23T19:06:24.122" v="522"/>
          <ac:inkMkLst>
            <pc:docMk/>
            <pc:sldMk cId="3396480773" sldId="289"/>
            <ac:inkMk id="31" creationId="{D8769CC5-D12B-486D-9778-B6B0BE984B1E}"/>
          </ac:inkMkLst>
        </pc:inkChg>
        <pc:inkChg chg="add del mod">
          <ac:chgData name="Sergio Alberto Castillo Páez" userId="a115272acfbfdb7e" providerId="LiveId" clId="{99F7F5C9-D30F-4FD2-95A1-15505C45B2A3}" dt="2021-08-23T19:06:24.125" v="541"/>
          <ac:inkMkLst>
            <pc:docMk/>
            <pc:sldMk cId="3396480773" sldId="289"/>
            <ac:inkMk id="32" creationId="{45FBFF76-357E-4925-ACBA-1085C03FC16F}"/>
          </ac:inkMkLst>
        </pc:inkChg>
        <pc:inkChg chg="add del mod">
          <ac:chgData name="Sergio Alberto Castillo Páez" userId="a115272acfbfdb7e" providerId="LiveId" clId="{99F7F5C9-D30F-4FD2-95A1-15505C45B2A3}" dt="2021-08-23T19:06:24.124" v="535"/>
          <ac:inkMkLst>
            <pc:docMk/>
            <pc:sldMk cId="3396480773" sldId="289"/>
            <ac:inkMk id="33" creationId="{96AF9149-B254-4699-94D1-8B0712FA955C}"/>
          </ac:inkMkLst>
        </pc:inkChg>
        <pc:inkChg chg="add del mod">
          <ac:chgData name="Sergio Alberto Castillo Páez" userId="a115272acfbfdb7e" providerId="LiveId" clId="{99F7F5C9-D30F-4FD2-95A1-15505C45B2A3}" dt="2021-08-23T19:06:24.121" v="516"/>
          <ac:inkMkLst>
            <pc:docMk/>
            <pc:sldMk cId="3396480773" sldId="289"/>
            <ac:inkMk id="36" creationId="{1520B7E6-CB44-4F32-9437-E0EF981F656C}"/>
          </ac:inkMkLst>
        </pc:inkChg>
        <pc:inkChg chg="add del mod">
          <ac:chgData name="Sergio Alberto Castillo Páez" userId="a115272acfbfdb7e" providerId="LiveId" clId="{99F7F5C9-D30F-4FD2-95A1-15505C45B2A3}" dt="2021-08-23T19:06:24.124" v="532"/>
          <ac:inkMkLst>
            <pc:docMk/>
            <pc:sldMk cId="3396480773" sldId="289"/>
            <ac:inkMk id="37" creationId="{97738EC7-4B52-483C-8721-E1DAA5B8FA4B}"/>
          </ac:inkMkLst>
        </pc:inkChg>
        <pc:inkChg chg="add del mod">
          <ac:chgData name="Sergio Alberto Castillo Páez" userId="a115272acfbfdb7e" providerId="LiveId" clId="{99F7F5C9-D30F-4FD2-95A1-15505C45B2A3}" dt="2021-08-23T19:06:24.125" v="542"/>
          <ac:inkMkLst>
            <pc:docMk/>
            <pc:sldMk cId="3396480773" sldId="289"/>
            <ac:inkMk id="38" creationId="{48566400-8B49-4D54-8954-9C25EAE698D6}"/>
          </ac:inkMkLst>
        </pc:inkChg>
        <pc:inkChg chg="add del mod">
          <ac:chgData name="Sergio Alberto Castillo Páez" userId="a115272acfbfdb7e" providerId="LiveId" clId="{99F7F5C9-D30F-4FD2-95A1-15505C45B2A3}" dt="2021-08-23T19:06:24.123" v="527"/>
          <ac:inkMkLst>
            <pc:docMk/>
            <pc:sldMk cId="3396480773" sldId="289"/>
            <ac:inkMk id="40" creationId="{825491FE-F517-4814-99E2-CE2A5F23CD32}"/>
          </ac:inkMkLst>
        </pc:inkChg>
        <pc:inkChg chg="add del mod">
          <ac:chgData name="Sergio Alberto Castillo Páez" userId="a115272acfbfdb7e" providerId="LiveId" clId="{99F7F5C9-D30F-4FD2-95A1-15505C45B2A3}" dt="2021-08-23T19:06:24.122" v="524"/>
          <ac:inkMkLst>
            <pc:docMk/>
            <pc:sldMk cId="3396480773" sldId="289"/>
            <ac:inkMk id="41" creationId="{C03D4063-B007-42C9-B95E-8D0950F98F75}"/>
          </ac:inkMkLst>
        </pc:inkChg>
        <pc:inkChg chg="add del mod">
          <ac:chgData name="Sergio Alberto Castillo Páez" userId="a115272acfbfdb7e" providerId="LiveId" clId="{99F7F5C9-D30F-4FD2-95A1-15505C45B2A3}" dt="2021-08-23T19:06:24.126" v="548"/>
          <ac:inkMkLst>
            <pc:docMk/>
            <pc:sldMk cId="3396480773" sldId="289"/>
            <ac:inkMk id="42" creationId="{9B4DD475-75DE-4566-8650-6ED111ABDBD4}"/>
          </ac:inkMkLst>
        </pc:inkChg>
        <pc:inkChg chg="add del mod">
          <ac:chgData name="Sergio Alberto Castillo Páez" userId="a115272acfbfdb7e" providerId="LiveId" clId="{99F7F5C9-D30F-4FD2-95A1-15505C45B2A3}" dt="2021-08-23T19:06:24.123" v="528"/>
          <ac:inkMkLst>
            <pc:docMk/>
            <pc:sldMk cId="3396480773" sldId="289"/>
            <ac:inkMk id="43" creationId="{D757D19B-7E51-408F-91ED-9D434729A44F}"/>
          </ac:inkMkLst>
        </pc:inkChg>
        <pc:inkChg chg="add del mod">
          <ac:chgData name="Sergio Alberto Castillo Páez" userId="a115272acfbfdb7e" providerId="LiveId" clId="{99F7F5C9-D30F-4FD2-95A1-15505C45B2A3}" dt="2021-08-23T19:06:24.125" v="540"/>
          <ac:inkMkLst>
            <pc:docMk/>
            <pc:sldMk cId="3396480773" sldId="289"/>
            <ac:inkMk id="44" creationId="{29257C93-DB61-42A0-BEF7-EC76F233F40F}"/>
          </ac:inkMkLst>
        </pc:inkChg>
        <pc:inkChg chg="add del mod">
          <ac:chgData name="Sergio Alberto Castillo Páez" userId="a115272acfbfdb7e" providerId="LiveId" clId="{99F7F5C9-D30F-4FD2-95A1-15505C45B2A3}" dt="2021-08-23T19:06:24.121" v="517"/>
          <ac:inkMkLst>
            <pc:docMk/>
            <pc:sldMk cId="3396480773" sldId="289"/>
            <ac:inkMk id="45" creationId="{F0AEB242-31C1-44D5-B136-A59E0C6862F6}"/>
          </ac:inkMkLst>
        </pc:inkChg>
        <pc:inkChg chg="add del mod">
          <ac:chgData name="Sergio Alberto Castillo Páez" userId="a115272acfbfdb7e" providerId="LiveId" clId="{99F7F5C9-D30F-4FD2-95A1-15505C45B2A3}" dt="2021-08-23T19:06:24.121" v="518"/>
          <ac:inkMkLst>
            <pc:docMk/>
            <pc:sldMk cId="3396480773" sldId="289"/>
            <ac:inkMk id="46" creationId="{165C1C89-FECD-4C0E-953F-A9504050F5F6}"/>
          </ac:inkMkLst>
        </pc:inkChg>
        <pc:inkChg chg="add del mod">
          <ac:chgData name="Sergio Alberto Castillo Páez" userId="a115272acfbfdb7e" providerId="LiveId" clId="{99F7F5C9-D30F-4FD2-95A1-15505C45B2A3}" dt="2021-08-23T19:06:24.125" v="538"/>
          <ac:inkMkLst>
            <pc:docMk/>
            <pc:sldMk cId="3396480773" sldId="289"/>
            <ac:inkMk id="47" creationId="{51CBD15B-DA52-41B3-9B8C-C7A516761972}"/>
          </ac:inkMkLst>
        </pc:inkChg>
        <pc:inkChg chg="add del mod">
          <ac:chgData name="Sergio Alberto Castillo Páez" userId="a115272acfbfdb7e" providerId="LiveId" clId="{99F7F5C9-D30F-4FD2-95A1-15505C45B2A3}" dt="2021-08-23T19:06:24.123" v="531"/>
          <ac:inkMkLst>
            <pc:docMk/>
            <pc:sldMk cId="3396480773" sldId="289"/>
            <ac:inkMk id="48" creationId="{35E4C7C8-FD5B-4027-9C97-EC3728D9D1FD}"/>
          </ac:inkMkLst>
        </pc:inkChg>
        <pc:inkChg chg="add del mod">
          <ac:chgData name="Sergio Alberto Castillo Páez" userId="a115272acfbfdb7e" providerId="LiveId" clId="{99F7F5C9-D30F-4FD2-95A1-15505C45B2A3}" dt="2021-08-23T19:06:24.121" v="519"/>
          <ac:inkMkLst>
            <pc:docMk/>
            <pc:sldMk cId="3396480773" sldId="289"/>
            <ac:inkMk id="49" creationId="{F1F3FE8A-D1F8-4F9D-AB1C-C14F2F4147B2}"/>
          </ac:inkMkLst>
        </pc:inkChg>
        <pc:inkChg chg="add del mod">
          <ac:chgData name="Sergio Alberto Castillo Páez" userId="a115272acfbfdb7e" providerId="LiveId" clId="{99F7F5C9-D30F-4FD2-95A1-15505C45B2A3}" dt="2021-08-23T19:06:24.122" v="521"/>
          <ac:inkMkLst>
            <pc:docMk/>
            <pc:sldMk cId="3396480773" sldId="289"/>
            <ac:inkMk id="50" creationId="{3FD2A880-9978-419E-918E-01E53D5A9738}"/>
          </ac:inkMkLst>
        </pc:inkChg>
      </pc:sldChg>
      <pc:sldChg chg="addSp delSp modSp">
        <pc:chgData name="Sergio Alberto Castillo Páez" userId="a115272acfbfdb7e" providerId="LiveId" clId="{99F7F5C9-D30F-4FD2-95A1-15505C45B2A3}" dt="2021-08-23T19:06:40.184" v="611"/>
        <pc:sldMkLst>
          <pc:docMk/>
          <pc:sldMk cId="3783328570" sldId="290"/>
        </pc:sldMkLst>
        <pc:grpChg chg="del mod">
          <ac:chgData name="Sergio Alberto Castillo Páez" userId="a115272acfbfdb7e" providerId="LiveId" clId="{99F7F5C9-D30F-4FD2-95A1-15505C45B2A3}" dt="2021-08-23T18:34:32.351" v="148"/>
          <ac:grpSpMkLst>
            <pc:docMk/>
            <pc:sldMk cId="3783328570" sldId="290"/>
            <ac:grpSpMk id="8" creationId="{D00EA10C-68A6-4D12-8F34-9AD5C4ED7D46}"/>
          </ac:grpSpMkLst>
        </pc:grpChg>
        <pc:grpChg chg="del mod">
          <ac:chgData name="Sergio Alberto Castillo Páez" userId="a115272acfbfdb7e" providerId="LiveId" clId="{99F7F5C9-D30F-4FD2-95A1-15505C45B2A3}" dt="2021-08-23T18:34:19.634" v="135"/>
          <ac:grpSpMkLst>
            <pc:docMk/>
            <pc:sldMk cId="3783328570" sldId="290"/>
            <ac:grpSpMk id="30" creationId="{0A538BB4-F9FD-4962-B14F-C430D0705F4B}"/>
          </ac:grpSpMkLst>
        </pc:grpChg>
        <pc:grpChg chg="del mod">
          <ac:chgData name="Sergio Alberto Castillo Páez" userId="a115272acfbfdb7e" providerId="LiveId" clId="{99F7F5C9-D30F-4FD2-95A1-15505C45B2A3}" dt="2021-08-23T18:34:51.513" v="163"/>
          <ac:grpSpMkLst>
            <pc:docMk/>
            <pc:sldMk cId="3783328570" sldId="290"/>
            <ac:grpSpMk id="31" creationId="{85A4AADB-B68E-479F-9ED2-DB1A489A2531}"/>
          </ac:grpSpMkLst>
        </pc:grpChg>
        <pc:grpChg chg="del mod">
          <ac:chgData name="Sergio Alberto Castillo Páez" userId="a115272acfbfdb7e" providerId="LiveId" clId="{99F7F5C9-D30F-4FD2-95A1-15505C45B2A3}" dt="2021-08-23T18:34:51.513" v="163"/>
          <ac:grpSpMkLst>
            <pc:docMk/>
            <pc:sldMk cId="3783328570" sldId="290"/>
            <ac:grpSpMk id="32" creationId="{442B8637-65AB-41F1-9B95-B652BC1D01AC}"/>
          </ac:grpSpMkLst>
        </pc:grpChg>
        <pc:grpChg chg="del mod">
          <ac:chgData name="Sergio Alberto Castillo Páez" userId="a115272acfbfdb7e" providerId="LiveId" clId="{99F7F5C9-D30F-4FD2-95A1-15505C45B2A3}" dt="2021-08-23T18:34:32.351" v="148"/>
          <ac:grpSpMkLst>
            <pc:docMk/>
            <pc:sldMk cId="3783328570" sldId="290"/>
            <ac:grpSpMk id="33" creationId="{FC25CB3E-C162-4187-82A5-2890C95AE40B}"/>
          </ac:grpSpMkLst>
        </pc:grpChg>
        <pc:grpChg chg="del mod">
          <ac:chgData name="Sergio Alberto Castillo Páez" userId="a115272acfbfdb7e" providerId="LiveId" clId="{99F7F5C9-D30F-4FD2-95A1-15505C45B2A3}" dt="2021-08-23T19:06:40.181" v="597"/>
          <ac:grpSpMkLst>
            <pc:docMk/>
            <pc:sldMk cId="3783328570" sldId="290"/>
            <ac:grpSpMk id="36" creationId="{835740EE-5C42-42A4-AD22-9A4235B8F43C}"/>
          </ac:grpSpMkLst>
        </pc:grpChg>
        <pc:grpChg chg="del mod">
          <ac:chgData name="Sergio Alberto Castillo Páez" userId="a115272acfbfdb7e" providerId="LiveId" clId="{99F7F5C9-D30F-4FD2-95A1-15505C45B2A3}" dt="2021-08-23T18:34:49.372" v="160"/>
          <ac:grpSpMkLst>
            <pc:docMk/>
            <pc:sldMk cId="3783328570" sldId="290"/>
            <ac:grpSpMk id="46" creationId="{764770BE-9E4C-499F-ACC9-D04CF29B1E4C}"/>
          </ac:grpSpMkLst>
        </pc:grpChg>
        <pc:grpChg chg="del mod">
          <ac:chgData name="Sergio Alberto Castillo Páez" userId="a115272acfbfdb7e" providerId="LiveId" clId="{99F7F5C9-D30F-4FD2-95A1-15505C45B2A3}" dt="2021-08-23T18:34:51.513" v="163"/>
          <ac:grpSpMkLst>
            <pc:docMk/>
            <pc:sldMk cId="3783328570" sldId="290"/>
            <ac:grpSpMk id="47" creationId="{FDE0651E-F728-4CD1-A62C-25889A63CC02}"/>
          </ac:grpSpMkLst>
        </pc:grpChg>
        <pc:grpChg chg="del mod">
          <ac:chgData name="Sergio Alberto Castillo Páez" userId="a115272acfbfdb7e" providerId="LiveId" clId="{99F7F5C9-D30F-4FD2-95A1-15505C45B2A3}" dt="2021-08-23T19:06:40.182" v="600"/>
          <ac:grpSpMkLst>
            <pc:docMk/>
            <pc:sldMk cId="3783328570" sldId="290"/>
            <ac:grpSpMk id="57" creationId="{A642FD62-7B18-4DD7-A137-72EBE53FAC35}"/>
          </ac:grpSpMkLst>
        </pc:grpChg>
        <pc:grpChg chg="del mod">
          <ac:chgData name="Sergio Alberto Castillo Páez" userId="a115272acfbfdb7e" providerId="LiveId" clId="{99F7F5C9-D30F-4FD2-95A1-15505C45B2A3}" dt="2021-08-23T18:35:00.008" v="179"/>
          <ac:grpSpMkLst>
            <pc:docMk/>
            <pc:sldMk cId="3783328570" sldId="290"/>
            <ac:grpSpMk id="59" creationId="{E1B71BE1-9E41-4285-8041-C5F849885AE6}"/>
          </ac:grpSpMkLst>
        </pc:grpChg>
        <pc:grpChg chg="del mod">
          <ac:chgData name="Sergio Alberto Castillo Páez" userId="a115272acfbfdb7e" providerId="LiveId" clId="{99F7F5C9-D30F-4FD2-95A1-15505C45B2A3}" dt="2021-08-23T19:06:40.183" v="610"/>
          <ac:grpSpMkLst>
            <pc:docMk/>
            <pc:sldMk cId="3783328570" sldId="290"/>
            <ac:grpSpMk id="62" creationId="{8D4BF55B-8C4A-406C-888D-3B0439E2084A}"/>
          </ac:grpSpMkLst>
        </pc:grpChg>
        <pc:grpChg chg="del mod">
          <ac:chgData name="Sergio Alberto Castillo Páez" userId="a115272acfbfdb7e" providerId="LiveId" clId="{99F7F5C9-D30F-4FD2-95A1-15505C45B2A3}" dt="2021-08-23T18:35:00.008" v="179"/>
          <ac:grpSpMkLst>
            <pc:docMk/>
            <pc:sldMk cId="3783328570" sldId="290"/>
            <ac:grpSpMk id="66" creationId="{FFC32149-BB00-4653-ADAD-EB506530C079}"/>
          </ac:grpSpMkLst>
        </pc:grpChg>
        <pc:grpChg chg="del mod">
          <ac:chgData name="Sergio Alberto Castillo Páez" userId="a115272acfbfdb7e" providerId="LiveId" clId="{99F7F5C9-D30F-4FD2-95A1-15505C45B2A3}" dt="2021-08-23T19:06:40.182" v="602"/>
          <ac:grpSpMkLst>
            <pc:docMk/>
            <pc:sldMk cId="3783328570" sldId="290"/>
            <ac:grpSpMk id="78" creationId="{0BA46D85-55D5-4D55-BC49-B5AF8D2101EC}"/>
          </ac:grpSpMkLst>
        </pc:grpChg>
        <pc:grpChg chg="del mod">
          <ac:chgData name="Sergio Alberto Castillo Páez" userId="a115272acfbfdb7e" providerId="LiveId" clId="{99F7F5C9-D30F-4FD2-95A1-15505C45B2A3}" dt="2021-08-23T19:06:40.173" v="555"/>
          <ac:grpSpMkLst>
            <pc:docMk/>
            <pc:sldMk cId="3783328570" sldId="290"/>
            <ac:grpSpMk id="82" creationId="{0702CE72-69DB-4F5B-BA22-CCDC8FEC4D71}"/>
          </ac:grpSpMkLst>
        </pc:grpChg>
        <pc:inkChg chg="add del mod">
          <ac:chgData name="Sergio Alberto Castillo Páez" userId="a115272acfbfdb7e" providerId="LiveId" clId="{99F7F5C9-D30F-4FD2-95A1-15505C45B2A3}" dt="2021-08-23T19:06:40.183" v="610"/>
          <ac:inkMkLst>
            <pc:docMk/>
            <pc:sldMk cId="3783328570" sldId="290"/>
            <ac:inkMk id="3" creationId="{D1A1B108-E3AA-4B1D-8E8C-89E55F8A6596}"/>
          </ac:inkMkLst>
        </pc:inkChg>
        <pc:inkChg chg="add del mod">
          <ac:chgData name="Sergio Alberto Castillo Páez" userId="a115272acfbfdb7e" providerId="LiveId" clId="{99F7F5C9-D30F-4FD2-95A1-15505C45B2A3}" dt="2021-08-23T19:06:40.176" v="575"/>
          <ac:inkMkLst>
            <pc:docMk/>
            <pc:sldMk cId="3783328570" sldId="290"/>
            <ac:inkMk id="4" creationId="{8ADA00E9-BBF8-473F-9CEC-AC2465D2F45C}"/>
          </ac:inkMkLst>
        </pc:inkChg>
        <pc:inkChg chg="add del mod">
          <ac:chgData name="Sergio Alberto Castillo Páez" userId="a115272acfbfdb7e" providerId="LiveId" clId="{99F7F5C9-D30F-4FD2-95A1-15505C45B2A3}" dt="2021-08-23T19:06:40.176" v="571"/>
          <ac:inkMkLst>
            <pc:docMk/>
            <pc:sldMk cId="3783328570" sldId="290"/>
            <ac:inkMk id="6" creationId="{7CE22E23-9244-4780-9BBC-BE2CCFDFA27A}"/>
          </ac:inkMkLst>
        </pc:inkChg>
        <pc:inkChg chg="add del mod">
          <ac:chgData name="Sergio Alberto Castillo Páez" userId="a115272acfbfdb7e" providerId="LiveId" clId="{99F7F5C9-D30F-4FD2-95A1-15505C45B2A3}" dt="2021-08-23T19:06:40.174" v="559"/>
          <ac:inkMkLst>
            <pc:docMk/>
            <pc:sldMk cId="3783328570" sldId="290"/>
            <ac:inkMk id="7" creationId="{FDF19C35-0E01-489D-B263-C093068D23C9}"/>
          </ac:inkMkLst>
        </pc:inkChg>
        <pc:inkChg chg="add del mod">
          <ac:chgData name="Sergio Alberto Castillo Páez" userId="a115272acfbfdb7e" providerId="LiveId" clId="{99F7F5C9-D30F-4FD2-95A1-15505C45B2A3}" dt="2021-08-23T19:06:40.176" v="574"/>
          <ac:inkMkLst>
            <pc:docMk/>
            <pc:sldMk cId="3783328570" sldId="290"/>
            <ac:inkMk id="10" creationId="{82A7F42C-816E-4134-B0DE-57527738F6BB}"/>
          </ac:inkMkLst>
        </pc:inkChg>
        <pc:inkChg chg="add del">
          <ac:chgData name="Sergio Alberto Castillo Páez" userId="a115272acfbfdb7e" providerId="LiveId" clId="{99F7F5C9-D30F-4FD2-95A1-15505C45B2A3}" dt="2021-08-23T19:06:40.179" v="587"/>
          <ac:inkMkLst>
            <pc:docMk/>
            <pc:sldMk cId="3783328570" sldId="290"/>
            <ac:inkMk id="11" creationId="{A128C4AD-8A3E-44AC-9A98-566B38774821}"/>
          </ac:inkMkLst>
        </pc:inkChg>
        <pc:inkChg chg="add del">
          <ac:chgData name="Sergio Alberto Castillo Páez" userId="a115272acfbfdb7e" providerId="LiveId" clId="{99F7F5C9-D30F-4FD2-95A1-15505C45B2A3}" dt="2021-08-23T19:06:40.178" v="582"/>
          <ac:inkMkLst>
            <pc:docMk/>
            <pc:sldMk cId="3783328570" sldId="290"/>
            <ac:inkMk id="13" creationId="{DBCC765E-DDE7-4A07-A6C0-406B51F25CBD}"/>
          </ac:inkMkLst>
        </pc:inkChg>
        <pc:inkChg chg="add del">
          <ac:chgData name="Sergio Alberto Castillo Páez" userId="a115272acfbfdb7e" providerId="LiveId" clId="{99F7F5C9-D30F-4FD2-95A1-15505C45B2A3}" dt="2021-08-23T19:06:40.179" v="586"/>
          <ac:inkMkLst>
            <pc:docMk/>
            <pc:sldMk cId="3783328570" sldId="290"/>
            <ac:inkMk id="14" creationId="{88E8AAD5-C5D3-45F3-B1B1-0B97D966DE68}"/>
          </ac:inkMkLst>
        </pc:inkChg>
        <pc:inkChg chg="add del">
          <ac:chgData name="Sergio Alberto Castillo Páez" userId="a115272acfbfdb7e" providerId="LiveId" clId="{99F7F5C9-D30F-4FD2-95A1-15505C45B2A3}" dt="2021-08-23T19:06:40.174" v="562"/>
          <ac:inkMkLst>
            <pc:docMk/>
            <pc:sldMk cId="3783328570" sldId="290"/>
            <ac:inkMk id="15" creationId="{F87F66F0-D7E6-4426-81D8-8484E5D3E532}"/>
          </ac:inkMkLst>
        </pc:inkChg>
        <pc:inkChg chg="add del">
          <ac:chgData name="Sergio Alberto Castillo Páez" userId="a115272acfbfdb7e" providerId="LiveId" clId="{99F7F5C9-D30F-4FD2-95A1-15505C45B2A3}" dt="2021-08-23T19:06:40.175" v="567"/>
          <ac:inkMkLst>
            <pc:docMk/>
            <pc:sldMk cId="3783328570" sldId="290"/>
            <ac:inkMk id="16" creationId="{14E52922-0CE9-4AE2-BDAF-ACC5A00D4176}"/>
          </ac:inkMkLst>
        </pc:inkChg>
        <pc:inkChg chg="add del mod">
          <ac:chgData name="Sergio Alberto Castillo Páez" userId="a115272acfbfdb7e" providerId="LiveId" clId="{99F7F5C9-D30F-4FD2-95A1-15505C45B2A3}" dt="2021-08-23T19:06:28.020" v="550"/>
          <ac:inkMkLst>
            <pc:docMk/>
            <pc:sldMk cId="3783328570" sldId="290"/>
            <ac:inkMk id="17" creationId="{C814C467-7DDE-498F-B70A-DEA973282A98}"/>
          </ac:inkMkLst>
        </pc:inkChg>
        <pc:inkChg chg="add del mod">
          <ac:chgData name="Sergio Alberto Castillo Páez" userId="a115272acfbfdb7e" providerId="LiveId" clId="{99F7F5C9-D30F-4FD2-95A1-15505C45B2A3}" dt="2021-08-23T19:06:40.180" v="593"/>
          <ac:inkMkLst>
            <pc:docMk/>
            <pc:sldMk cId="3783328570" sldId="290"/>
            <ac:inkMk id="18" creationId="{DB96947A-A4A0-4E01-B992-01321BB95FE0}"/>
          </ac:inkMkLst>
        </pc:inkChg>
        <pc:inkChg chg="add del mod">
          <ac:chgData name="Sergio Alberto Castillo Páez" userId="a115272acfbfdb7e" providerId="LiveId" clId="{99F7F5C9-D30F-4FD2-95A1-15505C45B2A3}" dt="2021-08-23T19:06:40.176" v="573"/>
          <ac:inkMkLst>
            <pc:docMk/>
            <pc:sldMk cId="3783328570" sldId="290"/>
            <ac:inkMk id="19" creationId="{0932CAF4-C638-4D01-BA34-8AE5DE2B989C}"/>
          </ac:inkMkLst>
        </pc:inkChg>
        <pc:inkChg chg="add del mod">
          <ac:chgData name="Sergio Alberto Castillo Páez" userId="a115272acfbfdb7e" providerId="LiveId" clId="{99F7F5C9-D30F-4FD2-95A1-15505C45B2A3}" dt="2021-08-23T19:06:40.181" v="596"/>
          <ac:inkMkLst>
            <pc:docMk/>
            <pc:sldMk cId="3783328570" sldId="290"/>
            <ac:inkMk id="20" creationId="{863F886E-7AA5-4DDD-9F58-8D7099F50E4C}"/>
          </ac:inkMkLst>
        </pc:inkChg>
        <pc:inkChg chg="add del mod">
          <ac:chgData name="Sergio Alberto Castillo Páez" userId="a115272acfbfdb7e" providerId="LiveId" clId="{99F7F5C9-D30F-4FD2-95A1-15505C45B2A3}" dt="2021-08-23T19:06:40.172" v="551"/>
          <ac:inkMkLst>
            <pc:docMk/>
            <pc:sldMk cId="3783328570" sldId="290"/>
            <ac:inkMk id="21" creationId="{0EEE1543-0A61-4551-A3AB-760A7B779C0F}"/>
          </ac:inkMkLst>
        </pc:inkChg>
        <pc:inkChg chg="add del mod">
          <ac:chgData name="Sergio Alberto Castillo Páez" userId="a115272acfbfdb7e" providerId="LiveId" clId="{99F7F5C9-D30F-4FD2-95A1-15505C45B2A3}" dt="2021-08-23T19:06:40.179" v="585"/>
          <ac:inkMkLst>
            <pc:docMk/>
            <pc:sldMk cId="3783328570" sldId="290"/>
            <ac:inkMk id="22" creationId="{C6994EE4-C3C5-4A65-AD4C-14E65FD90023}"/>
          </ac:inkMkLst>
        </pc:inkChg>
        <pc:inkChg chg="add del mod">
          <ac:chgData name="Sergio Alberto Castillo Páez" userId="a115272acfbfdb7e" providerId="LiveId" clId="{99F7F5C9-D30F-4FD2-95A1-15505C45B2A3}" dt="2021-08-23T19:06:40.173" v="556"/>
          <ac:inkMkLst>
            <pc:docMk/>
            <pc:sldMk cId="3783328570" sldId="290"/>
            <ac:inkMk id="23" creationId="{EA6AB00B-62C2-4270-9F1D-6E4A236DBB06}"/>
          </ac:inkMkLst>
        </pc:inkChg>
        <pc:inkChg chg="add del mod">
          <ac:chgData name="Sergio Alberto Castillo Páez" userId="a115272acfbfdb7e" providerId="LiveId" clId="{99F7F5C9-D30F-4FD2-95A1-15505C45B2A3}" dt="2021-08-23T19:06:40.175" v="563"/>
          <ac:inkMkLst>
            <pc:docMk/>
            <pc:sldMk cId="3783328570" sldId="290"/>
            <ac:inkMk id="24" creationId="{A2A6DD88-5B39-45EE-9FF9-9BCD21A41621}"/>
          </ac:inkMkLst>
        </pc:inkChg>
        <pc:inkChg chg="add del mod">
          <ac:chgData name="Sergio Alberto Castillo Páez" userId="a115272acfbfdb7e" providerId="LiveId" clId="{99F7F5C9-D30F-4FD2-95A1-15505C45B2A3}" dt="2021-08-23T19:06:40.175" v="568"/>
          <ac:inkMkLst>
            <pc:docMk/>
            <pc:sldMk cId="3783328570" sldId="290"/>
            <ac:inkMk id="25" creationId="{39AAA86B-61F3-4C78-A26D-4991DB2B7522}"/>
          </ac:inkMkLst>
        </pc:inkChg>
        <pc:inkChg chg="add del mod">
          <ac:chgData name="Sergio Alberto Castillo Páez" userId="a115272acfbfdb7e" providerId="LiveId" clId="{99F7F5C9-D30F-4FD2-95A1-15505C45B2A3}" dt="2021-08-23T19:06:40.183" v="607"/>
          <ac:inkMkLst>
            <pc:docMk/>
            <pc:sldMk cId="3783328570" sldId="290"/>
            <ac:inkMk id="26" creationId="{A84244AE-975C-491F-AC68-F382BCC6743C}"/>
          </ac:inkMkLst>
        </pc:inkChg>
        <pc:inkChg chg="add del mod">
          <ac:chgData name="Sergio Alberto Castillo Páez" userId="a115272acfbfdb7e" providerId="LiveId" clId="{99F7F5C9-D30F-4FD2-95A1-15505C45B2A3}" dt="2021-08-23T19:06:40.180" v="591"/>
          <ac:inkMkLst>
            <pc:docMk/>
            <pc:sldMk cId="3783328570" sldId="290"/>
            <ac:inkMk id="27" creationId="{09F3F9FB-1EFA-466F-AC89-EF3A836548D5}"/>
          </ac:inkMkLst>
        </pc:inkChg>
        <pc:inkChg chg="add del mod">
          <ac:chgData name="Sergio Alberto Castillo Páez" userId="a115272acfbfdb7e" providerId="LiveId" clId="{99F7F5C9-D30F-4FD2-95A1-15505C45B2A3}" dt="2021-08-23T19:06:40.181" v="598"/>
          <ac:inkMkLst>
            <pc:docMk/>
            <pc:sldMk cId="3783328570" sldId="290"/>
            <ac:inkMk id="28" creationId="{1E229D29-41A1-449D-8737-27EA51A60325}"/>
          </ac:inkMkLst>
        </pc:inkChg>
        <pc:inkChg chg="add del mod">
          <ac:chgData name="Sergio Alberto Castillo Páez" userId="a115272acfbfdb7e" providerId="LiveId" clId="{99F7F5C9-D30F-4FD2-95A1-15505C45B2A3}" dt="2021-08-23T19:06:40.182" v="603"/>
          <ac:inkMkLst>
            <pc:docMk/>
            <pc:sldMk cId="3783328570" sldId="290"/>
            <ac:inkMk id="29" creationId="{63B7FBC6-D07D-4238-BBEB-962EBEB2B412}"/>
          </ac:inkMkLst>
        </pc:inkChg>
        <pc:inkChg chg="add del mod">
          <ac:chgData name="Sergio Alberto Castillo Páez" userId="a115272acfbfdb7e" providerId="LiveId" clId="{99F7F5C9-D30F-4FD2-95A1-15505C45B2A3}" dt="2021-08-23T19:06:40.181" v="597"/>
          <ac:inkMkLst>
            <pc:docMk/>
            <pc:sldMk cId="3783328570" sldId="290"/>
            <ac:inkMk id="34" creationId="{59BD8175-145A-4458-8534-20D485E68055}"/>
          </ac:inkMkLst>
        </pc:inkChg>
        <pc:inkChg chg="add del mod">
          <ac:chgData name="Sergio Alberto Castillo Páez" userId="a115272acfbfdb7e" providerId="LiveId" clId="{99F7F5C9-D30F-4FD2-95A1-15505C45B2A3}" dt="2021-08-23T19:06:40.184" v="611"/>
          <ac:inkMkLst>
            <pc:docMk/>
            <pc:sldMk cId="3783328570" sldId="290"/>
            <ac:inkMk id="35" creationId="{9BCF899D-1A92-4CAD-994F-5079D050B115}"/>
          </ac:inkMkLst>
        </pc:inkChg>
        <pc:inkChg chg="add del mod">
          <ac:chgData name="Sergio Alberto Castillo Páez" userId="a115272acfbfdb7e" providerId="LiveId" clId="{99F7F5C9-D30F-4FD2-95A1-15505C45B2A3}" dt="2021-08-23T19:06:40.177" v="579"/>
          <ac:inkMkLst>
            <pc:docMk/>
            <pc:sldMk cId="3783328570" sldId="290"/>
            <ac:inkMk id="37" creationId="{1E15A496-3585-4BAC-B987-24E9883D5E70}"/>
          </ac:inkMkLst>
        </pc:inkChg>
        <pc:inkChg chg="add del mod">
          <ac:chgData name="Sergio Alberto Castillo Páez" userId="a115272acfbfdb7e" providerId="LiveId" clId="{99F7F5C9-D30F-4FD2-95A1-15505C45B2A3}" dt="2021-08-23T19:06:40.183" v="608"/>
          <ac:inkMkLst>
            <pc:docMk/>
            <pc:sldMk cId="3783328570" sldId="290"/>
            <ac:inkMk id="38" creationId="{803CBF0A-5DF5-43B0-849E-B5CB7AD8943B}"/>
          </ac:inkMkLst>
        </pc:inkChg>
        <pc:inkChg chg="add del mod">
          <ac:chgData name="Sergio Alberto Castillo Páez" userId="a115272acfbfdb7e" providerId="LiveId" clId="{99F7F5C9-D30F-4FD2-95A1-15505C45B2A3}" dt="2021-08-23T19:06:40.174" v="557"/>
          <ac:inkMkLst>
            <pc:docMk/>
            <pc:sldMk cId="3783328570" sldId="290"/>
            <ac:inkMk id="39" creationId="{82DDC974-6185-4126-957C-2B0976CCE5A5}"/>
          </ac:inkMkLst>
        </pc:inkChg>
        <pc:inkChg chg="add del mod">
          <ac:chgData name="Sergio Alberto Castillo Páez" userId="a115272acfbfdb7e" providerId="LiveId" clId="{99F7F5C9-D30F-4FD2-95A1-15505C45B2A3}" dt="2021-08-23T19:06:40.182" v="599"/>
          <ac:inkMkLst>
            <pc:docMk/>
            <pc:sldMk cId="3783328570" sldId="290"/>
            <ac:inkMk id="40" creationId="{473DE899-E534-4250-A97B-F05E4EAF96E3}"/>
          </ac:inkMkLst>
        </pc:inkChg>
        <pc:inkChg chg="add del mod">
          <ac:chgData name="Sergio Alberto Castillo Páez" userId="a115272acfbfdb7e" providerId="LiveId" clId="{99F7F5C9-D30F-4FD2-95A1-15505C45B2A3}" dt="2021-08-23T19:06:40.183" v="609"/>
          <ac:inkMkLst>
            <pc:docMk/>
            <pc:sldMk cId="3783328570" sldId="290"/>
            <ac:inkMk id="41" creationId="{72A54336-C0C0-4B23-A0E6-5059F05C8057}"/>
          </ac:inkMkLst>
        </pc:inkChg>
        <pc:inkChg chg="add del mod">
          <ac:chgData name="Sergio Alberto Castillo Páez" userId="a115272acfbfdb7e" providerId="LiveId" clId="{99F7F5C9-D30F-4FD2-95A1-15505C45B2A3}" dt="2021-08-23T19:06:40.175" v="566"/>
          <ac:inkMkLst>
            <pc:docMk/>
            <pc:sldMk cId="3783328570" sldId="290"/>
            <ac:inkMk id="42" creationId="{C8FE8089-D442-4FBE-9C42-CBFEC8F96662}"/>
          </ac:inkMkLst>
        </pc:inkChg>
        <pc:inkChg chg="add del mod">
          <ac:chgData name="Sergio Alberto Castillo Páez" userId="a115272acfbfdb7e" providerId="LiveId" clId="{99F7F5C9-D30F-4FD2-95A1-15505C45B2A3}" dt="2021-08-23T19:06:40.178" v="583"/>
          <ac:inkMkLst>
            <pc:docMk/>
            <pc:sldMk cId="3783328570" sldId="290"/>
            <ac:inkMk id="43" creationId="{E795A962-D22A-4560-AD51-F69B04E58A95}"/>
          </ac:inkMkLst>
        </pc:inkChg>
        <pc:inkChg chg="add del mod">
          <ac:chgData name="Sergio Alberto Castillo Páez" userId="a115272acfbfdb7e" providerId="LiveId" clId="{99F7F5C9-D30F-4FD2-95A1-15505C45B2A3}" dt="2021-08-23T19:06:40.177" v="576"/>
          <ac:inkMkLst>
            <pc:docMk/>
            <pc:sldMk cId="3783328570" sldId="290"/>
            <ac:inkMk id="44" creationId="{6967A2C6-FF8E-4A95-87C3-9D7A119CA9F2}"/>
          </ac:inkMkLst>
        </pc:inkChg>
        <pc:inkChg chg="add del">
          <ac:chgData name="Sergio Alberto Castillo Páez" userId="a115272acfbfdb7e" providerId="LiveId" clId="{99F7F5C9-D30F-4FD2-95A1-15505C45B2A3}" dt="2021-08-23T19:06:40.182" v="601"/>
          <ac:inkMkLst>
            <pc:docMk/>
            <pc:sldMk cId="3783328570" sldId="290"/>
            <ac:inkMk id="45" creationId="{A7F0989D-FC7B-4AFE-AE83-1AFFEFD87D01}"/>
          </ac:inkMkLst>
        </pc:inkChg>
        <pc:inkChg chg="add del mod">
          <ac:chgData name="Sergio Alberto Castillo Páez" userId="a115272acfbfdb7e" providerId="LiveId" clId="{99F7F5C9-D30F-4FD2-95A1-15505C45B2A3}" dt="2021-08-23T19:06:40.180" v="594"/>
          <ac:inkMkLst>
            <pc:docMk/>
            <pc:sldMk cId="3783328570" sldId="290"/>
            <ac:inkMk id="48" creationId="{9DAD9523-30CE-4235-99B8-8D74CA9C4FB3}"/>
          </ac:inkMkLst>
        </pc:inkChg>
        <pc:inkChg chg="add del mod">
          <ac:chgData name="Sergio Alberto Castillo Páez" userId="a115272acfbfdb7e" providerId="LiveId" clId="{99F7F5C9-D30F-4FD2-95A1-15505C45B2A3}" dt="2021-08-23T19:06:40.178" v="581"/>
          <ac:inkMkLst>
            <pc:docMk/>
            <pc:sldMk cId="3783328570" sldId="290"/>
            <ac:inkMk id="49" creationId="{8F7606D2-E2FC-4EFB-8980-CCCE764A9F20}"/>
          </ac:inkMkLst>
        </pc:inkChg>
        <pc:inkChg chg="add del mod">
          <ac:chgData name="Sergio Alberto Castillo Páez" userId="a115272acfbfdb7e" providerId="LiveId" clId="{99F7F5C9-D30F-4FD2-95A1-15505C45B2A3}" dt="2021-08-23T19:06:40.179" v="588"/>
          <ac:inkMkLst>
            <pc:docMk/>
            <pc:sldMk cId="3783328570" sldId="290"/>
            <ac:inkMk id="50" creationId="{473E2492-17FF-4CB6-BD01-EE47352BBD24}"/>
          </ac:inkMkLst>
        </pc:inkChg>
        <pc:inkChg chg="add del mod">
          <ac:chgData name="Sergio Alberto Castillo Páez" userId="a115272acfbfdb7e" providerId="LiveId" clId="{99F7F5C9-D30F-4FD2-95A1-15505C45B2A3}" dt="2021-08-23T19:06:40.183" v="605"/>
          <ac:inkMkLst>
            <pc:docMk/>
            <pc:sldMk cId="3783328570" sldId="290"/>
            <ac:inkMk id="51" creationId="{E2967D16-541D-4873-A507-26E407CBF4B3}"/>
          </ac:inkMkLst>
        </pc:inkChg>
        <pc:inkChg chg="add del mod">
          <ac:chgData name="Sergio Alberto Castillo Páez" userId="a115272acfbfdb7e" providerId="LiveId" clId="{99F7F5C9-D30F-4FD2-95A1-15505C45B2A3}" dt="2021-08-23T19:06:40.174" v="561"/>
          <ac:inkMkLst>
            <pc:docMk/>
            <pc:sldMk cId="3783328570" sldId="290"/>
            <ac:inkMk id="52" creationId="{27B413D3-9B47-48C5-9BF6-D44BB6C5554B}"/>
          </ac:inkMkLst>
        </pc:inkChg>
        <pc:inkChg chg="add del mod">
          <ac:chgData name="Sergio Alberto Castillo Páez" userId="a115272acfbfdb7e" providerId="LiveId" clId="{99F7F5C9-D30F-4FD2-95A1-15505C45B2A3}" dt="2021-08-23T19:06:40.179" v="589"/>
          <ac:inkMkLst>
            <pc:docMk/>
            <pc:sldMk cId="3783328570" sldId="290"/>
            <ac:inkMk id="53" creationId="{8D0CFAE8-6AEC-4E39-A758-3AC186EA2229}"/>
          </ac:inkMkLst>
        </pc:inkChg>
        <pc:inkChg chg="add del mod">
          <ac:chgData name="Sergio Alberto Castillo Páez" userId="a115272acfbfdb7e" providerId="LiveId" clId="{99F7F5C9-D30F-4FD2-95A1-15505C45B2A3}" dt="2021-08-23T19:06:40.182" v="600"/>
          <ac:inkMkLst>
            <pc:docMk/>
            <pc:sldMk cId="3783328570" sldId="290"/>
            <ac:inkMk id="54" creationId="{9438AAE4-EE11-402A-A718-6E7AD4C5E834}"/>
          </ac:inkMkLst>
        </pc:inkChg>
        <pc:inkChg chg="add del mod">
          <ac:chgData name="Sergio Alberto Castillo Páez" userId="a115272acfbfdb7e" providerId="LiveId" clId="{99F7F5C9-D30F-4FD2-95A1-15505C45B2A3}" dt="2021-08-23T19:06:40.181" v="595"/>
          <ac:inkMkLst>
            <pc:docMk/>
            <pc:sldMk cId="3783328570" sldId="290"/>
            <ac:inkMk id="55" creationId="{F02DC2C9-8331-4F70-B2EC-38B619381C9E}"/>
          </ac:inkMkLst>
        </pc:inkChg>
        <pc:inkChg chg="add del">
          <ac:chgData name="Sergio Alberto Castillo Páez" userId="a115272acfbfdb7e" providerId="LiveId" clId="{99F7F5C9-D30F-4FD2-95A1-15505C45B2A3}" dt="2021-08-23T19:06:40.183" v="606"/>
          <ac:inkMkLst>
            <pc:docMk/>
            <pc:sldMk cId="3783328570" sldId="290"/>
            <ac:inkMk id="56" creationId="{AACF1F5D-2268-4FB0-B032-D6F31684995B}"/>
          </ac:inkMkLst>
        </pc:inkChg>
        <pc:inkChg chg="add del mod">
          <ac:chgData name="Sergio Alberto Castillo Páez" userId="a115272acfbfdb7e" providerId="LiveId" clId="{99F7F5C9-D30F-4FD2-95A1-15505C45B2A3}" dt="2021-08-23T19:06:40.175" v="565"/>
          <ac:inkMkLst>
            <pc:docMk/>
            <pc:sldMk cId="3783328570" sldId="290"/>
            <ac:inkMk id="58" creationId="{05BAE171-844A-445B-89A6-8580E06B7691}"/>
          </ac:inkMkLst>
        </pc:inkChg>
        <pc:inkChg chg="add mod">
          <ac:chgData name="Sergio Alberto Castillo Páez" userId="a115272acfbfdb7e" providerId="LiveId" clId="{99F7F5C9-D30F-4FD2-95A1-15505C45B2A3}" dt="2021-08-23T19:06:40.183" v="610"/>
          <ac:inkMkLst>
            <pc:docMk/>
            <pc:sldMk cId="3783328570" sldId="290"/>
            <ac:inkMk id="60" creationId="{A01326A3-6373-4A0C-AEB4-E5A755214138}"/>
          </ac:inkMkLst>
        </pc:inkChg>
        <pc:inkChg chg="add del mod">
          <ac:chgData name="Sergio Alberto Castillo Páez" userId="a115272acfbfdb7e" providerId="LiveId" clId="{99F7F5C9-D30F-4FD2-95A1-15505C45B2A3}" dt="2021-08-23T19:06:40.176" v="569"/>
          <ac:inkMkLst>
            <pc:docMk/>
            <pc:sldMk cId="3783328570" sldId="290"/>
            <ac:inkMk id="61" creationId="{43B1C405-A741-48E7-AFAF-E1A2291AE028}"/>
          </ac:inkMkLst>
        </pc:inkChg>
        <pc:inkChg chg="add del mod">
          <ac:chgData name="Sergio Alberto Castillo Páez" userId="a115272acfbfdb7e" providerId="LiveId" clId="{99F7F5C9-D30F-4FD2-95A1-15505C45B2A3}" dt="2021-08-23T19:06:40.176" v="570"/>
          <ac:inkMkLst>
            <pc:docMk/>
            <pc:sldMk cId="3783328570" sldId="290"/>
            <ac:inkMk id="63" creationId="{7EFA3F08-188C-41C0-8A80-B6C69E3E75EB}"/>
          </ac:inkMkLst>
        </pc:inkChg>
        <pc:inkChg chg="add del mod">
          <ac:chgData name="Sergio Alberto Castillo Páez" userId="a115272acfbfdb7e" providerId="LiveId" clId="{99F7F5C9-D30F-4FD2-95A1-15505C45B2A3}" dt="2021-08-23T19:06:40.178" v="584"/>
          <ac:inkMkLst>
            <pc:docMk/>
            <pc:sldMk cId="3783328570" sldId="290"/>
            <ac:inkMk id="64" creationId="{F7EF8B73-71EC-46F4-A9AE-018A9BF6986B}"/>
          </ac:inkMkLst>
        </pc:inkChg>
        <pc:inkChg chg="add del mod">
          <ac:chgData name="Sergio Alberto Castillo Páez" userId="a115272acfbfdb7e" providerId="LiveId" clId="{99F7F5C9-D30F-4FD2-95A1-15505C45B2A3}" dt="2021-08-23T19:06:40.177" v="577"/>
          <ac:inkMkLst>
            <pc:docMk/>
            <pc:sldMk cId="3783328570" sldId="290"/>
            <ac:inkMk id="65" creationId="{DBE6E53C-D0FF-467C-AA18-F6413C352CC8}"/>
          </ac:inkMkLst>
        </pc:inkChg>
        <pc:inkChg chg="add del mod">
          <ac:chgData name="Sergio Alberto Castillo Páez" userId="a115272acfbfdb7e" providerId="LiveId" clId="{99F7F5C9-D30F-4FD2-95A1-15505C45B2A3}" dt="2021-08-23T19:06:40.173" v="553"/>
          <ac:inkMkLst>
            <pc:docMk/>
            <pc:sldMk cId="3783328570" sldId="290"/>
            <ac:inkMk id="67" creationId="{DD7A772C-0E5D-4629-AE2F-DB4C3123F3EB}"/>
          </ac:inkMkLst>
        </pc:inkChg>
        <pc:inkChg chg="add del mod">
          <ac:chgData name="Sergio Alberto Castillo Páez" userId="a115272acfbfdb7e" providerId="LiveId" clId="{99F7F5C9-D30F-4FD2-95A1-15505C45B2A3}" dt="2021-08-23T19:06:40.174" v="560"/>
          <ac:inkMkLst>
            <pc:docMk/>
            <pc:sldMk cId="3783328570" sldId="290"/>
            <ac:inkMk id="68" creationId="{AFD945DC-D2EB-4952-BB96-57AE0A3AF780}"/>
          </ac:inkMkLst>
        </pc:inkChg>
        <pc:inkChg chg="add del mod">
          <ac:chgData name="Sergio Alberto Castillo Páez" userId="a115272acfbfdb7e" providerId="LiveId" clId="{99F7F5C9-D30F-4FD2-95A1-15505C45B2A3}" dt="2021-08-23T19:06:40.182" v="604"/>
          <ac:inkMkLst>
            <pc:docMk/>
            <pc:sldMk cId="3783328570" sldId="290"/>
            <ac:inkMk id="69" creationId="{A569394F-172E-4D88-B1B5-A19900A6D38C}"/>
          </ac:inkMkLst>
        </pc:inkChg>
        <pc:inkChg chg="add del mod">
          <ac:chgData name="Sergio Alberto Castillo Páez" userId="a115272acfbfdb7e" providerId="LiveId" clId="{99F7F5C9-D30F-4FD2-95A1-15505C45B2A3}" dt="2021-08-23T19:06:40.173" v="552"/>
          <ac:inkMkLst>
            <pc:docMk/>
            <pc:sldMk cId="3783328570" sldId="290"/>
            <ac:inkMk id="70" creationId="{D7748BC3-F78D-43F6-A7A4-994BF77FFBE0}"/>
          </ac:inkMkLst>
        </pc:inkChg>
        <pc:inkChg chg="add del mod">
          <ac:chgData name="Sergio Alberto Castillo Páez" userId="a115272acfbfdb7e" providerId="LiveId" clId="{99F7F5C9-D30F-4FD2-95A1-15505C45B2A3}" dt="2021-08-23T19:06:40.180" v="592"/>
          <ac:inkMkLst>
            <pc:docMk/>
            <pc:sldMk cId="3783328570" sldId="290"/>
            <ac:inkMk id="71" creationId="{65095187-55B5-4661-A4C1-93A3075F6685}"/>
          </ac:inkMkLst>
        </pc:inkChg>
        <pc:inkChg chg="add del mod">
          <ac:chgData name="Sergio Alberto Castillo Páez" userId="a115272acfbfdb7e" providerId="LiveId" clId="{99F7F5C9-D30F-4FD2-95A1-15505C45B2A3}" dt="2021-08-23T19:06:40.174" v="558"/>
          <ac:inkMkLst>
            <pc:docMk/>
            <pc:sldMk cId="3783328570" sldId="290"/>
            <ac:inkMk id="72" creationId="{8C1D67AD-8479-4692-98BE-3D54DBA497CD}"/>
          </ac:inkMkLst>
        </pc:inkChg>
        <pc:inkChg chg="add del mod">
          <ac:chgData name="Sergio Alberto Castillo Páez" userId="a115272acfbfdb7e" providerId="LiveId" clId="{99F7F5C9-D30F-4FD2-95A1-15505C45B2A3}" dt="2021-08-23T19:06:40.182" v="602"/>
          <ac:inkMkLst>
            <pc:docMk/>
            <pc:sldMk cId="3783328570" sldId="290"/>
            <ac:inkMk id="73" creationId="{E5F294A8-7E67-4B5B-86C1-8E67085B1D11}"/>
          </ac:inkMkLst>
        </pc:inkChg>
        <pc:inkChg chg="add del mod">
          <ac:chgData name="Sergio Alberto Castillo Páez" userId="a115272acfbfdb7e" providerId="LiveId" clId="{99F7F5C9-D30F-4FD2-95A1-15505C45B2A3}" dt="2021-08-23T19:06:40.175" v="564"/>
          <ac:inkMkLst>
            <pc:docMk/>
            <pc:sldMk cId="3783328570" sldId="290"/>
            <ac:inkMk id="74" creationId="{A336A7B6-F3D5-4249-99B1-8B342218467E}"/>
          </ac:inkMkLst>
        </pc:inkChg>
        <pc:inkChg chg="add del mod">
          <ac:chgData name="Sergio Alberto Castillo Páez" userId="a115272acfbfdb7e" providerId="LiveId" clId="{99F7F5C9-D30F-4FD2-95A1-15505C45B2A3}" dt="2021-08-23T19:06:40.177" v="578"/>
          <ac:inkMkLst>
            <pc:docMk/>
            <pc:sldMk cId="3783328570" sldId="290"/>
            <ac:inkMk id="75" creationId="{6D4C080D-AC2D-49EC-A939-4EFBE79F2A9D}"/>
          </ac:inkMkLst>
        </pc:inkChg>
        <pc:inkChg chg="add del mod">
          <ac:chgData name="Sergio Alberto Castillo Páez" userId="a115272acfbfdb7e" providerId="LiveId" clId="{99F7F5C9-D30F-4FD2-95A1-15505C45B2A3}" dt="2021-08-23T19:06:40.176" v="572"/>
          <ac:inkMkLst>
            <pc:docMk/>
            <pc:sldMk cId="3783328570" sldId="290"/>
            <ac:inkMk id="76" creationId="{65DE1185-C0B8-432D-994F-28B6FA43D79F}"/>
          </ac:inkMkLst>
        </pc:inkChg>
        <pc:inkChg chg="add del mod">
          <ac:chgData name="Sergio Alberto Castillo Páez" userId="a115272acfbfdb7e" providerId="LiveId" clId="{99F7F5C9-D30F-4FD2-95A1-15505C45B2A3}" dt="2021-08-23T19:06:40.178" v="580"/>
          <ac:inkMkLst>
            <pc:docMk/>
            <pc:sldMk cId="3783328570" sldId="290"/>
            <ac:inkMk id="77" creationId="{6B8F6521-D91D-49E5-B3F2-4DB81ED8C14E}"/>
          </ac:inkMkLst>
        </pc:inkChg>
        <pc:inkChg chg="add del mod">
          <ac:chgData name="Sergio Alberto Castillo Páez" userId="a115272acfbfdb7e" providerId="LiveId" clId="{99F7F5C9-D30F-4FD2-95A1-15505C45B2A3}" dt="2021-08-23T19:06:40.173" v="555"/>
          <ac:inkMkLst>
            <pc:docMk/>
            <pc:sldMk cId="3783328570" sldId="290"/>
            <ac:inkMk id="79" creationId="{A1468A92-3835-4B96-B28E-F6CC36A32E26}"/>
          </ac:inkMkLst>
        </pc:inkChg>
        <pc:inkChg chg="add del mod">
          <ac:chgData name="Sergio Alberto Castillo Páez" userId="a115272acfbfdb7e" providerId="LiveId" clId="{99F7F5C9-D30F-4FD2-95A1-15505C45B2A3}" dt="2021-08-23T19:06:40.173" v="554"/>
          <ac:inkMkLst>
            <pc:docMk/>
            <pc:sldMk cId="3783328570" sldId="290"/>
            <ac:inkMk id="80" creationId="{F5D85E9D-72A0-4CB1-9E8E-AA017DCB1A0E}"/>
          </ac:inkMkLst>
        </pc:inkChg>
        <pc:inkChg chg="add del mod">
          <ac:chgData name="Sergio Alberto Castillo Páez" userId="a115272acfbfdb7e" providerId="LiveId" clId="{99F7F5C9-D30F-4FD2-95A1-15505C45B2A3}" dt="2021-08-23T19:06:40.180" v="590"/>
          <ac:inkMkLst>
            <pc:docMk/>
            <pc:sldMk cId="3783328570" sldId="290"/>
            <ac:inkMk id="81" creationId="{F2FCCF2B-DDDE-4EF2-9A97-D6B2A017CAA0}"/>
          </ac:inkMkLst>
        </pc:inkChg>
      </pc:sldChg>
      <pc:sldChg chg="addSp delSp modSp">
        <pc:chgData name="Sergio Alberto Castillo Páez" userId="a115272acfbfdb7e" providerId="LiveId" clId="{99F7F5C9-D30F-4FD2-95A1-15505C45B2A3}" dt="2021-08-23T19:06:53.125" v="639"/>
        <pc:sldMkLst>
          <pc:docMk/>
          <pc:sldMk cId="18587621" sldId="291"/>
        </pc:sldMkLst>
        <pc:grpChg chg="del mod">
          <ac:chgData name="Sergio Alberto Castillo Páez" userId="a115272acfbfdb7e" providerId="LiveId" clId="{99F7F5C9-D30F-4FD2-95A1-15505C45B2A3}" dt="2021-08-23T18:35:17.146" v="187"/>
          <ac:grpSpMkLst>
            <pc:docMk/>
            <pc:sldMk cId="18587621" sldId="291"/>
            <ac:grpSpMk id="9" creationId="{A5F727B4-13C5-4386-B5A4-C6A472BF7194}"/>
          </ac:grpSpMkLst>
        </pc:grpChg>
        <pc:grpChg chg="del mod">
          <ac:chgData name="Sergio Alberto Castillo Páez" userId="a115272acfbfdb7e" providerId="LiveId" clId="{99F7F5C9-D30F-4FD2-95A1-15505C45B2A3}" dt="2021-08-23T18:35:30.697" v="198"/>
          <ac:grpSpMkLst>
            <pc:docMk/>
            <pc:sldMk cId="18587621" sldId="291"/>
            <ac:grpSpMk id="11" creationId="{1D7B96B1-A385-4707-BCB5-05437ABE6EC4}"/>
          </ac:grpSpMkLst>
        </pc:grpChg>
        <pc:grpChg chg="del mod">
          <ac:chgData name="Sergio Alberto Castillo Páez" userId="a115272acfbfdb7e" providerId="LiveId" clId="{99F7F5C9-D30F-4FD2-95A1-15505C45B2A3}" dt="2021-08-23T18:37:34.922" v="341"/>
          <ac:grpSpMkLst>
            <pc:docMk/>
            <pc:sldMk cId="18587621" sldId="291"/>
            <ac:grpSpMk id="16" creationId="{76811F1B-988B-4686-B728-A9FD2493F062}"/>
          </ac:grpSpMkLst>
        </pc:grpChg>
        <pc:grpChg chg="del mod">
          <ac:chgData name="Sergio Alberto Castillo Páez" userId="a115272acfbfdb7e" providerId="LiveId" clId="{99F7F5C9-D30F-4FD2-95A1-15505C45B2A3}" dt="2021-08-23T18:35:27.387" v="195"/>
          <ac:grpSpMkLst>
            <pc:docMk/>
            <pc:sldMk cId="18587621" sldId="291"/>
            <ac:grpSpMk id="19" creationId="{69F82B80-413E-4B69-BFF6-493300E6EC59}"/>
          </ac:grpSpMkLst>
        </pc:grpChg>
        <pc:grpChg chg="del mod">
          <ac:chgData name="Sergio Alberto Castillo Páez" userId="a115272acfbfdb7e" providerId="LiveId" clId="{99F7F5C9-D30F-4FD2-95A1-15505C45B2A3}" dt="2021-08-23T18:37:34.924" v="347"/>
          <ac:grpSpMkLst>
            <pc:docMk/>
            <pc:sldMk cId="18587621" sldId="291"/>
            <ac:grpSpMk id="21" creationId="{6E363398-C37E-4896-A4B1-C7B781008F63}"/>
          </ac:grpSpMkLst>
        </pc:grpChg>
        <pc:grpChg chg="del mod">
          <ac:chgData name="Sergio Alberto Castillo Páez" userId="a115272acfbfdb7e" providerId="LiveId" clId="{99F7F5C9-D30F-4FD2-95A1-15505C45B2A3}" dt="2021-08-23T18:37:34.922" v="338"/>
          <ac:grpSpMkLst>
            <pc:docMk/>
            <pc:sldMk cId="18587621" sldId="291"/>
            <ac:grpSpMk id="23" creationId="{9F604502-40EF-4C6D-8748-BDE5A2FAF8A3}"/>
          </ac:grpSpMkLst>
        </pc:grpChg>
        <pc:grpChg chg="del mod">
          <ac:chgData name="Sergio Alberto Castillo Páez" userId="a115272acfbfdb7e" providerId="LiveId" clId="{99F7F5C9-D30F-4FD2-95A1-15505C45B2A3}" dt="2021-08-23T18:36:15.141" v="231"/>
          <ac:grpSpMkLst>
            <pc:docMk/>
            <pc:sldMk cId="18587621" sldId="291"/>
            <ac:grpSpMk id="30" creationId="{D9145D1C-EE27-4834-BE1F-FF830526880C}"/>
          </ac:grpSpMkLst>
        </pc:grpChg>
        <pc:grpChg chg="del mod">
          <ac:chgData name="Sergio Alberto Castillo Páez" userId="a115272acfbfdb7e" providerId="LiveId" clId="{99F7F5C9-D30F-4FD2-95A1-15505C45B2A3}" dt="2021-08-23T18:36:27.888" v="259"/>
          <ac:grpSpMkLst>
            <pc:docMk/>
            <pc:sldMk cId="18587621" sldId="291"/>
            <ac:grpSpMk id="33" creationId="{1F6046F7-26EB-4E52-994F-703BA0C0FBF5}"/>
          </ac:grpSpMkLst>
        </pc:grpChg>
        <pc:grpChg chg="del mod">
          <ac:chgData name="Sergio Alberto Castillo Páez" userId="a115272acfbfdb7e" providerId="LiveId" clId="{99F7F5C9-D30F-4FD2-95A1-15505C45B2A3}" dt="2021-08-23T18:36:27.888" v="259"/>
          <ac:grpSpMkLst>
            <pc:docMk/>
            <pc:sldMk cId="18587621" sldId="291"/>
            <ac:grpSpMk id="37" creationId="{035A5D9E-F2B4-481A-9252-8E8D2F1F1E9E}"/>
          </ac:grpSpMkLst>
        </pc:grpChg>
        <pc:grpChg chg="del mod">
          <ac:chgData name="Sergio Alberto Castillo Páez" userId="a115272acfbfdb7e" providerId="LiveId" clId="{99F7F5C9-D30F-4FD2-95A1-15505C45B2A3}" dt="2021-08-23T18:37:01.393" v="306"/>
          <ac:grpSpMkLst>
            <pc:docMk/>
            <pc:sldMk cId="18587621" sldId="291"/>
            <ac:grpSpMk id="43" creationId="{EFF62918-4FCC-4B81-B730-22FC3506BF6D}"/>
          </ac:grpSpMkLst>
        </pc:grpChg>
        <pc:grpChg chg="del mod">
          <ac:chgData name="Sergio Alberto Castillo Páez" userId="a115272acfbfdb7e" providerId="LiveId" clId="{99F7F5C9-D30F-4FD2-95A1-15505C45B2A3}" dt="2021-08-23T18:36:51.971" v="297"/>
          <ac:grpSpMkLst>
            <pc:docMk/>
            <pc:sldMk cId="18587621" sldId="291"/>
            <ac:grpSpMk id="62" creationId="{E4F6647C-2AD0-4CD8-B244-D1498BFA500F}"/>
          </ac:grpSpMkLst>
        </pc:grpChg>
        <pc:grpChg chg="del mod">
          <ac:chgData name="Sergio Alberto Castillo Páez" userId="a115272acfbfdb7e" providerId="LiveId" clId="{99F7F5C9-D30F-4FD2-95A1-15505C45B2A3}" dt="2021-08-23T18:36:51.971" v="297"/>
          <ac:grpSpMkLst>
            <pc:docMk/>
            <pc:sldMk cId="18587621" sldId="291"/>
            <ac:grpSpMk id="69" creationId="{C8D83894-F30A-4BA1-9B01-5F0F63DB25C7}"/>
          </ac:grpSpMkLst>
        </pc:grpChg>
        <pc:grpChg chg="del mod">
          <ac:chgData name="Sergio Alberto Castillo Páez" userId="a115272acfbfdb7e" providerId="LiveId" clId="{99F7F5C9-D30F-4FD2-95A1-15505C45B2A3}" dt="2021-08-23T18:36:38.249" v="276"/>
          <ac:grpSpMkLst>
            <pc:docMk/>
            <pc:sldMk cId="18587621" sldId="291"/>
            <ac:grpSpMk id="71" creationId="{8FD164AE-B975-47C3-9E5B-3B72B02DB7A7}"/>
          </ac:grpSpMkLst>
        </pc:grpChg>
        <pc:grpChg chg="del mod">
          <ac:chgData name="Sergio Alberto Castillo Páez" userId="a115272acfbfdb7e" providerId="LiveId" clId="{99F7F5C9-D30F-4FD2-95A1-15505C45B2A3}" dt="2021-08-23T18:36:38.250" v="279"/>
          <ac:grpSpMkLst>
            <pc:docMk/>
            <pc:sldMk cId="18587621" sldId="291"/>
            <ac:grpSpMk id="79" creationId="{0E0F7525-6895-4FEC-9D1E-9B03E5B8FF70}"/>
          </ac:grpSpMkLst>
        </pc:grpChg>
        <pc:grpChg chg="del mod">
          <ac:chgData name="Sergio Alberto Castillo Páez" userId="a115272acfbfdb7e" providerId="LiveId" clId="{99F7F5C9-D30F-4FD2-95A1-15505C45B2A3}" dt="2021-08-23T18:36:54.214" v="299"/>
          <ac:grpSpMkLst>
            <pc:docMk/>
            <pc:sldMk cId="18587621" sldId="291"/>
            <ac:grpSpMk id="83" creationId="{E19F0B81-2C20-4194-82E6-B01F4F55DCC5}"/>
          </ac:grpSpMkLst>
        </pc:grpChg>
        <pc:grpChg chg="del mod">
          <ac:chgData name="Sergio Alberto Castillo Páez" userId="a115272acfbfdb7e" providerId="LiveId" clId="{99F7F5C9-D30F-4FD2-95A1-15505C45B2A3}" dt="2021-08-23T18:37:42.650" v="356"/>
          <ac:grpSpMkLst>
            <pc:docMk/>
            <pc:sldMk cId="18587621" sldId="291"/>
            <ac:grpSpMk id="93" creationId="{7C9D8E66-DE46-4EC0-99A9-D531ABA0244D}"/>
          </ac:grpSpMkLst>
        </pc:grpChg>
        <pc:grpChg chg="del mod">
          <ac:chgData name="Sergio Alberto Castillo Páez" userId="a115272acfbfdb7e" providerId="LiveId" clId="{99F7F5C9-D30F-4FD2-95A1-15505C45B2A3}" dt="2021-08-23T18:37:20.912" v="326"/>
          <ac:grpSpMkLst>
            <pc:docMk/>
            <pc:sldMk cId="18587621" sldId="291"/>
            <ac:grpSpMk id="94" creationId="{86A26E1C-8B89-432C-BB85-C8E4CDDDA001}"/>
          </ac:grpSpMkLst>
        </pc:grpChg>
        <pc:grpChg chg="del mod">
          <ac:chgData name="Sergio Alberto Castillo Páez" userId="a115272acfbfdb7e" providerId="LiveId" clId="{99F7F5C9-D30F-4FD2-95A1-15505C45B2A3}" dt="2021-08-23T18:37:34.921" v="334"/>
          <ac:grpSpMkLst>
            <pc:docMk/>
            <pc:sldMk cId="18587621" sldId="291"/>
            <ac:grpSpMk id="97" creationId="{D5741D0D-5193-4C22-8F71-D3F8EFE22E8A}"/>
          </ac:grpSpMkLst>
        </pc:grpChg>
        <pc:grpChg chg="del mod">
          <ac:chgData name="Sergio Alberto Castillo Páez" userId="a115272acfbfdb7e" providerId="LiveId" clId="{99F7F5C9-D30F-4FD2-95A1-15505C45B2A3}" dt="2021-08-23T18:37:34.923" v="346"/>
          <ac:grpSpMkLst>
            <pc:docMk/>
            <pc:sldMk cId="18587621" sldId="291"/>
            <ac:grpSpMk id="99" creationId="{204E0BB4-9514-48E0-8748-AE2450E92061}"/>
          </ac:grpSpMkLst>
        </pc:grpChg>
        <pc:grpChg chg="del mod">
          <ac:chgData name="Sergio Alberto Castillo Páez" userId="a115272acfbfdb7e" providerId="LiveId" clId="{99F7F5C9-D30F-4FD2-95A1-15505C45B2A3}" dt="2021-08-23T18:37:34.921" v="336"/>
          <ac:grpSpMkLst>
            <pc:docMk/>
            <pc:sldMk cId="18587621" sldId="291"/>
            <ac:grpSpMk id="104" creationId="{6105B796-E95C-404D-A75F-EC5CDC96908A}"/>
          </ac:grpSpMkLst>
        </pc:grpChg>
        <pc:grpChg chg="del mod">
          <ac:chgData name="Sergio Alberto Castillo Páez" userId="a115272acfbfdb7e" providerId="LiveId" clId="{99F7F5C9-D30F-4FD2-95A1-15505C45B2A3}" dt="2021-08-23T18:37:24.139" v="329"/>
          <ac:grpSpMkLst>
            <pc:docMk/>
            <pc:sldMk cId="18587621" sldId="291"/>
            <ac:grpSpMk id="119" creationId="{DCB07441-835B-4DD5-AA2E-1D2A4DF2977B}"/>
          </ac:grpSpMkLst>
        </pc:grpChg>
        <pc:grpChg chg="del mod">
          <ac:chgData name="Sergio Alberto Castillo Páez" userId="a115272acfbfdb7e" providerId="LiveId" clId="{99F7F5C9-D30F-4FD2-95A1-15505C45B2A3}" dt="2021-08-23T18:37:42.650" v="356"/>
          <ac:grpSpMkLst>
            <pc:docMk/>
            <pc:sldMk cId="18587621" sldId="291"/>
            <ac:grpSpMk id="122" creationId="{9ADAFF1C-9BF3-456B-99A8-2002FFC96841}"/>
          </ac:grpSpMkLst>
        </pc:grpChg>
        <pc:grpChg chg="del mod">
          <ac:chgData name="Sergio Alberto Castillo Páez" userId="a115272acfbfdb7e" providerId="LiveId" clId="{99F7F5C9-D30F-4FD2-95A1-15505C45B2A3}" dt="2021-08-23T18:37:44.653" v="362"/>
          <ac:grpSpMkLst>
            <pc:docMk/>
            <pc:sldMk cId="18587621" sldId="291"/>
            <ac:grpSpMk id="129" creationId="{57903DFF-53B3-47DB-9AA4-4535142F810E}"/>
          </ac:grpSpMkLst>
        </pc:grpChg>
        <pc:grpChg chg="del mod">
          <ac:chgData name="Sergio Alberto Castillo Páez" userId="a115272acfbfdb7e" providerId="LiveId" clId="{99F7F5C9-D30F-4FD2-95A1-15505C45B2A3}" dt="2021-08-23T19:06:53.124" v="631"/>
          <ac:grpSpMkLst>
            <pc:docMk/>
            <pc:sldMk cId="18587621" sldId="291"/>
            <ac:grpSpMk id="135" creationId="{352D1AC6-8733-47C0-BD64-10960E809747}"/>
          </ac:grpSpMkLst>
        </pc:grpChg>
        <pc:grpChg chg="del mod">
          <ac:chgData name="Sergio Alberto Castillo Páez" userId="a115272acfbfdb7e" providerId="LiveId" clId="{99F7F5C9-D30F-4FD2-95A1-15505C45B2A3}" dt="2021-08-23T18:38:02.228" v="385"/>
          <ac:grpSpMkLst>
            <pc:docMk/>
            <pc:sldMk cId="18587621" sldId="291"/>
            <ac:grpSpMk id="141" creationId="{1A24D124-9942-432F-8A05-E2FAA30CB986}"/>
          </ac:grpSpMkLst>
        </pc:grpChg>
        <pc:grpChg chg="del mod">
          <ac:chgData name="Sergio Alberto Castillo Páez" userId="a115272acfbfdb7e" providerId="LiveId" clId="{99F7F5C9-D30F-4FD2-95A1-15505C45B2A3}" dt="2021-08-23T18:37:58.022" v="379"/>
          <ac:grpSpMkLst>
            <pc:docMk/>
            <pc:sldMk cId="18587621" sldId="291"/>
            <ac:grpSpMk id="142" creationId="{38EC9F53-7B9F-4E57-BFD0-8431FF6005B6}"/>
          </ac:grpSpMkLst>
        </pc:grpChg>
        <pc:grpChg chg="del mod">
          <ac:chgData name="Sergio Alberto Castillo Páez" userId="a115272acfbfdb7e" providerId="LiveId" clId="{99F7F5C9-D30F-4FD2-95A1-15505C45B2A3}" dt="2021-08-23T18:38:06.729" v="393"/>
          <ac:grpSpMkLst>
            <pc:docMk/>
            <pc:sldMk cId="18587621" sldId="291"/>
            <ac:grpSpMk id="148" creationId="{6E9F3C3D-E8A7-4574-8A08-8A245D58B584}"/>
          </ac:grpSpMkLst>
        </pc:grpChg>
        <pc:grpChg chg="del mod">
          <ac:chgData name="Sergio Alberto Castillo Páez" userId="a115272acfbfdb7e" providerId="LiveId" clId="{99F7F5C9-D30F-4FD2-95A1-15505C45B2A3}" dt="2021-08-23T18:38:06.728" v="389"/>
          <ac:grpSpMkLst>
            <pc:docMk/>
            <pc:sldMk cId="18587621" sldId="291"/>
            <ac:grpSpMk id="149" creationId="{84FCD10E-65D6-489F-A148-B284434DE821}"/>
          </ac:grpSpMkLst>
        </pc:grpChg>
        <pc:grpChg chg="del mod">
          <ac:chgData name="Sergio Alberto Castillo Páez" userId="a115272acfbfdb7e" providerId="LiveId" clId="{99F7F5C9-D30F-4FD2-95A1-15505C45B2A3}" dt="2021-08-23T18:38:20.904" v="447"/>
          <ac:grpSpMkLst>
            <pc:docMk/>
            <pc:sldMk cId="18587621" sldId="291"/>
            <ac:grpSpMk id="156" creationId="{69EC3344-DE12-4A83-8997-896C23D7C75C}"/>
          </ac:grpSpMkLst>
        </pc:grpChg>
        <pc:grpChg chg="del mod">
          <ac:chgData name="Sergio Alberto Castillo Páez" userId="a115272acfbfdb7e" providerId="LiveId" clId="{99F7F5C9-D30F-4FD2-95A1-15505C45B2A3}" dt="2021-08-23T19:06:53.123" v="627"/>
          <ac:grpSpMkLst>
            <pc:docMk/>
            <pc:sldMk cId="18587621" sldId="291"/>
            <ac:grpSpMk id="158" creationId="{90CDDDA5-E482-408C-99B0-451D14FB3214}"/>
          </ac:grpSpMkLst>
        </pc:grpChg>
        <pc:grpChg chg="del mod">
          <ac:chgData name="Sergio Alberto Castillo Páez" userId="a115272acfbfdb7e" providerId="LiveId" clId="{99F7F5C9-D30F-4FD2-95A1-15505C45B2A3}" dt="2021-08-23T19:06:53.120" v="614"/>
          <ac:grpSpMkLst>
            <pc:docMk/>
            <pc:sldMk cId="18587621" sldId="291"/>
            <ac:grpSpMk id="165" creationId="{029FB6B5-A939-4514-8A73-74A463A1B343}"/>
          </ac:grpSpMkLst>
        </pc:grpChg>
        <pc:grpChg chg="del mod">
          <ac:chgData name="Sergio Alberto Castillo Páez" userId="a115272acfbfdb7e" providerId="LiveId" clId="{99F7F5C9-D30F-4FD2-95A1-15505C45B2A3}" dt="2021-08-23T19:06:53.123" v="626"/>
          <ac:grpSpMkLst>
            <pc:docMk/>
            <pc:sldMk cId="18587621" sldId="291"/>
            <ac:grpSpMk id="170" creationId="{AB7F65C4-C9B0-4E16-95B9-534676CE9A1B}"/>
          </ac:grpSpMkLst>
        </pc:grpChg>
        <pc:grpChg chg="del mod">
          <ac:chgData name="Sergio Alberto Castillo Páez" userId="a115272acfbfdb7e" providerId="LiveId" clId="{99F7F5C9-D30F-4FD2-95A1-15505C45B2A3}" dt="2021-08-23T19:06:53.124" v="632"/>
          <ac:grpSpMkLst>
            <pc:docMk/>
            <pc:sldMk cId="18587621" sldId="291"/>
            <ac:grpSpMk id="178" creationId="{576829EF-0521-4F7D-BB6E-3FE3F32248B9}"/>
          </ac:grpSpMkLst>
        </pc:grpChg>
        <pc:inkChg chg="add del mod">
          <ac:chgData name="Sergio Alberto Castillo Páez" userId="a115272acfbfdb7e" providerId="LiveId" clId="{99F7F5C9-D30F-4FD2-95A1-15505C45B2A3}" dt="2021-08-23T18:37:34.920" v="332"/>
          <ac:inkMkLst>
            <pc:docMk/>
            <pc:sldMk cId="18587621" sldId="291"/>
            <ac:inkMk id="3" creationId="{7FD023F8-C84B-4D43-9943-03DCE5E60227}"/>
          </ac:inkMkLst>
        </pc:inkChg>
        <pc:inkChg chg="add del mod">
          <ac:chgData name="Sergio Alberto Castillo Páez" userId="a115272acfbfdb7e" providerId="LiveId" clId="{99F7F5C9-D30F-4FD2-95A1-15505C45B2A3}" dt="2021-08-23T18:37:34.922" v="338"/>
          <ac:inkMkLst>
            <pc:docMk/>
            <pc:sldMk cId="18587621" sldId="291"/>
            <ac:inkMk id="4" creationId="{D2C9DB78-8D33-4AE7-AEAA-A47D6C9E488E}"/>
          </ac:inkMkLst>
        </pc:inkChg>
        <pc:inkChg chg="add del mod">
          <ac:chgData name="Sergio Alberto Castillo Páez" userId="a115272acfbfdb7e" providerId="LiveId" clId="{99F7F5C9-D30F-4FD2-95A1-15505C45B2A3}" dt="2021-08-23T18:37:34.923" v="343"/>
          <ac:inkMkLst>
            <pc:docMk/>
            <pc:sldMk cId="18587621" sldId="291"/>
            <ac:inkMk id="6" creationId="{FCB73716-A4ED-4845-8A08-23230877756D}"/>
          </ac:inkMkLst>
        </pc:inkChg>
        <pc:inkChg chg="add del mod">
          <ac:chgData name="Sergio Alberto Castillo Páez" userId="a115272acfbfdb7e" providerId="LiveId" clId="{99F7F5C9-D30F-4FD2-95A1-15505C45B2A3}" dt="2021-08-23T18:37:34.920" v="331"/>
          <ac:inkMkLst>
            <pc:docMk/>
            <pc:sldMk cId="18587621" sldId="291"/>
            <ac:inkMk id="7" creationId="{088CAE4F-4FF5-4423-B7A7-21C87F07542F}"/>
          </ac:inkMkLst>
        </pc:inkChg>
        <pc:inkChg chg="add del mod">
          <ac:chgData name="Sergio Alberto Castillo Páez" userId="a115272acfbfdb7e" providerId="LiveId" clId="{99F7F5C9-D30F-4FD2-95A1-15505C45B2A3}" dt="2021-08-23T18:35:28.592" v="196"/>
          <ac:inkMkLst>
            <pc:docMk/>
            <pc:sldMk cId="18587621" sldId="291"/>
            <ac:inkMk id="8" creationId="{FE305B8E-E916-4F0E-8BF5-B603964CFA7D}"/>
          </ac:inkMkLst>
        </pc:inkChg>
        <pc:inkChg chg="add del mod">
          <ac:chgData name="Sergio Alberto Castillo Páez" userId="a115272acfbfdb7e" providerId="LiveId" clId="{99F7F5C9-D30F-4FD2-95A1-15505C45B2A3}" dt="2021-08-23T18:36:15.140" v="228"/>
          <ac:inkMkLst>
            <pc:docMk/>
            <pc:sldMk cId="18587621" sldId="291"/>
            <ac:inkMk id="10" creationId="{4A3846E5-A281-4C5B-8A23-83CCD9435EE3}"/>
          </ac:inkMkLst>
        </pc:inkChg>
        <pc:inkChg chg="add del mod">
          <ac:chgData name="Sergio Alberto Castillo Páez" userId="a115272acfbfdb7e" providerId="LiveId" clId="{99F7F5C9-D30F-4FD2-95A1-15505C45B2A3}" dt="2021-08-23T18:37:34.922" v="341"/>
          <ac:inkMkLst>
            <pc:docMk/>
            <pc:sldMk cId="18587621" sldId="291"/>
            <ac:inkMk id="12" creationId="{D9073493-FAB3-4F6D-BB13-048C202751D3}"/>
          </ac:inkMkLst>
        </pc:inkChg>
        <pc:inkChg chg="add del mod">
          <ac:chgData name="Sergio Alberto Castillo Páez" userId="a115272acfbfdb7e" providerId="LiveId" clId="{99F7F5C9-D30F-4FD2-95A1-15505C45B2A3}" dt="2021-08-23T18:37:34.923" v="342"/>
          <ac:inkMkLst>
            <pc:docMk/>
            <pc:sldMk cId="18587621" sldId="291"/>
            <ac:inkMk id="15" creationId="{1ED69BEE-EAE8-4877-BBFD-F2449B0B970C}"/>
          </ac:inkMkLst>
        </pc:inkChg>
        <pc:inkChg chg="add del mod">
          <ac:chgData name="Sergio Alberto Castillo Páez" userId="a115272acfbfdb7e" providerId="LiveId" clId="{99F7F5C9-D30F-4FD2-95A1-15505C45B2A3}" dt="2021-08-23T18:37:34.924" v="348"/>
          <ac:inkMkLst>
            <pc:docMk/>
            <pc:sldMk cId="18587621" sldId="291"/>
            <ac:inkMk id="17" creationId="{DBC99771-FF12-4E07-BC08-EEC74A81AD91}"/>
          </ac:inkMkLst>
        </pc:inkChg>
        <pc:inkChg chg="add del mod">
          <ac:chgData name="Sergio Alberto Castillo Páez" userId="a115272acfbfdb7e" providerId="LiveId" clId="{99F7F5C9-D30F-4FD2-95A1-15505C45B2A3}" dt="2021-08-23T18:37:34.924" v="347"/>
          <ac:inkMkLst>
            <pc:docMk/>
            <pc:sldMk cId="18587621" sldId="291"/>
            <ac:inkMk id="18" creationId="{23540706-B5B0-4EEB-BC59-A92A704D64A5}"/>
          </ac:inkMkLst>
        </pc:inkChg>
        <pc:inkChg chg="add del mod">
          <ac:chgData name="Sergio Alberto Castillo Páez" userId="a115272acfbfdb7e" providerId="LiveId" clId="{99F7F5C9-D30F-4FD2-95A1-15505C45B2A3}" dt="2021-08-23T18:37:34.923" v="344"/>
          <ac:inkMkLst>
            <pc:docMk/>
            <pc:sldMk cId="18587621" sldId="291"/>
            <ac:inkMk id="20" creationId="{6D8BA737-FF1B-4CA9-BC4C-C34ADE13ADFC}"/>
          </ac:inkMkLst>
        </pc:inkChg>
        <pc:inkChg chg="add del mod">
          <ac:chgData name="Sergio Alberto Castillo Páez" userId="a115272acfbfdb7e" providerId="LiveId" clId="{99F7F5C9-D30F-4FD2-95A1-15505C45B2A3}" dt="2021-08-23T18:35:35.306" v="199"/>
          <ac:inkMkLst>
            <pc:docMk/>
            <pc:sldMk cId="18587621" sldId="291"/>
            <ac:inkMk id="22" creationId="{DB41911B-B861-4C64-B42A-8EB57019962C}"/>
          </ac:inkMkLst>
        </pc:inkChg>
        <pc:inkChg chg="add del mod">
          <ac:chgData name="Sergio Alberto Castillo Páez" userId="a115272acfbfdb7e" providerId="LiveId" clId="{99F7F5C9-D30F-4FD2-95A1-15505C45B2A3}" dt="2021-08-23T18:36:15.141" v="231"/>
          <ac:inkMkLst>
            <pc:docMk/>
            <pc:sldMk cId="18587621" sldId="291"/>
            <ac:inkMk id="24" creationId="{F28AACE6-92B7-49A9-870F-997A423E4BF5}"/>
          </ac:inkMkLst>
        </pc:inkChg>
        <pc:inkChg chg="add del mod">
          <ac:chgData name="Sergio Alberto Castillo Páez" userId="a115272acfbfdb7e" providerId="LiveId" clId="{99F7F5C9-D30F-4FD2-95A1-15505C45B2A3}" dt="2021-08-23T18:36:15.139" v="227"/>
          <ac:inkMkLst>
            <pc:docMk/>
            <pc:sldMk cId="18587621" sldId="291"/>
            <ac:inkMk id="25" creationId="{39C298DF-092D-45BF-BBA5-B8EC376B7261}"/>
          </ac:inkMkLst>
        </pc:inkChg>
        <pc:inkChg chg="add del mod">
          <ac:chgData name="Sergio Alberto Castillo Páez" userId="a115272acfbfdb7e" providerId="LiveId" clId="{99F7F5C9-D30F-4FD2-95A1-15505C45B2A3}" dt="2021-08-23T18:36:15.140" v="229"/>
          <ac:inkMkLst>
            <pc:docMk/>
            <pc:sldMk cId="18587621" sldId="291"/>
            <ac:inkMk id="26" creationId="{462E8D8E-62B9-4A29-A343-5943CD31F135}"/>
          </ac:inkMkLst>
        </pc:inkChg>
        <pc:inkChg chg="add del mod">
          <ac:chgData name="Sergio Alberto Castillo Páez" userId="a115272acfbfdb7e" providerId="LiveId" clId="{99F7F5C9-D30F-4FD2-95A1-15505C45B2A3}" dt="2021-08-23T18:36:15.141" v="232"/>
          <ac:inkMkLst>
            <pc:docMk/>
            <pc:sldMk cId="18587621" sldId="291"/>
            <ac:inkMk id="27" creationId="{DA6AA2AD-FBB7-4A6A-AF9F-E409CEE83077}"/>
          </ac:inkMkLst>
        </pc:inkChg>
        <pc:inkChg chg="add del mod">
          <ac:chgData name="Sergio Alberto Castillo Páez" userId="a115272acfbfdb7e" providerId="LiveId" clId="{99F7F5C9-D30F-4FD2-95A1-15505C45B2A3}" dt="2021-08-23T18:36:15.139" v="225"/>
          <ac:inkMkLst>
            <pc:docMk/>
            <pc:sldMk cId="18587621" sldId="291"/>
            <ac:inkMk id="28" creationId="{31D31D0B-C69F-4A0C-A238-E81CC73038DB}"/>
          </ac:inkMkLst>
        </pc:inkChg>
        <pc:inkChg chg="add del mod">
          <ac:chgData name="Sergio Alberto Castillo Páez" userId="a115272acfbfdb7e" providerId="LiveId" clId="{99F7F5C9-D30F-4FD2-95A1-15505C45B2A3}" dt="2021-08-23T18:36:15.140" v="230"/>
          <ac:inkMkLst>
            <pc:docMk/>
            <pc:sldMk cId="18587621" sldId="291"/>
            <ac:inkMk id="29" creationId="{F90A16DA-8560-40F7-A2B1-C9378CA77782}"/>
          </ac:inkMkLst>
        </pc:inkChg>
        <pc:inkChg chg="add del mod">
          <ac:chgData name="Sergio Alberto Castillo Páez" userId="a115272acfbfdb7e" providerId="LiveId" clId="{99F7F5C9-D30F-4FD2-95A1-15505C45B2A3}" dt="2021-08-23T18:36:38.249" v="276"/>
          <ac:inkMkLst>
            <pc:docMk/>
            <pc:sldMk cId="18587621" sldId="291"/>
            <ac:inkMk id="31" creationId="{E2779584-63ED-412E-954F-F6D61827AFC4}"/>
          </ac:inkMkLst>
        </pc:inkChg>
        <pc:inkChg chg="add del mod">
          <ac:chgData name="Sergio Alberto Castillo Páez" userId="a115272acfbfdb7e" providerId="LiveId" clId="{99F7F5C9-D30F-4FD2-95A1-15505C45B2A3}" dt="2021-08-23T18:36:38.248" v="272"/>
          <ac:inkMkLst>
            <pc:docMk/>
            <pc:sldMk cId="18587621" sldId="291"/>
            <ac:inkMk id="32" creationId="{1951C928-C74C-4CB6-8667-492D556E3B03}"/>
          </ac:inkMkLst>
        </pc:inkChg>
        <pc:inkChg chg="add del">
          <ac:chgData name="Sergio Alberto Castillo Páez" userId="a115272acfbfdb7e" providerId="LiveId" clId="{99F7F5C9-D30F-4FD2-95A1-15505C45B2A3}" dt="2021-08-23T18:36:15.139" v="226"/>
          <ac:inkMkLst>
            <pc:docMk/>
            <pc:sldMk cId="18587621" sldId="291"/>
            <ac:inkMk id="34" creationId="{0D10E3B5-3F9C-44BB-A3F9-3B501750D670}"/>
          </ac:inkMkLst>
        </pc:inkChg>
        <pc:inkChg chg="add del mod">
          <ac:chgData name="Sergio Alberto Castillo Páez" userId="a115272acfbfdb7e" providerId="LiveId" clId="{99F7F5C9-D30F-4FD2-95A1-15505C45B2A3}" dt="2021-08-23T18:36:38.247" v="269"/>
          <ac:inkMkLst>
            <pc:docMk/>
            <pc:sldMk cId="18587621" sldId="291"/>
            <ac:inkMk id="35" creationId="{28E644A5-BD8E-4631-AD14-CBC02163E03C}"/>
          </ac:inkMkLst>
        </pc:inkChg>
        <pc:inkChg chg="add del mod">
          <ac:chgData name="Sergio Alberto Castillo Páez" userId="a115272acfbfdb7e" providerId="LiveId" clId="{99F7F5C9-D30F-4FD2-95A1-15505C45B2A3}" dt="2021-08-23T18:36:38.249" v="275"/>
          <ac:inkMkLst>
            <pc:docMk/>
            <pc:sldMk cId="18587621" sldId="291"/>
            <ac:inkMk id="36" creationId="{368311EF-D089-4C4F-BFB9-0DDBC150827E}"/>
          </ac:inkMkLst>
        </pc:inkChg>
        <pc:inkChg chg="add del mod">
          <ac:chgData name="Sergio Alberto Castillo Páez" userId="a115272acfbfdb7e" providerId="LiveId" clId="{99F7F5C9-D30F-4FD2-95A1-15505C45B2A3}" dt="2021-08-23T18:37:34.921" v="335"/>
          <ac:inkMkLst>
            <pc:docMk/>
            <pc:sldMk cId="18587621" sldId="291"/>
            <ac:inkMk id="38" creationId="{4865ED82-ED12-443C-B914-31044B00842C}"/>
          </ac:inkMkLst>
        </pc:inkChg>
        <pc:inkChg chg="add mod">
          <ac:chgData name="Sergio Alberto Castillo Páez" userId="a115272acfbfdb7e" providerId="LiveId" clId="{99F7F5C9-D30F-4FD2-95A1-15505C45B2A3}" dt="2021-08-23T18:37:34.923" v="346"/>
          <ac:inkMkLst>
            <pc:docMk/>
            <pc:sldMk cId="18587621" sldId="291"/>
            <ac:inkMk id="39" creationId="{A4B86B32-7C88-4DCD-AD1C-1332CA5A1510}"/>
          </ac:inkMkLst>
        </pc:inkChg>
        <pc:inkChg chg="add del">
          <ac:chgData name="Sergio Alberto Castillo Páez" userId="a115272acfbfdb7e" providerId="LiveId" clId="{99F7F5C9-D30F-4FD2-95A1-15505C45B2A3}" dt="2021-08-23T18:37:34.923" v="345"/>
          <ac:inkMkLst>
            <pc:docMk/>
            <pc:sldMk cId="18587621" sldId="291"/>
            <ac:inkMk id="40" creationId="{E14C0575-E0F3-4F4E-B351-10DA792D5C32}"/>
          </ac:inkMkLst>
        </pc:inkChg>
        <pc:inkChg chg="add del mod">
          <ac:chgData name="Sergio Alberto Castillo Páez" userId="a115272acfbfdb7e" providerId="LiveId" clId="{99F7F5C9-D30F-4FD2-95A1-15505C45B2A3}" dt="2021-08-23T18:37:34.922" v="339"/>
          <ac:inkMkLst>
            <pc:docMk/>
            <pc:sldMk cId="18587621" sldId="291"/>
            <ac:inkMk id="41" creationId="{76BCCBA9-889A-4D03-A4EF-AD8C9CA010F9}"/>
          </ac:inkMkLst>
        </pc:inkChg>
        <pc:inkChg chg="add del mod">
          <ac:chgData name="Sergio Alberto Castillo Páez" userId="a115272acfbfdb7e" providerId="LiveId" clId="{99F7F5C9-D30F-4FD2-95A1-15505C45B2A3}" dt="2021-08-23T18:37:34.922" v="337"/>
          <ac:inkMkLst>
            <pc:docMk/>
            <pc:sldMk cId="18587621" sldId="291"/>
            <ac:inkMk id="42" creationId="{E2F3EB5B-7F24-4796-AE7E-56D5FB97EBD3}"/>
          </ac:inkMkLst>
        </pc:inkChg>
        <pc:inkChg chg="add del">
          <ac:chgData name="Sergio Alberto Castillo Páez" userId="a115272acfbfdb7e" providerId="LiveId" clId="{99F7F5C9-D30F-4FD2-95A1-15505C45B2A3}" dt="2021-08-23T18:36:58.993" v="304"/>
          <ac:inkMkLst>
            <pc:docMk/>
            <pc:sldMk cId="18587621" sldId="291"/>
            <ac:inkMk id="44" creationId="{79419AE0-5075-4394-811C-6D4F1B718F2E}"/>
          </ac:inkMkLst>
        </pc:inkChg>
        <pc:inkChg chg="add del mod">
          <ac:chgData name="Sergio Alberto Castillo Páez" userId="a115272acfbfdb7e" providerId="LiveId" clId="{99F7F5C9-D30F-4FD2-95A1-15505C45B2A3}" dt="2021-08-23T18:38:11.149" v="404"/>
          <ac:inkMkLst>
            <pc:docMk/>
            <pc:sldMk cId="18587621" sldId="291"/>
            <ac:inkMk id="45" creationId="{DD2E25A4-739B-481B-8FA0-74812150419F}"/>
          </ac:inkMkLst>
        </pc:inkChg>
        <pc:inkChg chg="add del mod">
          <ac:chgData name="Sergio Alberto Castillo Páez" userId="a115272acfbfdb7e" providerId="LiveId" clId="{99F7F5C9-D30F-4FD2-95A1-15505C45B2A3}" dt="2021-08-23T18:38:11.149" v="405"/>
          <ac:inkMkLst>
            <pc:docMk/>
            <pc:sldMk cId="18587621" sldId="291"/>
            <ac:inkMk id="46" creationId="{34374BE8-3FED-4B55-9AA3-C2CD4682DD1C}"/>
          </ac:inkMkLst>
        </pc:inkChg>
        <pc:inkChg chg="add del mod">
          <ac:chgData name="Sergio Alberto Castillo Páez" userId="a115272acfbfdb7e" providerId="LiveId" clId="{99F7F5C9-D30F-4FD2-95A1-15505C45B2A3}" dt="2021-08-23T18:36:46.620" v="286"/>
          <ac:inkMkLst>
            <pc:docMk/>
            <pc:sldMk cId="18587621" sldId="291"/>
            <ac:inkMk id="47" creationId="{9AC1D183-4BFD-4F10-9C61-C99E6BCFEE5D}"/>
          </ac:inkMkLst>
        </pc:inkChg>
        <pc:inkChg chg="add del mod">
          <ac:chgData name="Sergio Alberto Castillo Páez" userId="a115272acfbfdb7e" providerId="LiveId" clId="{99F7F5C9-D30F-4FD2-95A1-15505C45B2A3}" dt="2021-08-23T18:38:11.153" v="416"/>
          <ac:inkMkLst>
            <pc:docMk/>
            <pc:sldMk cId="18587621" sldId="291"/>
            <ac:inkMk id="48" creationId="{4B0A2061-5DFE-4935-BA9E-EB4AB84474AA}"/>
          </ac:inkMkLst>
        </pc:inkChg>
        <pc:inkChg chg="add del mod">
          <ac:chgData name="Sergio Alberto Castillo Páez" userId="a115272acfbfdb7e" providerId="LiveId" clId="{99F7F5C9-D30F-4FD2-95A1-15505C45B2A3}" dt="2021-08-23T18:38:11.147" v="398"/>
          <ac:inkMkLst>
            <pc:docMk/>
            <pc:sldMk cId="18587621" sldId="291"/>
            <ac:inkMk id="49" creationId="{142942FA-F914-4C78-9F8B-AFC201E9A3D0}"/>
          </ac:inkMkLst>
        </pc:inkChg>
        <pc:inkChg chg="add del mod">
          <ac:chgData name="Sergio Alberto Castillo Páez" userId="a115272acfbfdb7e" providerId="LiveId" clId="{99F7F5C9-D30F-4FD2-95A1-15505C45B2A3}" dt="2021-08-23T18:38:11.155" v="421"/>
          <ac:inkMkLst>
            <pc:docMk/>
            <pc:sldMk cId="18587621" sldId="291"/>
            <ac:inkMk id="50" creationId="{D91EEC7B-E789-4457-90C2-291E72CE4B1F}"/>
          </ac:inkMkLst>
        </pc:inkChg>
        <pc:inkChg chg="add del mod">
          <ac:chgData name="Sergio Alberto Castillo Páez" userId="a115272acfbfdb7e" providerId="LiveId" clId="{99F7F5C9-D30F-4FD2-95A1-15505C45B2A3}" dt="2021-08-23T18:38:11.155" v="423"/>
          <ac:inkMkLst>
            <pc:docMk/>
            <pc:sldMk cId="18587621" sldId="291"/>
            <ac:inkMk id="51" creationId="{8162B17A-93DC-44E0-A4CF-C545151DA88F}"/>
          </ac:inkMkLst>
        </pc:inkChg>
        <pc:inkChg chg="add del mod">
          <ac:chgData name="Sergio Alberto Castillo Páez" userId="a115272acfbfdb7e" providerId="LiveId" clId="{99F7F5C9-D30F-4FD2-95A1-15505C45B2A3}" dt="2021-08-23T18:38:11.149" v="403"/>
          <ac:inkMkLst>
            <pc:docMk/>
            <pc:sldMk cId="18587621" sldId="291"/>
            <ac:inkMk id="52" creationId="{FE3139D1-5EA7-4884-8322-26E796CDD211}"/>
          </ac:inkMkLst>
        </pc:inkChg>
        <pc:inkChg chg="add del mod">
          <ac:chgData name="Sergio Alberto Castillo Páez" userId="a115272acfbfdb7e" providerId="LiveId" clId="{99F7F5C9-D30F-4FD2-95A1-15505C45B2A3}" dt="2021-08-23T18:38:11.157" v="429"/>
          <ac:inkMkLst>
            <pc:docMk/>
            <pc:sldMk cId="18587621" sldId="291"/>
            <ac:inkMk id="53" creationId="{3205D003-15F2-45C7-9FF1-0E61ED40635B}"/>
          </ac:inkMkLst>
        </pc:inkChg>
        <pc:inkChg chg="add del mod">
          <ac:chgData name="Sergio Alberto Castillo Páez" userId="a115272acfbfdb7e" providerId="LiveId" clId="{99F7F5C9-D30F-4FD2-95A1-15505C45B2A3}" dt="2021-08-23T18:38:11.152" v="414"/>
          <ac:inkMkLst>
            <pc:docMk/>
            <pc:sldMk cId="18587621" sldId="291"/>
            <ac:inkMk id="54" creationId="{3B13006C-B14A-4871-8A6E-73B92A16B699}"/>
          </ac:inkMkLst>
        </pc:inkChg>
        <pc:inkChg chg="add del mod">
          <ac:chgData name="Sergio Alberto Castillo Páez" userId="a115272acfbfdb7e" providerId="LiveId" clId="{99F7F5C9-D30F-4FD2-95A1-15505C45B2A3}" dt="2021-08-23T18:38:11.147" v="399"/>
          <ac:inkMkLst>
            <pc:docMk/>
            <pc:sldMk cId="18587621" sldId="291"/>
            <ac:inkMk id="55" creationId="{4F5C4173-AF30-4F00-BB32-EFCE90E13C63}"/>
          </ac:inkMkLst>
        </pc:inkChg>
        <pc:inkChg chg="add del mod">
          <ac:chgData name="Sergio Alberto Castillo Páez" userId="a115272acfbfdb7e" providerId="LiveId" clId="{99F7F5C9-D30F-4FD2-95A1-15505C45B2A3}" dt="2021-08-23T18:38:11.150" v="409"/>
          <ac:inkMkLst>
            <pc:docMk/>
            <pc:sldMk cId="18587621" sldId="291"/>
            <ac:inkMk id="56" creationId="{DE0F1A21-4610-4C2F-9577-5BDC135E0B14}"/>
          </ac:inkMkLst>
        </pc:inkChg>
        <pc:inkChg chg="add del mod">
          <ac:chgData name="Sergio Alberto Castillo Páez" userId="a115272acfbfdb7e" providerId="LiveId" clId="{99F7F5C9-D30F-4FD2-95A1-15505C45B2A3}" dt="2021-08-23T18:38:11.149" v="406"/>
          <ac:inkMkLst>
            <pc:docMk/>
            <pc:sldMk cId="18587621" sldId="291"/>
            <ac:inkMk id="57" creationId="{D866DE40-2DF0-4639-ADE2-8E5F4E7EB16A}"/>
          </ac:inkMkLst>
        </pc:inkChg>
        <pc:inkChg chg="add del mod">
          <ac:chgData name="Sergio Alberto Castillo Páez" userId="a115272acfbfdb7e" providerId="LiveId" clId="{99F7F5C9-D30F-4FD2-95A1-15505C45B2A3}" dt="2021-08-23T18:36:46.620" v="285"/>
          <ac:inkMkLst>
            <pc:docMk/>
            <pc:sldMk cId="18587621" sldId="291"/>
            <ac:inkMk id="58" creationId="{15AA1E65-644B-42DA-B1AC-23B023D0B02B}"/>
          </ac:inkMkLst>
        </pc:inkChg>
        <pc:inkChg chg="add del mod">
          <ac:chgData name="Sergio Alberto Castillo Páez" userId="a115272acfbfdb7e" providerId="LiveId" clId="{99F7F5C9-D30F-4FD2-95A1-15505C45B2A3}" dt="2021-08-23T18:36:46.619" v="284"/>
          <ac:inkMkLst>
            <pc:docMk/>
            <pc:sldMk cId="18587621" sldId="291"/>
            <ac:inkMk id="59" creationId="{E0EC7444-A2C2-454F-8280-0F9F8D6756B5}"/>
          </ac:inkMkLst>
        </pc:inkChg>
        <pc:inkChg chg="add del mod">
          <ac:chgData name="Sergio Alberto Castillo Páez" userId="a115272acfbfdb7e" providerId="LiveId" clId="{99F7F5C9-D30F-4FD2-95A1-15505C45B2A3}" dt="2021-08-23T18:38:11.158" v="434"/>
          <ac:inkMkLst>
            <pc:docMk/>
            <pc:sldMk cId="18587621" sldId="291"/>
            <ac:inkMk id="60" creationId="{358B0D53-1FD6-46B0-BA44-A32EF81E34AF}"/>
          </ac:inkMkLst>
        </pc:inkChg>
        <pc:inkChg chg="add del mod">
          <ac:chgData name="Sergio Alberto Castillo Páez" userId="a115272acfbfdb7e" providerId="LiveId" clId="{99F7F5C9-D30F-4FD2-95A1-15505C45B2A3}" dt="2021-08-23T18:36:46.620" v="287"/>
          <ac:inkMkLst>
            <pc:docMk/>
            <pc:sldMk cId="18587621" sldId="291"/>
            <ac:inkMk id="61" creationId="{17C80B7E-DD1F-4669-8EC6-B739194E6CFE}"/>
          </ac:inkMkLst>
        </pc:inkChg>
        <pc:inkChg chg="add del mod">
          <ac:chgData name="Sergio Alberto Castillo Páez" userId="a115272acfbfdb7e" providerId="LiveId" clId="{99F7F5C9-D30F-4FD2-95A1-15505C45B2A3}" dt="2021-08-23T18:37:53.421" v="370"/>
          <ac:inkMkLst>
            <pc:docMk/>
            <pc:sldMk cId="18587621" sldId="291"/>
            <ac:inkMk id="63" creationId="{BDD05597-D2FA-4775-83DB-1D016FC13B66}"/>
          </ac:inkMkLst>
        </pc:inkChg>
        <pc:inkChg chg="add del mod">
          <ac:chgData name="Sergio Alberto Castillo Páez" userId="a115272acfbfdb7e" providerId="LiveId" clId="{99F7F5C9-D30F-4FD2-95A1-15505C45B2A3}" dt="2021-08-23T18:38:11.153" v="418"/>
          <ac:inkMkLst>
            <pc:docMk/>
            <pc:sldMk cId="18587621" sldId="291"/>
            <ac:inkMk id="64" creationId="{623B4704-4A79-4C9A-80DD-8C73458CE435}"/>
          </ac:inkMkLst>
        </pc:inkChg>
        <pc:inkChg chg="add del mod">
          <ac:chgData name="Sergio Alberto Castillo Páez" userId="a115272acfbfdb7e" providerId="LiveId" clId="{99F7F5C9-D30F-4FD2-95A1-15505C45B2A3}" dt="2021-08-23T18:38:11.158" v="432"/>
          <ac:inkMkLst>
            <pc:docMk/>
            <pc:sldMk cId="18587621" sldId="291"/>
            <ac:inkMk id="65" creationId="{3A6F6D6A-F73D-4944-B147-07DCF45D7171}"/>
          </ac:inkMkLst>
        </pc:inkChg>
        <pc:inkChg chg="add del mod">
          <ac:chgData name="Sergio Alberto Castillo Páez" userId="a115272acfbfdb7e" providerId="LiveId" clId="{99F7F5C9-D30F-4FD2-95A1-15505C45B2A3}" dt="2021-08-23T18:38:11.154" v="419"/>
          <ac:inkMkLst>
            <pc:docMk/>
            <pc:sldMk cId="18587621" sldId="291"/>
            <ac:inkMk id="66" creationId="{AA063416-EDFC-4B49-8A81-B37821E0A9D7}"/>
          </ac:inkMkLst>
        </pc:inkChg>
        <pc:inkChg chg="add del mod">
          <ac:chgData name="Sergio Alberto Castillo Páez" userId="a115272acfbfdb7e" providerId="LiveId" clId="{99F7F5C9-D30F-4FD2-95A1-15505C45B2A3}" dt="2021-08-23T18:38:11.150" v="407"/>
          <ac:inkMkLst>
            <pc:docMk/>
            <pc:sldMk cId="18587621" sldId="291"/>
            <ac:inkMk id="67" creationId="{253F9E88-3304-4BFA-8150-EC8DC34318DC}"/>
          </ac:inkMkLst>
        </pc:inkChg>
        <pc:inkChg chg="add del mod">
          <ac:chgData name="Sergio Alberto Castillo Páez" userId="a115272acfbfdb7e" providerId="LiveId" clId="{99F7F5C9-D30F-4FD2-95A1-15505C45B2A3}" dt="2021-08-23T18:38:11.159" v="436"/>
          <ac:inkMkLst>
            <pc:docMk/>
            <pc:sldMk cId="18587621" sldId="291"/>
            <ac:inkMk id="68" creationId="{378EE6FD-9C4F-4194-A284-CD913E57FBB1}"/>
          </ac:inkMkLst>
        </pc:inkChg>
        <pc:inkChg chg="add del mod">
          <ac:chgData name="Sergio Alberto Castillo Páez" userId="a115272acfbfdb7e" providerId="LiveId" clId="{99F7F5C9-D30F-4FD2-95A1-15505C45B2A3}" dt="2021-08-23T18:36:38.249" v="277"/>
          <ac:inkMkLst>
            <pc:docMk/>
            <pc:sldMk cId="18587621" sldId="291"/>
            <ac:inkMk id="70" creationId="{827FF04E-9CCD-4E40-A0A3-5CE524F99BD2}"/>
          </ac:inkMkLst>
        </pc:inkChg>
        <pc:inkChg chg="add del mod">
          <ac:chgData name="Sergio Alberto Castillo Páez" userId="a115272acfbfdb7e" providerId="LiveId" clId="{99F7F5C9-D30F-4FD2-95A1-15505C45B2A3}" dt="2021-08-23T18:36:38.247" v="270"/>
          <ac:inkMkLst>
            <pc:docMk/>
            <pc:sldMk cId="18587621" sldId="291"/>
            <ac:inkMk id="72" creationId="{F0316CA0-B9CF-4ACE-BFAA-B956BB4F76EF}"/>
          </ac:inkMkLst>
        </pc:inkChg>
        <pc:inkChg chg="add del mod">
          <ac:chgData name="Sergio Alberto Castillo Páez" userId="a115272acfbfdb7e" providerId="LiveId" clId="{99F7F5C9-D30F-4FD2-95A1-15505C45B2A3}" dt="2021-08-23T18:36:38.248" v="274"/>
          <ac:inkMkLst>
            <pc:docMk/>
            <pc:sldMk cId="18587621" sldId="291"/>
            <ac:inkMk id="73" creationId="{0C43E5E0-BE2F-45A6-BC0E-1C9FB43ECDF7}"/>
          </ac:inkMkLst>
        </pc:inkChg>
        <pc:inkChg chg="add del mod">
          <ac:chgData name="Sergio Alberto Castillo Páez" userId="a115272acfbfdb7e" providerId="LiveId" clId="{99F7F5C9-D30F-4FD2-95A1-15505C45B2A3}" dt="2021-08-23T18:36:38.250" v="279"/>
          <ac:inkMkLst>
            <pc:docMk/>
            <pc:sldMk cId="18587621" sldId="291"/>
            <ac:inkMk id="74" creationId="{7AA66E4E-49EB-47BC-8343-820062C4C997}"/>
          </ac:inkMkLst>
        </pc:inkChg>
        <pc:inkChg chg="add del mod">
          <ac:chgData name="Sergio Alberto Castillo Páez" userId="a115272acfbfdb7e" providerId="LiveId" clId="{99F7F5C9-D30F-4FD2-95A1-15505C45B2A3}" dt="2021-08-23T18:36:38.250" v="278"/>
          <ac:inkMkLst>
            <pc:docMk/>
            <pc:sldMk cId="18587621" sldId="291"/>
            <ac:inkMk id="75" creationId="{E10DB660-9611-4A28-83D6-93EF31622FEA}"/>
          </ac:inkMkLst>
        </pc:inkChg>
        <pc:inkChg chg="add del mod">
          <ac:chgData name="Sergio Alberto Castillo Páez" userId="a115272acfbfdb7e" providerId="LiveId" clId="{99F7F5C9-D30F-4FD2-95A1-15505C45B2A3}" dt="2021-08-23T18:36:38.248" v="271"/>
          <ac:inkMkLst>
            <pc:docMk/>
            <pc:sldMk cId="18587621" sldId="291"/>
            <ac:inkMk id="76" creationId="{61697474-B730-466B-A006-28BEDF8B87EC}"/>
          </ac:inkMkLst>
        </pc:inkChg>
        <pc:inkChg chg="add del mod">
          <ac:chgData name="Sergio Alberto Castillo Páez" userId="a115272acfbfdb7e" providerId="LiveId" clId="{99F7F5C9-D30F-4FD2-95A1-15505C45B2A3}" dt="2021-08-23T19:06:53.123" v="625"/>
          <ac:inkMkLst>
            <pc:docMk/>
            <pc:sldMk cId="18587621" sldId="291"/>
            <ac:inkMk id="77" creationId="{D382BA8C-8B97-48BB-8DB7-3D81AD13D8E0}"/>
          </ac:inkMkLst>
        </pc:inkChg>
        <pc:inkChg chg="add del mod">
          <ac:chgData name="Sergio Alberto Castillo Páez" userId="a115272acfbfdb7e" providerId="LiveId" clId="{99F7F5C9-D30F-4FD2-95A1-15505C45B2A3}" dt="2021-08-23T18:36:38.248" v="273"/>
          <ac:inkMkLst>
            <pc:docMk/>
            <pc:sldMk cId="18587621" sldId="291"/>
            <ac:inkMk id="78" creationId="{997C8321-1861-4E9E-B698-9FF9DB2BEB83}"/>
          </ac:inkMkLst>
        </pc:inkChg>
        <pc:inkChg chg="add del mod">
          <ac:chgData name="Sergio Alberto Castillo Páez" userId="a115272acfbfdb7e" providerId="LiveId" clId="{99F7F5C9-D30F-4FD2-95A1-15505C45B2A3}" dt="2021-08-23T18:36:54.214" v="298"/>
          <ac:inkMkLst>
            <pc:docMk/>
            <pc:sldMk cId="18587621" sldId="291"/>
            <ac:inkMk id="80" creationId="{BD72402D-2CCA-4718-ADB6-58432CCFA93C}"/>
          </ac:inkMkLst>
        </pc:inkChg>
        <pc:inkChg chg="add del mod">
          <ac:chgData name="Sergio Alberto Castillo Páez" userId="a115272acfbfdb7e" providerId="LiveId" clId="{99F7F5C9-D30F-4FD2-95A1-15505C45B2A3}" dt="2021-08-23T18:36:54.215" v="300"/>
          <ac:inkMkLst>
            <pc:docMk/>
            <pc:sldMk cId="18587621" sldId="291"/>
            <ac:inkMk id="81" creationId="{FCDADE60-1711-4CAE-85DB-ED1A7A6C81C0}"/>
          </ac:inkMkLst>
        </pc:inkChg>
        <pc:inkChg chg="add del mod">
          <ac:chgData name="Sergio Alberto Castillo Páez" userId="a115272acfbfdb7e" providerId="LiveId" clId="{99F7F5C9-D30F-4FD2-95A1-15505C45B2A3}" dt="2021-08-23T18:36:54.214" v="299"/>
          <ac:inkMkLst>
            <pc:docMk/>
            <pc:sldMk cId="18587621" sldId="291"/>
            <ac:inkMk id="82" creationId="{DE0CF5B4-0A0F-4FD2-84B6-C659619F69A9}"/>
          </ac:inkMkLst>
        </pc:inkChg>
        <pc:inkChg chg="add del mod">
          <ac:chgData name="Sergio Alberto Castillo Páez" userId="a115272acfbfdb7e" providerId="LiveId" clId="{99F7F5C9-D30F-4FD2-95A1-15505C45B2A3}" dt="2021-08-23T18:38:11.156" v="425"/>
          <ac:inkMkLst>
            <pc:docMk/>
            <pc:sldMk cId="18587621" sldId="291"/>
            <ac:inkMk id="84" creationId="{8740E9D5-451E-45D6-8134-C6A8CAC4BF28}"/>
          </ac:inkMkLst>
        </pc:inkChg>
        <pc:inkChg chg="add del mod">
          <ac:chgData name="Sergio Alberto Castillo Páez" userId="a115272acfbfdb7e" providerId="LiveId" clId="{99F7F5C9-D30F-4FD2-95A1-15505C45B2A3}" dt="2021-08-23T18:38:11.157" v="430"/>
          <ac:inkMkLst>
            <pc:docMk/>
            <pc:sldMk cId="18587621" sldId="291"/>
            <ac:inkMk id="85" creationId="{BC522768-71D5-4DFD-A369-E285020A6601}"/>
          </ac:inkMkLst>
        </pc:inkChg>
        <pc:inkChg chg="add del mod">
          <ac:chgData name="Sergio Alberto Castillo Páez" userId="a115272acfbfdb7e" providerId="LiveId" clId="{99F7F5C9-D30F-4FD2-95A1-15505C45B2A3}" dt="2021-08-23T18:38:11.153" v="417"/>
          <ac:inkMkLst>
            <pc:docMk/>
            <pc:sldMk cId="18587621" sldId="291"/>
            <ac:inkMk id="86" creationId="{5EB249DC-0CF1-4F3A-8DD0-97C76108233F}"/>
          </ac:inkMkLst>
        </pc:inkChg>
        <pc:inkChg chg="add del mod">
          <ac:chgData name="Sergio Alberto Castillo Páez" userId="a115272acfbfdb7e" providerId="LiveId" clId="{99F7F5C9-D30F-4FD2-95A1-15505C45B2A3}" dt="2021-08-23T18:38:11.148" v="402"/>
          <ac:inkMkLst>
            <pc:docMk/>
            <pc:sldMk cId="18587621" sldId="291"/>
            <ac:inkMk id="87" creationId="{AE0580A6-CB7F-4EAB-981B-67F7F23A4511}"/>
          </ac:inkMkLst>
        </pc:inkChg>
        <pc:inkChg chg="add del mod">
          <ac:chgData name="Sergio Alberto Castillo Páez" userId="a115272acfbfdb7e" providerId="LiveId" clId="{99F7F5C9-D30F-4FD2-95A1-15505C45B2A3}" dt="2021-08-23T19:06:53.121" v="615"/>
          <ac:inkMkLst>
            <pc:docMk/>
            <pc:sldMk cId="18587621" sldId="291"/>
            <ac:inkMk id="88" creationId="{0FE58392-DA34-48D5-B822-589FBD7AD612}"/>
          </ac:inkMkLst>
        </pc:inkChg>
        <pc:inkChg chg="add del mod">
          <ac:chgData name="Sergio Alberto Castillo Páez" userId="a115272acfbfdb7e" providerId="LiveId" clId="{99F7F5C9-D30F-4FD2-95A1-15505C45B2A3}" dt="2021-08-23T18:38:11.151" v="411"/>
          <ac:inkMkLst>
            <pc:docMk/>
            <pc:sldMk cId="18587621" sldId="291"/>
            <ac:inkMk id="89" creationId="{554DAC38-31FE-46C0-ACBD-D51B410320C4}"/>
          </ac:inkMkLst>
        </pc:inkChg>
        <pc:inkChg chg="add del mod">
          <ac:chgData name="Sergio Alberto Castillo Páez" userId="a115272acfbfdb7e" providerId="LiveId" clId="{99F7F5C9-D30F-4FD2-95A1-15505C45B2A3}" dt="2021-08-23T18:38:11.148" v="401"/>
          <ac:inkMkLst>
            <pc:docMk/>
            <pc:sldMk cId="18587621" sldId="291"/>
            <ac:inkMk id="90" creationId="{7145A659-6ED6-4B64-ADC4-737A93F47BE2}"/>
          </ac:inkMkLst>
        </pc:inkChg>
        <pc:inkChg chg="add del mod">
          <ac:chgData name="Sergio Alberto Castillo Páez" userId="a115272acfbfdb7e" providerId="LiveId" clId="{99F7F5C9-D30F-4FD2-95A1-15505C45B2A3}" dt="2021-08-23T18:38:11.156" v="427"/>
          <ac:inkMkLst>
            <pc:docMk/>
            <pc:sldMk cId="18587621" sldId="291"/>
            <ac:inkMk id="91" creationId="{55FBA533-F313-425E-8BFC-8F341F1A3AFA}"/>
          </ac:inkMkLst>
        </pc:inkChg>
        <pc:inkChg chg="add del mod">
          <ac:chgData name="Sergio Alberto Castillo Páez" userId="a115272acfbfdb7e" providerId="LiveId" clId="{99F7F5C9-D30F-4FD2-95A1-15505C45B2A3}" dt="2021-08-23T18:38:11.146" v="396"/>
          <ac:inkMkLst>
            <pc:docMk/>
            <pc:sldMk cId="18587621" sldId="291"/>
            <ac:inkMk id="92" creationId="{52E7DF46-B417-434E-87CD-2E7E9867F50C}"/>
          </ac:inkMkLst>
        </pc:inkChg>
        <pc:inkChg chg="add del mod">
          <ac:chgData name="Sergio Alberto Castillo Páez" userId="a115272acfbfdb7e" providerId="LiveId" clId="{99F7F5C9-D30F-4FD2-95A1-15505C45B2A3}" dt="2021-08-23T18:37:34.922" v="340"/>
          <ac:inkMkLst>
            <pc:docMk/>
            <pc:sldMk cId="18587621" sldId="291"/>
            <ac:inkMk id="95" creationId="{13BBC2E4-C9D2-41D3-A60E-36431934599A}"/>
          </ac:inkMkLst>
        </pc:inkChg>
        <pc:inkChg chg="add del mod">
          <ac:chgData name="Sergio Alberto Castillo Páez" userId="a115272acfbfdb7e" providerId="LiveId" clId="{99F7F5C9-D30F-4FD2-95A1-15505C45B2A3}" dt="2021-08-23T18:37:34.921" v="334"/>
          <ac:inkMkLst>
            <pc:docMk/>
            <pc:sldMk cId="18587621" sldId="291"/>
            <ac:inkMk id="96" creationId="{4B7A61D2-5D78-45B4-9F3D-4E503624DC91}"/>
          </ac:inkMkLst>
        </pc:inkChg>
        <pc:inkChg chg="add del mod">
          <ac:chgData name="Sergio Alberto Castillo Páez" userId="a115272acfbfdb7e" providerId="LiveId" clId="{99F7F5C9-D30F-4FD2-95A1-15505C45B2A3}" dt="2021-08-23T18:37:34.923" v="346"/>
          <ac:inkMkLst>
            <pc:docMk/>
            <pc:sldMk cId="18587621" sldId="291"/>
            <ac:inkMk id="98" creationId="{1C432273-D0BE-4113-9FC5-4F0C4EDF8707}"/>
          </ac:inkMkLst>
        </pc:inkChg>
        <pc:inkChg chg="add del">
          <ac:chgData name="Sergio Alberto Castillo Páez" userId="a115272acfbfdb7e" providerId="LiveId" clId="{99F7F5C9-D30F-4FD2-95A1-15505C45B2A3}" dt="2021-08-23T18:37:34.924" v="349"/>
          <ac:inkMkLst>
            <pc:docMk/>
            <pc:sldMk cId="18587621" sldId="291"/>
            <ac:inkMk id="100" creationId="{9A5B9A7B-B64A-41E3-B1E7-82B2E432CF7F}"/>
          </ac:inkMkLst>
        </pc:inkChg>
        <pc:inkChg chg="add del mod">
          <ac:chgData name="Sergio Alberto Castillo Páez" userId="a115272acfbfdb7e" providerId="LiveId" clId="{99F7F5C9-D30F-4FD2-95A1-15505C45B2A3}" dt="2021-08-23T18:37:34.920" v="333"/>
          <ac:inkMkLst>
            <pc:docMk/>
            <pc:sldMk cId="18587621" sldId="291"/>
            <ac:inkMk id="101" creationId="{AA7CC668-37E3-4CD2-A811-02DC779DC559}"/>
          </ac:inkMkLst>
        </pc:inkChg>
        <pc:inkChg chg="add del mod">
          <ac:chgData name="Sergio Alberto Castillo Páez" userId="a115272acfbfdb7e" providerId="LiveId" clId="{99F7F5C9-D30F-4FD2-95A1-15505C45B2A3}" dt="2021-08-23T18:37:34.924" v="350"/>
          <ac:inkMkLst>
            <pc:docMk/>
            <pc:sldMk cId="18587621" sldId="291"/>
            <ac:inkMk id="102" creationId="{247ED48C-AE5D-4651-AD46-559781CD3C63}"/>
          </ac:inkMkLst>
        </pc:inkChg>
        <pc:inkChg chg="add del mod">
          <ac:chgData name="Sergio Alberto Castillo Páez" userId="a115272acfbfdb7e" providerId="LiveId" clId="{99F7F5C9-D30F-4FD2-95A1-15505C45B2A3}" dt="2021-08-23T18:37:34.921" v="336"/>
          <ac:inkMkLst>
            <pc:docMk/>
            <pc:sldMk cId="18587621" sldId="291"/>
            <ac:inkMk id="103" creationId="{A722EFB5-0D87-47E3-8F59-32B882786CEC}"/>
          </ac:inkMkLst>
        </pc:inkChg>
        <pc:inkChg chg="add del mod">
          <ac:chgData name="Sergio Alberto Castillo Páez" userId="a115272acfbfdb7e" providerId="LiveId" clId="{99F7F5C9-D30F-4FD2-95A1-15505C45B2A3}" dt="2021-08-23T18:38:11.151" v="410"/>
          <ac:inkMkLst>
            <pc:docMk/>
            <pc:sldMk cId="18587621" sldId="291"/>
            <ac:inkMk id="105" creationId="{3604BF2C-8B33-40DA-875A-9942C7EC11DC}"/>
          </ac:inkMkLst>
        </pc:inkChg>
        <pc:inkChg chg="add del mod">
          <ac:chgData name="Sergio Alberto Castillo Páez" userId="a115272acfbfdb7e" providerId="LiveId" clId="{99F7F5C9-D30F-4FD2-95A1-15505C45B2A3}" dt="2021-08-23T18:38:11.151" v="413"/>
          <ac:inkMkLst>
            <pc:docMk/>
            <pc:sldMk cId="18587621" sldId="291"/>
            <ac:inkMk id="106" creationId="{CDE82F27-B595-406C-B3A7-37A32482337C}"/>
          </ac:inkMkLst>
        </pc:inkChg>
        <pc:inkChg chg="add del mod">
          <ac:chgData name="Sergio Alberto Castillo Páez" userId="a115272acfbfdb7e" providerId="LiveId" clId="{99F7F5C9-D30F-4FD2-95A1-15505C45B2A3}" dt="2021-08-23T19:06:53.124" v="636"/>
          <ac:inkMkLst>
            <pc:docMk/>
            <pc:sldMk cId="18587621" sldId="291"/>
            <ac:inkMk id="107" creationId="{0CA202A8-D726-41B9-A77A-4637A1B83D61}"/>
          </ac:inkMkLst>
        </pc:inkChg>
        <pc:inkChg chg="add del mod">
          <ac:chgData name="Sergio Alberto Castillo Páez" userId="a115272acfbfdb7e" providerId="LiveId" clId="{99F7F5C9-D30F-4FD2-95A1-15505C45B2A3}" dt="2021-08-23T18:38:11.156" v="426"/>
          <ac:inkMkLst>
            <pc:docMk/>
            <pc:sldMk cId="18587621" sldId="291"/>
            <ac:inkMk id="108" creationId="{BE7BD435-1DB6-4584-9F25-D935BF57F446}"/>
          </ac:inkMkLst>
        </pc:inkChg>
        <pc:inkChg chg="add del mod">
          <ac:chgData name="Sergio Alberto Castillo Páez" userId="a115272acfbfdb7e" providerId="LiveId" clId="{99F7F5C9-D30F-4FD2-95A1-15505C45B2A3}" dt="2021-08-23T18:38:11.147" v="400"/>
          <ac:inkMkLst>
            <pc:docMk/>
            <pc:sldMk cId="18587621" sldId="291"/>
            <ac:inkMk id="109" creationId="{2D25B0AE-6CCF-4B8B-9F87-64FE5B468F27}"/>
          </ac:inkMkLst>
        </pc:inkChg>
        <pc:inkChg chg="add del mod">
          <ac:chgData name="Sergio Alberto Castillo Páez" userId="a115272acfbfdb7e" providerId="LiveId" clId="{99F7F5C9-D30F-4FD2-95A1-15505C45B2A3}" dt="2021-08-23T18:38:11.147" v="397"/>
          <ac:inkMkLst>
            <pc:docMk/>
            <pc:sldMk cId="18587621" sldId="291"/>
            <ac:inkMk id="110" creationId="{2386610E-C989-4F57-9A8D-DCAC0AF533E7}"/>
          </ac:inkMkLst>
        </pc:inkChg>
        <pc:inkChg chg="add del mod">
          <ac:chgData name="Sergio Alberto Castillo Páez" userId="a115272acfbfdb7e" providerId="LiveId" clId="{99F7F5C9-D30F-4FD2-95A1-15505C45B2A3}" dt="2021-08-23T18:38:11.151" v="412"/>
          <ac:inkMkLst>
            <pc:docMk/>
            <pc:sldMk cId="18587621" sldId="291"/>
            <ac:inkMk id="111" creationId="{AEC7DCE5-AF05-4821-B6D7-4A7493A31404}"/>
          </ac:inkMkLst>
        </pc:inkChg>
        <pc:inkChg chg="add del mod">
          <ac:chgData name="Sergio Alberto Castillo Páez" userId="a115272acfbfdb7e" providerId="LiveId" clId="{99F7F5C9-D30F-4FD2-95A1-15505C45B2A3}" dt="2021-08-23T18:38:11.154" v="420"/>
          <ac:inkMkLst>
            <pc:docMk/>
            <pc:sldMk cId="18587621" sldId="291"/>
            <ac:inkMk id="112" creationId="{45691E18-0891-4561-A059-15B9E2AFB67C}"/>
          </ac:inkMkLst>
        </pc:inkChg>
        <pc:inkChg chg="add del mod">
          <ac:chgData name="Sergio Alberto Castillo Páez" userId="a115272acfbfdb7e" providerId="LiveId" clId="{99F7F5C9-D30F-4FD2-95A1-15505C45B2A3}" dt="2021-08-23T18:38:11.152" v="415"/>
          <ac:inkMkLst>
            <pc:docMk/>
            <pc:sldMk cId="18587621" sldId="291"/>
            <ac:inkMk id="113" creationId="{7A998BB6-B806-40A2-BD3A-1B4D410EE44B}"/>
          </ac:inkMkLst>
        </pc:inkChg>
        <pc:inkChg chg="add del mod">
          <ac:chgData name="Sergio Alberto Castillo Páez" userId="a115272acfbfdb7e" providerId="LiveId" clId="{99F7F5C9-D30F-4FD2-95A1-15505C45B2A3}" dt="2021-08-23T19:06:53.124" v="631"/>
          <ac:inkMkLst>
            <pc:docMk/>
            <pc:sldMk cId="18587621" sldId="291"/>
            <ac:inkMk id="114" creationId="{C46ECA7F-6965-44AC-A79A-FB61C509F407}"/>
          </ac:inkMkLst>
        </pc:inkChg>
        <pc:inkChg chg="add del mod">
          <ac:chgData name="Sergio Alberto Castillo Páez" userId="a115272acfbfdb7e" providerId="LiveId" clId="{99F7F5C9-D30F-4FD2-95A1-15505C45B2A3}" dt="2021-08-23T18:38:11.155" v="422"/>
          <ac:inkMkLst>
            <pc:docMk/>
            <pc:sldMk cId="18587621" sldId="291"/>
            <ac:inkMk id="115" creationId="{D6554322-48A8-4752-9736-0BE1A067C21E}"/>
          </ac:inkMkLst>
        </pc:inkChg>
        <pc:inkChg chg="add del mod">
          <ac:chgData name="Sergio Alberto Castillo Páez" userId="a115272acfbfdb7e" providerId="LiveId" clId="{99F7F5C9-D30F-4FD2-95A1-15505C45B2A3}" dt="2021-08-23T18:38:11.158" v="433"/>
          <ac:inkMkLst>
            <pc:docMk/>
            <pc:sldMk cId="18587621" sldId="291"/>
            <ac:inkMk id="116" creationId="{54CDFF1E-CCE1-4FD6-A10F-C9DDE01DBC57}"/>
          </ac:inkMkLst>
        </pc:inkChg>
        <pc:inkChg chg="add del mod">
          <ac:chgData name="Sergio Alberto Castillo Páez" userId="a115272acfbfdb7e" providerId="LiveId" clId="{99F7F5C9-D30F-4FD2-95A1-15505C45B2A3}" dt="2021-08-23T18:38:11.157" v="431"/>
          <ac:inkMkLst>
            <pc:docMk/>
            <pc:sldMk cId="18587621" sldId="291"/>
            <ac:inkMk id="117" creationId="{B9AF4323-55F1-4C91-97F5-1BDEDAA12A75}"/>
          </ac:inkMkLst>
        </pc:inkChg>
        <pc:inkChg chg="add del mod">
          <ac:chgData name="Sergio Alberto Castillo Páez" userId="a115272acfbfdb7e" providerId="LiveId" clId="{99F7F5C9-D30F-4FD2-95A1-15505C45B2A3}" dt="2021-08-23T18:38:11.150" v="408"/>
          <ac:inkMkLst>
            <pc:docMk/>
            <pc:sldMk cId="18587621" sldId="291"/>
            <ac:inkMk id="118" creationId="{9CD8E813-E92B-4951-9C5A-D2634508AC27}"/>
          </ac:inkMkLst>
        </pc:inkChg>
        <pc:inkChg chg="add del mod">
          <ac:chgData name="Sergio Alberto Castillo Páez" userId="a115272acfbfdb7e" providerId="LiveId" clId="{99F7F5C9-D30F-4FD2-95A1-15505C45B2A3}" dt="2021-08-23T18:38:11.156" v="424"/>
          <ac:inkMkLst>
            <pc:docMk/>
            <pc:sldMk cId="18587621" sldId="291"/>
            <ac:inkMk id="120" creationId="{066DDF30-FA5B-4066-92EE-4D43758BFF2C}"/>
          </ac:inkMkLst>
        </pc:inkChg>
        <pc:inkChg chg="add del mod">
          <ac:chgData name="Sergio Alberto Castillo Páez" userId="a115272acfbfdb7e" providerId="LiveId" clId="{99F7F5C9-D30F-4FD2-95A1-15505C45B2A3}" dt="2021-08-23T18:38:11.146" v="395"/>
          <ac:inkMkLst>
            <pc:docMk/>
            <pc:sldMk cId="18587621" sldId="291"/>
            <ac:inkMk id="121" creationId="{43290AF7-14C0-47F5-A20E-6ED0780CF85E}"/>
          </ac:inkMkLst>
        </pc:inkChg>
        <pc:inkChg chg="add del">
          <ac:chgData name="Sergio Alberto Castillo Páez" userId="a115272acfbfdb7e" providerId="LiveId" clId="{99F7F5C9-D30F-4FD2-95A1-15505C45B2A3}" dt="2021-08-23T18:38:06.728" v="392"/>
          <ac:inkMkLst>
            <pc:docMk/>
            <pc:sldMk cId="18587621" sldId="291"/>
            <ac:inkMk id="123" creationId="{60E42B14-0DC3-4C0E-8B74-68392D9245AF}"/>
          </ac:inkMkLst>
        </pc:inkChg>
        <pc:inkChg chg="add del mod">
          <ac:chgData name="Sergio Alberto Castillo Páez" userId="a115272acfbfdb7e" providerId="LiveId" clId="{99F7F5C9-D30F-4FD2-95A1-15505C45B2A3}" dt="2021-08-23T18:38:06.729" v="394"/>
          <ac:inkMkLst>
            <pc:docMk/>
            <pc:sldMk cId="18587621" sldId="291"/>
            <ac:inkMk id="124" creationId="{179DFDE9-89C4-4752-9D99-62208FBDFBB3}"/>
          </ac:inkMkLst>
        </pc:inkChg>
        <pc:inkChg chg="add del mod">
          <ac:chgData name="Sergio Alberto Castillo Páez" userId="a115272acfbfdb7e" providerId="LiveId" clId="{99F7F5C9-D30F-4FD2-95A1-15505C45B2A3}" dt="2021-08-23T18:37:53.419" v="364"/>
          <ac:inkMkLst>
            <pc:docMk/>
            <pc:sldMk cId="18587621" sldId="291"/>
            <ac:inkMk id="125" creationId="{64883FA1-FDC6-4699-BA28-01AD7CDA4189}"/>
          </ac:inkMkLst>
        </pc:inkChg>
        <pc:inkChg chg="add del mod">
          <ac:chgData name="Sergio Alberto Castillo Páez" userId="a115272acfbfdb7e" providerId="LiveId" clId="{99F7F5C9-D30F-4FD2-95A1-15505C45B2A3}" dt="2021-08-23T18:37:53.421" v="371"/>
          <ac:inkMkLst>
            <pc:docMk/>
            <pc:sldMk cId="18587621" sldId="291"/>
            <ac:inkMk id="126" creationId="{7C6BFAD4-199B-43EB-B287-F2AADE9E3DCA}"/>
          </ac:inkMkLst>
        </pc:inkChg>
        <pc:inkChg chg="add del mod">
          <ac:chgData name="Sergio Alberto Castillo Páez" userId="a115272acfbfdb7e" providerId="LiveId" clId="{99F7F5C9-D30F-4FD2-95A1-15505C45B2A3}" dt="2021-08-23T18:37:53.420" v="368"/>
          <ac:inkMkLst>
            <pc:docMk/>
            <pc:sldMk cId="18587621" sldId="291"/>
            <ac:inkMk id="127" creationId="{AB0B0C21-BB6F-4EC5-98D3-EC425290C795}"/>
          </ac:inkMkLst>
        </pc:inkChg>
        <pc:inkChg chg="add del mod">
          <ac:chgData name="Sergio Alberto Castillo Páez" userId="a115272acfbfdb7e" providerId="LiveId" clId="{99F7F5C9-D30F-4FD2-95A1-15505C45B2A3}" dt="2021-08-23T18:37:53.420" v="366"/>
          <ac:inkMkLst>
            <pc:docMk/>
            <pc:sldMk cId="18587621" sldId="291"/>
            <ac:inkMk id="128" creationId="{5EC44A02-207F-4706-B6AD-9EF31AB48282}"/>
          </ac:inkMkLst>
        </pc:inkChg>
        <pc:inkChg chg="add del mod">
          <ac:chgData name="Sergio Alberto Castillo Páez" userId="a115272acfbfdb7e" providerId="LiveId" clId="{99F7F5C9-D30F-4FD2-95A1-15505C45B2A3}" dt="2021-08-23T18:37:53.419" v="365"/>
          <ac:inkMkLst>
            <pc:docMk/>
            <pc:sldMk cId="18587621" sldId="291"/>
            <ac:inkMk id="130" creationId="{71C79BC6-E2CF-4585-9607-5549C789DC68}"/>
          </ac:inkMkLst>
        </pc:inkChg>
        <pc:inkChg chg="add del mod">
          <ac:chgData name="Sergio Alberto Castillo Páez" userId="a115272acfbfdb7e" providerId="LiveId" clId="{99F7F5C9-D30F-4FD2-95A1-15505C45B2A3}" dt="2021-08-23T19:06:53.120" v="613"/>
          <ac:inkMkLst>
            <pc:docMk/>
            <pc:sldMk cId="18587621" sldId="291"/>
            <ac:inkMk id="131" creationId="{1CCF2A14-F6BF-40CB-A1E8-86E8855D98F0}"/>
          </ac:inkMkLst>
        </pc:inkChg>
        <pc:inkChg chg="add del mod">
          <ac:chgData name="Sergio Alberto Castillo Páez" userId="a115272acfbfdb7e" providerId="LiveId" clId="{99F7F5C9-D30F-4FD2-95A1-15505C45B2A3}" dt="2021-08-23T18:37:53.421" v="369"/>
          <ac:inkMkLst>
            <pc:docMk/>
            <pc:sldMk cId="18587621" sldId="291"/>
            <ac:inkMk id="132" creationId="{C7C5B8C9-F12A-4A26-9419-396FEDABDAB8}"/>
          </ac:inkMkLst>
        </pc:inkChg>
        <pc:inkChg chg="add del mod">
          <ac:chgData name="Sergio Alberto Castillo Páez" userId="a115272acfbfdb7e" providerId="LiveId" clId="{99F7F5C9-D30F-4FD2-95A1-15505C45B2A3}" dt="2021-08-23T18:37:53.419" v="363"/>
          <ac:inkMkLst>
            <pc:docMk/>
            <pc:sldMk cId="18587621" sldId="291"/>
            <ac:inkMk id="133" creationId="{C713F124-AC76-47D8-8DA9-01D788E5226E}"/>
          </ac:inkMkLst>
        </pc:inkChg>
        <pc:inkChg chg="add del mod">
          <ac:chgData name="Sergio Alberto Castillo Páez" userId="a115272acfbfdb7e" providerId="LiveId" clId="{99F7F5C9-D30F-4FD2-95A1-15505C45B2A3}" dt="2021-08-23T18:37:53.420" v="367"/>
          <ac:inkMkLst>
            <pc:docMk/>
            <pc:sldMk cId="18587621" sldId="291"/>
            <ac:inkMk id="134" creationId="{D1EA11E9-9F4F-44F5-9127-EBEA0911F6E5}"/>
          </ac:inkMkLst>
        </pc:inkChg>
        <pc:inkChg chg="add del mod">
          <ac:chgData name="Sergio Alberto Castillo Páez" userId="a115272acfbfdb7e" providerId="LiveId" clId="{99F7F5C9-D30F-4FD2-95A1-15505C45B2A3}" dt="2021-08-23T18:37:58.022" v="378"/>
          <ac:inkMkLst>
            <pc:docMk/>
            <pc:sldMk cId="18587621" sldId="291"/>
            <ac:inkMk id="136" creationId="{221739E0-C1DA-4F52-AE97-EE3E02A0E901}"/>
          </ac:inkMkLst>
        </pc:inkChg>
        <pc:inkChg chg="add del mod">
          <ac:chgData name="Sergio Alberto Castillo Páez" userId="a115272acfbfdb7e" providerId="LiveId" clId="{99F7F5C9-D30F-4FD2-95A1-15505C45B2A3}" dt="2021-08-23T18:37:58.022" v="379"/>
          <ac:inkMkLst>
            <pc:docMk/>
            <pc:sldMk cId="18587621" sldId="291"/>
            <ac:inkMk id="137" creationId="{CEA9A958-27AC-4782-AA77-8AA5B2324A61}"/>
          </ac:inkMkLst>
        </pc:inkChg>
        <pc:inkChg chg="add del mod">
          <ac:chgData name="Sergio Alberto Castillo Páez" userId="a115272acfbfdb7e" providerId="LiveId" clId="{99F7F5C9-D30F-4FD2-95A1-15505C45B2A3}" dt="2021-08-23T18:38:06.728" v="390"/>
          <ac:inkMkLst>
            <pc:docMk/>
            <pc:sldMk cId="18587621" sldId="291"/>
            <ac:inkMk id="138" creationId="{0C7B1959-4156-44DE-B906-1EC4E81182AF}"/>
          </ac:inkMkLst>
        </pc:inkChg>
        <pc:inkChg chg="add del mod">
          <ac:chgData name="Sergio Alberto Castillo Páez" userId="a115272acfbfdb7e" providerId="LiveId" clId="{99F7F5C9-D30F-4FD2-95A1-15505C45B2A3}" dt="2021-08-23T18:38:06.727" v="386"/>
          <ac:inkMkLst>
            <pc:docMk/>
            <pc:sldMk cId="18587621" sldId="291"/>
            <ac:inkMk id="139" creationId="{BCB38558-432D-4A65-B350-19C5644C4143}"/>
          </ac:inkMkLst>
        </pc:inkChg>
        <pc:inkChg chg="add del mod">
          <ac:chgData name="Sergio Alberto Castillo Páez" userId="a115272acfbfdb7e" providerId="LiveId" clId="{99F7F5C9-D30F-4FD2-95A1-15505C45B2A3}" dt="2021-08-23T18:38:06.727" v="387"/>
          <ac:inkMkLst>
            <pc:docMk/>
            <pc:sldMk cId="18587621" sldId="291"/>
            <ac:inkMk id="140" creationId="{11916582-A93B-4D4A-B6EF-8A52085513BE}"/>
          </ac:inkMkLst>
        </pc:inkChg>
        <pc:inkChg chg="add del mod">
          <ac:chgData name="Sergio Alberto Castillo Páez" userId="a115272acfbfdb7e" providerId="LiveId" clId="{99F7F5C9-D30F-4FD2-95A1-15505C45B2A3}" dt="2021-08-23T18:38:06.728" v="391"/>
          <ac:inkMkLst>
            <pc:docMk/>
            <pc:sldMk cId="18587621" sldId="291"/>
            <ac:inkMk id="143" creationId="{E22E13E4-2A75-4293-974B-C16BA7860A7D}"/>
          </ac:inkMkLst>
        </pc:inkChg>
        <pc:inkChg chg="add del mod">
          <ac:chgData name="Sergio Alberto Castillo Páez" userId="a115272acfbfdb7e" providerId="LiveId" clId="{99F7F5C9-D30F-4FD2-95A1-15505C45B2A3}" dt="2021-08-23T18:38:06.728" v="389"/>
          <ac:inkMkLst>
            <pc:docMk/>
            <pc:sldMk cId="18587621" sldId="291"/>
            <ac:inkMk id="144" creationId="{70AC3BA2-C18D-4014-A15D-ADAD5FA1C7BD}"/>
          </ac:inkMkLst>
        </pc:inkChg>
        <pc:inkChg chg="add del mod">
          <ac:chgData name="Sergio Alberto Castillo Páez" userId="a115272acfbfdb7e" providerId="LiveId" clId="{99F7F5C9-D30F-4FD2-95A1-15505C45B2A3}" dt="2021-08-23T18:38:06.727" v="388"/>
          <ac:inkMkLst>
            <pc:docMk/>
            <pc:sldMk cId="18587621" sldId="291"/>
            <ac:inkMk id="145" creationId="{D5D72807-54A1-4E22-8FEA-6D7CA17E54A9}"/>
          </ac:inkMkLst>
        </pc:inkChg>
        <pc:inkChg chg="add del mod">
          <ac:chgData name="Sergio Alberto Castillo Páez" userId="a115272acfbfdb7e" providerId="LiveId" clId="{99F7F5C9-D30F-4FD2-95A1-15505C45B2A3}" dt="2021-08-23T18:38:06.729" v="393"/>
          <ac:inkMkLst>
            <pc:docMk/>
            <pc:sldMk cId="18587621" sldId="291"/>
            <ac:inkMk id="146" creationId="{7E74D8C5-73DB-4F23-90C3-E1DF496CF7D2}"/>
          </ac:inkMkLst>
        </pc:inkChg>
        <pc:inkChg chg="add del mod">
          <ac:chgData name="Sergio Alberto Castillo Páez" userId="a115272acfbfdb7e" providerId="LiveId" clId="{99F7F5C9-D30F-4FD2-95A1-15505C45B2A3}" dt="2021-08-23T18:38:11.318" v="437"/>
          <ac:inkMkLst>
            <pc:docMk/>
            <pc:sldMk cId="18587621" sldId="291"/>
            <ac:inkMk id="147" creationId="{4BAD75DD-C631-4CA4-803F-B33C2E460527}"/>
          </ac:inkMkLst>
        </pc:inkChg>
        <pc:inkChg chg="add del">
          <ac:chgData name="Sergio Alberto Castillo Páez" userId="a115272acfbfdb7e" providerId="LiveId" clId="{99F7F5C9-D30F-4FD2-95A1-15505C45B2A3}" dt="2021-08-23T18:38:13.155" v="439"/>
          <ac:inkMkLst>
            <pc:docMk/>
            <pc:sldMk cId="18587621" sldId="291"/>
            <ac:inkMk id="150" creationId="{8E0EAA39-473D-479B-BC97-3019F56D00B2}"/>
          </ac:inkMkLst>
        </pc:inkChg>
        <pc:inkChg chg="add del">
          <ac:chgData name="Sergio Alberto Castillo Páez" userId="a115272acfbfdb7e" providerId="LiveId" clId="{99F7F5C9-D30F-4FD2-95A1-15505C45B2A3}" dt="2021-08-23T19:06:53.122" v="619"/>
          <ac:inkMkLst>
            <pc:docMk/>
            <pc:sldMk cId="18587621" sldId="291"/>
            <ac:inkMk id="151" creationId="{15BBA5F4-6C3B-42CB-93B9-4FD3B44D0BC1}"/>
          </ac:inkMkLst>
        </pc:inkChg>
        <pc:inkChg chg="add del">
          <ac:chgData name="Sergio Alberto Castillo Páez" userId="a115272acfbfdb7e" providerId="LiveId" clId="{99F7F5C9-D30F-4FD2-95A1-15505C45B2A3}" dt="2021-08-23T19:06:53.125" v="639"/>
          <ac:inkMkLst>
            <pc:docMk/>
            <pc:sldMk cId="18587621" sldId="291"/>
            <ac:inkMk id="152" creationId="{1A6AF8CB-7C65-4C13-9321-CDEF53BA17DA}"/>
          </ac:inkMkLst>
        </pc:inkChg>
        <pc:inkChg chg="add del">
          <ac:chgData name="Sergio Alberto Castillo Páez" userId="a115272acfbfdb7e" providerId="LiveId" clId="{99F7F5C9-D30F-4FD2-95A1-15505C45B2A3}" dt="2021-08-23T19:06:53.124" v="634"/>
          <ac:inkMkLst>
            <pc:docMk/>
            <pc:sldMk cId="18587621" sldId="291"/>
            <ac:inkMk id="153" creationId="{9064E360-B0AE-492F-9F64-A12FA751B583}"/>
          </ac:inkMkLst>
        </pc:inkChg>
        <pc:inkChg chg="add del mod">
          <ac:chgData name="Sergio Alberto Castillo Páez" userId="a115272acfbfdb7e" providerId="LiveId" clId="{99F7F5C9-D30F-4FD2-95A1-15505C45B2A3}" dt="2021-08-23T19:06:53.123" v="627"/>
          <ac:inkMkLst>
            <pc:docMk/>
            <pc:sldMk cId="18587621" sldId="291"/>
            <ac:inkMk id="154" creationId="{D9AAFD3B-0347-47D1-85D4-DECF552617D7}"/>
          </ac:inkMkLst>
        </pc:inkChg>
        <pc:inkChg chg="add del mod">
          <ac:chgData name="Sergio Alberto Castillo Páez" userId="a115272acfbfdb7e" providerId="LiveId" clId="{99F7F5C9-D30F-4FD2-95A1-15505C45B2A3}" dt="2021-08-23T19:06:53.124" v="635"/>
          <ac:inkMkLst>
            <pc:docMk/>
            <pc:sldMk cId="18587621" sldId="291"/>
            <ac:inkMk id="155" creationId="{A8C0CE24-86B7-40A6-BEBB-1B0054977DA4}"/>
          </ac:inkMkLst>
        </pc:inkChg>
        <pc:inkChg chg="add del mod">
          <ac:chgData name="Sergio Alberto Castillo Páez" userId="a115272acfbfdb7e" providerId="LiveId" clId="{99F7F5C9-D30F-4FD2-95A1-15505C45B2A3}" dt="2021-08-23T19:06:53.121" v="618"/>
          <ac:inkMkLst>
            <pc:docMk/>
            <pc:sldMk cId="18587621" sldId="291"/>
            <ac:inkMk id="157" creationId="{9BBF77F5-53AC-449B-AB4D-0D6B81E19598}"/>
          </ac:inkMkLst>
        </pc:inkChg>
        <pc:inkChg chg="add del">
          <ac:chgData name="Sergio Alberto Castillo Páez" userId="a115272acfbfdb7e" providerId="LiveId" clId="{99F7F5C9-D30F-4FD2-95A1-15505C45B2A3}" dt="2021-08-23T19:06:53.123" v="630"/>
          <ac:inkMkLst>
            <pc:docMk/>
            <pc:sldMk cId="18587621" sldId="291"/>
            <ac:inkMk id="159" creationId="{BDB76B40-5EB4-4EA4-BEC7-9CA7769F407D}"/>
          </ac:inkMkLst>
        </pc:inkChg>
        <pc:inkChg chg="add del">
          <ac:chgData name="Sergio Alberto Castillo Páez" userId="a115272acfbfdb7e" providerId="LiveId" clId="{99F7F5C9-D30F-4FD2-95A1-15505C45B2A3}" dt="2021-08-23T19:06:53.124" v="633"/>
          <ac:inkMkLst>
            <pc:docMk/>
            <pc:sldMk cId="18587621" sldId="291"/>
            <ac:inkMk id="160" creationId="{CDD0B53F-568A-4C2C-BF8D-09E03F444E2B}"/>
          </ac:inkMkLst>
        </pc:inkChg>
        <pc:inkChg chg="add del">
          <ac:chgData name="Sergio Alberto Castillo Páez" userId="a115272acfbfdb7e" providerId="LiveId" clId="{99F7F5C9-D30F-4FD2-95A1-15505C45B2A3}" dt="2021-08-23T19:06:53.122" v="623"/>
          <ac:inkMkLst>
            <pc:docMk/>
            <pc:sldMk cId="18587621" sldId="291"/>
            <ac:inkMk id="161" creationId="{55933C65-7C72-4347-BF85-9D787E847F4A}"/>
          </ac:inkMkLst>
        </pc:inkChg>
        <pc:inkChg chg="add del">
          <ac:chgData name="Sergio Alberto Castillo Páez" userId="a115272acfbfdb7e" providerId="LiveId" clId="{99F7F5C9-D30F-4FD2-95A1-15505C45B2A3}" dt="2021-08-23T19:06:53.122" v="622"/>
          <ac:inkMkLst>
            <pc:docMk/>
            <pc:sldMk cId="18587621" sldId="291"/>
            <ac:inkMk id="162" creationId="{3BA832CE-C0C5-4611-AB89-9B06E2393792}"/>
          </ac:inkMkLst>
        </pc:inkChg>
        <pc:inkChg chg="add del mod">
          <ac:chgData name="Sergio Alberto Castillo Páez" userId="a115272acfbfdb7e" providerId="LiveId" clId="{99F7F5C9-D30F-4FD2-95A1-15505C45B2A3}" dt="2021-08-23T19:06:53.123" v="628"/>
          <ac:inkMkLst>
            <pc:docMk/>
            <pc:sldMk cId="18587621" sldId="291"/>
            <ac:inkMk id="163" creationId="{484EFF6B-5227-4A81-9342-8ED9572EDE39}"/>
          </ac:inkMkLst>
        </pc:inkChg>
        <pc:inkChg chg="add del mod">
          <ac:chgData name="Sergio Alberto Castillo Páez" userId="a115272acfbfdb7e" providerId="LiveId" clId="{99F7F5C9-D30F-4FD2-95A1-15505C45B2A3}" dt="2021-08-23T19:06:53.120" v="614"/>
          <ac:inkMkLst>
            <pc:docMk/>
            <pc:sldMk cId="18587621" sldId="291"/>
            <ac:inkMk id="164" creationId="{17C14939-0147-4917-BB9D-2441B8E09AA8}"/>
          </ac:inkMkLst>
        </pc:inkChg>
        <pc:inkChg chg="add del">
          <ac:chgData name="Sergio Alberto Castillo Páez" userId="a115272acfbfdb7e" providerId="LiveId" clId="{99F7F5C9-D30F-4FD2-95A1-15505C45B2A3}" dt="2021-08-23T19:06:53.123" v="629"/>
          <ac:inkMkLst>
            <pc:docMk/>
            <pc:sldMk cId="18587621" sldId="291"/>
            <ac:inkMk id="166" creationId="{2784A2CC-051C-4A47-B422-F3F186A938EB}"/>
          </ac:inkMkLst>
        </pc:inkChg>
        <pc:inkChg chg="add del mod">
          <ac:chgData name="Sergio Alberto Castillo Páez" userId="a115272acfbfdb7e" providerId="LiveId" clId="{99F7F5C9-D30F-4FD2-95A1-15505C45B2A3}" dt="2021-08-23T19:06:53.123" v="626"/>
          <ac:inkMkLst>
            <pc:docMk/>
            <pc:sldMk cId="18587621" sldId="291"/>
            <ac:inkMk id="167" creationId="{B77B41ED-662D-4326-AB37-A9E76B6165F8}"/>
          </ac:inkMkLst>
        </pc:inkChg>
        <pc:inkChg chg="add del">
          <ac:chgData name="Sergio Alberto Castillo Páez" userId="a115272acfbfdb7e" providerId="LiveId" clId="{99F7F5C9-D30F-4FD2-95A1-15505C45B2A3}" dt="2021-08-23T19:06:45.151" v="612"/>
          <ac:inkMkLst>
            <pc:docMk/>
            <pc:sldMk cId="18587621" sldId="291"/>
            <ac:inkMk id="168" creationId="{11A5D322-E620-4CEF-AC64-56B01AA6187B}"/>
          </ac:inkMkLst>
        </pc:inkChg>
        <pc:inkChg chg="add del mod">
          <ac:chgData name="Sergio Alberto Castillo Páez" userId="a115272acfbfdb7e" providerId="LiveId" clId="{99F7F5C9-D30F-4FD2-95A1-15505C45B2A3}" dt="2021-08-23T19:06:53.124" v="637"/>
          <ac:inkMkLst>
            <pc:docMk/>
            <pc:sldMk cId="18587621" sldId="291"/>
            <ac:inkMk id="169" creationId="{6FEBA4A4-52FD-4C52-BBAD-3F8F3BA91080}"/>
          </ac:inkMkLst>
        </pc:inkChg>
        <pc:inkChg chg="add del mod">
          <ac:chgData name="Sergio Alberto Castillo Páez" userId="a115272acfbfdb7e" providerId="LiveId" clId="{99F7F5C9-D30F-4FD2-95A1-15505C45B2A3}" dt="2021-08-23T19:06:53.121" v="617"/>
          <ac:inkMkLst>
            <pc:docMk/>
            <pc:sldMk cId="18587621" sldId="291"/>
            <ac:inkMk id="171" creationId="{E0050A00-6434-4121-97B3-B373313A0B8A}"/>
          </ac:inkMkLst>
        </pc:inkChg>
        <pc:inkChg chg="add del mod">
          <ac:chgData name="Sergio Alberto Castillo Páez" userId="a115272acfbfdb7e" providerId="LiveId" clId="{99F7F5C9-D30F-4FD2-95A1-15505C45B2A3}" dt="2021-08-23T19:06:53.122" v="621"/>
          <ac:inkMkLst>
            <pc:docMk/>
            <pc:sldMk cId="18587621" sldId="291"/>
            <ac:inkMk id="172" creationId="{60AC7D3D-263A-4A37-AB49-8157B2155534}"/>
          </ac:inkMkLst>
        </pc:inkChg>
        <pc:inkChg chg="add del mod">
          <ac:chgData name="Sergio Alberto Castillo Páez" userId="a115272acfbfdb7e" providerId="LiveId" clId="{99F7F5C9-D30F-4FD2-95A1-15505C45B2A3}" dt="2021-08-23T19:06:53.125" v="638"/>
          <ac:inkMkLst>
            <pc:docMk/>
            <pc:sldMk cId="18587621" sldId="291"/>
            <ac:inkMk id="173" creationId="{7B1594CB-F86E-41E7-B644-88659ABBEED6}"/>
          </ac:inkMkLst>
        </pc:inkChg>
        <pc:inkChg chg="add del mod">
          <ac:chgData name="Sergio Alberto Castillo Páez" userId="a115272acfbfdb7e" providerId="LiveId" clId="{99F7F5C9-D30F-4FD2-95A1-15505C45B2A3}" dt="2021-08-23T19:06:53.124" v="632"/>
          <ac:inkMkLst>
            <pc:docMk/>
            <pc:sldMk cId="18587621" sldId="291"/>
            <ac:inkMk id="174" creationId="{27659EBB-BA99-4818-BF51-C28F5B52414B}"/>
          </ac:inkMkLst>
        </pc:inkChg>
        <pc:inkChg chg="add del mod">
          <ac:chgData name="Sergio Alberto Castillo Páez" userId="a115272acfbfdb7e" providerId="LiveId" clId="{99F7F5C9-D30F-4FD2-95A1-15505C45B2A3}" dt="2021-08-23T19:06:53.122" v="624"/>
          <ac:inkMkLst>
            <pc:docMk/>
            <pc:sldMk cId="18587621" sldId="291"/>
            <ac:inkMk id="175" creationId="{D0A02F8E-FE34-4F66-8414-BFB88C17DB7A}"/>
          </ac:inkMkLst>
        </pc:inkChg>
        <pc:inkChg chg="add del mod">
          <ac:chgData name="Sergio Alberto Castillo Páez" userId="a115272acfbfdb7e" providerId="LiveId" clId="{99F7F5C9-D30F-4FD2-95A1-15505C45B2A3}" dt="2021-08-23T19:06:53.122" v="620"/>
          <ac:inkMkLst>
            <pc:docMk/>
            <pc:sldMk cId="18587621" sldId="291"/>
            <ac:inkMk id="176" creationId="{C41C11D6-7BB8-4817-8A84-20584A5D3635}"/>
          </ac:inkMkLst>
        </pc:inkChg>
        <pc:inkChg chg="add del mod">
          <ac:chgData name="Sergio Alberto Castillo Páez" userId="a115272acfbfdb7e" providerId="LiveId" clId="{99F7F5C9-D30F-4FD2-95A1-15505C45B2A3}" dt="2021-08-23T19:06:53.121" v="616"/>
          <ac:inkMkLst>
            <pc:docMk/>
            <pc:sldMk cId="18587621" sldId="291"/>
            <ac:inkMk id="177" creationId="{733F023B-4ED3-45D5-8D53-C8EBA1D20739}"/>
          </ac:inkMkLst>
        </pc:inkChg>
      </pc:sldChg>
      <pc:sldChg chg="addSp delSp modSp">
        <pc:chgData name="Sergio Alberto Castillo Páez" userId="a115272acfbfdb7e" providerId="LiveId" clId="{99F7F5C9-D30F-4FD2-95A1-15505C45B2A3}" dt="2021-08-23T19:06:59.153" v="650"/>
        <pc:sldMkLst>
          <pc:docMk/>
          <pc:sldMk cId="4150738957" sldId="292"/>
        </pc:sldMkLst>
        <pc:grpChg chg="del mod">
          <ac:chgData name="Sergio Alberto Castillo Páez" userId="a115272acfbfdb7e" providerId="LiveId" clId="{99F7F5C9-D30F-4FD2-95A1-15505C45B2A3}" dt="2021-08-23T18:39:08.239" v="473"/>
          <ac:grpSpMkLst>
            <pc:docMk/>
            <pc:sldMk cId="4150738957" sldId="292"/>
            <ac:grpSpMk id="7" creationId="{4596CEDA-C25E-4C17-97CF-E695330D47BB}"/>
          </ac:grpSpMkLst>
        </pc:grpChg>
        <pc:grpChg chg="del mod">
          <ac:chgData name="Sergio Alberto Castillo Páez" userId="a115272acfbfdb7e" providerId="LiveId" clId="{99F7F5C9-D30F-4FD2-95A1-15505C45B2A3}" dt="2021-08-23T18:39:27.139" v="480"/>
          <ac:grpSpMkLst>
            <pc:docMk/>
            <pc:sldMk cId="4150738957" sldId="292"/>
            <ac:grpSpMk id="9" creationId="{02551066-104D-44A6-B387-D60F56851F2E}"/>
          </ac:grpSpMkLst>
        </pc:grpChg>
        <pc:grpChg chg="del mod">
          <ac:chgData name="Sergio Alberto Castillo Páez" userId="a115272acfbfdb7e" providerId="LiveId" clId="{99F7F5C9-D30F-4FD2-95A1-15505C45B2A3}" dt="2021-08-23T19:06:59.152" v="646"/>
          <ac:grpSpMkLst>
            <pc:docMk/>
            <pc:sldMk cId="4150738957" sldId="292"/>
            <ac:grpSpMk id="18" creationId="{3E2DB69C-DD80-46CF-A91D-BC03DAE8C855}"/>
          </ac:grpSpMkLst>
        </pc:grpChg>
        <pc:grpChg chg="del mod">
          <ac:chgData name="Sergio Alberto Castillo Páez" userId="a115272acfbfdb7e" providerId="LiveId" clId="{99F7F5C9-D30F-4FD2-95A1-15505C45B2A3}" dt="2021-08-23T19:06:59.153" v="649"/>
          <ac:grpSpMkLst>
            <pc:docMk/>
            <pc:sldMk cId="4150738957" sldId="292"/>
            <ac:grpSpMk id="27" creationId="{E455A1F8-A9CF-4E8C-8C87-40DE43FBF407}"/>
          </ac:grpSpMkLst>
        </pc:grpChg>
        <pc:inkChg chg="add del">
          <ac:chgData name="Sergio Alberto Castillo Páez" userId="a115272acfbfdb7e" providerId="LiveId" clId="{99F7F5C9-D30F-4FD2-95A1-15505C45B2A3}" dt="2021-08-23T18:39:25.034" v="477"/>
          <ac:inkMkLst>
            <pc:docMk/>
            <pc:sldMk cId="4150738957" sldId="292"/>
            <ac:inkMk id="4" creationId="{943F1853-40A4-44B9-AAF7-C2E210A8311D}"/>
          </ac:inkMkLst>
        </pc:inkChg>
        <pc:inkChg chg="add del mod">
          <ac:chgData name="Sergio Alberto Castillo Páez" userId="a115272acfbfdb7e" providerId="LiveId" clId="{99F7F5C9-D30F-4FD2-95A1-15505C45B2A3}" dt="2021-08-23T18:39:27.139" v="480"/>
          <ac:inkMkLst>
            <pc:docMk/>
            <pc:sldMk cId="4150738957" sldId="292"/>
            <ac:inkMk id="5" creationId="{022C0511-0B05-424C-8A40-9C7EFD30A55F}"/>
          </ac:inkMkLst>
        </pc:inkChg>
        <pc:inkChg chg="add del mod">
          <ac:chgData name="Sergio Alberto Castillo Páez" userId="a115272acfbfdb7e" providerId="LiveId" clId="{99F7F5C9-D30F-4FD2-95A1-15505C45B2A3}" dt="2021-08-23T18:39:27.139" v="481"/>
          <ac:inkMkLst>
            <pc:docMk/>
            <pc:sldMk cId="4150738957" sldId="292"/>
            <ac:inkMk id="6" creationId="{339CC1DA-6017-4CF0-94EA-C2D5C7CAAF7C}"/>
          </ac:inkMkLst>
        </pc:inkChg>
        <pc:inkChg chg="add del mod">
          <ac:chgData name="Sergio Alberto Castillo Páez" userId="a115272acfbfdb7e" providerId="LiveId" clId="{99F7F5C9-D30F-4FD2-95A1-15505C45B2A3}" dt="2021-08-23T18:39:27.139" v="479"/>
          <ac:inkMkLst>
            <pc:docMk/>
            <pc:sldMk cId="4150738957" sldId="292"/>
            <ac:inkMk id="8" creationId="{BA3164D3-CE33-4F60-868B-18BBF088A2A8}"/>
          </ac:inkMkLst>
        </pc:inkChg>
        <pc:inkChg chg="add del">
          <ac:chgData name="Sergio Alberto Castillo Páez" userId="a115272acfbfdb7e" providerId="LiveId" clId="{99F7F5C9-D30F-4FD2-95A1-15505C45B2A3}" dt="2021-08-23T18:39:27.139" v="482"/>
          <ac:inkMkLst>
            <pc:docMk/>
            <pc:sldMk cId="4150738957" sldId="292"/>
            <ac:inkMk id="10" creationId="{E6F90AD4-CFEA-49F7-AFB3-4ED859FF9586}"/>
          </ac:inkMkLst>
        </pc:inkChg>
        <pc:inkChg chg="add del">
          <ac:chgData name="Sergio Alberto Castillo Páez" userId="a115272acfbfdb7e" providerId="LiveId" clId="{99F7F5C9-D30F-4FD2-95A1-15505C45B2A3}" dt="2021-08-23T18:39:27.138" v="478"/>
          <ac:inkMkLst>
            <pc:docMk/>
            <pc:sldMk cId="4150738957" sldId="292"/>
            <ac:inkMk id="11" creationId="{1FD7BB3E-8830-4B13-9E3A-2671BE6D1D04}"/>
          </ac:inkMkLst>
        </pc:inkChg>
        <pc:inkChg chg="add del">
          <ac:chgData name="Sergio Alberto Castillo Páez" userId="a115272acfbfdb7e" providerId="LiveId" clId="{99F7F5C9-D30F-4FD2-95A1-15505C45B2A3}" dt="2021-08-23T18:39:27.139" v="483"/>
          <ac:inkMkLst>
            <pc:docMk/>
            <pc:sldMk cId="4150738957" sldId="292"/>
            <ac:inkMk id="12" creationId="{F72A9290-EA43-4848-B3F1-6DF6056D0F9D}"/>
          </ac:inkMkLst>
        </pc:inkChg>
        <pc:inkChg chg="add del mod">
          <ac:chgData name="Sergio Alberto Castillo Páez" userId="a115272acfbfdb7e" providerId="LiveId" clId="{99F7F5C9-D30F-4FD2-95A1-15505C45B2A3}" dt="2021-08-23T19:06:59.152" v="647"/>
          <ac:inkMkLst>
            <pc:docMk/>
            <pc:sldMk cId="4150738957" sldId="292"/>
            <ac:inkMk id="15" creationId="{E020BDF0-A725-411F-BDAF-1DD7735FE12C}"/>
          </ac:inkMkLst>
        </pc:inkChg>
        <pc:inkChg chg="add del mod">
          <ac:chgData name="Sergio Alberto Castillo Páez" userId="a115272acfbfdb7e" providerId="LiveId" clId="{99F7F5C9-D30F-4FD2-95A1-15505C45B2A3}" dt="2021-08-23T19:06:59.152" v="646"/>
          <ac:inkMkLst>
            <pc:docMk/>
            <pc:sldMk cId="4150738957" sldId="292"/>
            <ac:inkMk id="16" creationId="{FDD6C125-E205-4DF5-A0D2-13E0C569AF04}"/>
          </ac:inkMkLst>
        </pc:inkChg>
        <pc:inkChg chg="add del mod">
          <ac:chgData name="Sergio Alberto Castillo Páez" userId="a115272acfbfdb7e" providerId="LiveId" clId="{99F7F5C9-D30F-4FD2-95A1-15505C45B2A3}" dt="2021-08-23T19:06:59.149" v="640"/>
          <ac:inkMkLst>
            <pc:docMk/>
            <pc:sldMk cId="4150738957" sldId="292"/>
            <ac:inkMk id="17" creationId="{6803D28F-EB69-478C-8CC0-7D656F59890D}"/>
          </ac:inkMkLst>
        </pc:inkChg>
        <pc:inkChg chg="add del">
          <ac:chgData name="Sergio Alberto Castillo Páez" userId="a115272acfbfdb7e" providerId="LiveId" clId="{99F7F5C9-D30F-4FD2-95A1-15505C45B2A3}" dt="2021-08-23T19:06:59.151" v="643"/>
          <ac:inkMkLst>
            <pc:docMk/>
            <pc:sldMk cId="4150738957" sldId="292"/>
            <ac:inkMk id="19" creationId="{82C11A5D-AC06-4C87-A65F-4217037B5920}"/>
          </ac:inkMkLst>
        </pc:inkChg>
        <pc:inkChg chg="add del mod">
          <ac:chgData name="Sergio Alberto Castillo Páez" userId="a115272acfbfdb7e" providerId="LiveId" clId="{99F7F5C9-D30F-4FD2-95A1-15505C45B2A3}" dt="2021-08-23T19:06:59.153" v="649"/>
          <ac:inkMkLst>
            <pc:docMk/>
            <pc:sldMk cId="4150738957" sldId="292"/>
            <ac:inkMk id="20" creationId="{C98389CD-4EA8-4BB8-984D-2CA22B80A9B6}"/>
          </ac:inkMkLst>
        </pc:inkChg>
        <pc:inkChg chg="add del mod">
          <ac:chgData name="Sergio Alberto Castillo Páez" userId="a115272acfbfdb7e" providerId="LiveId" clId="{99F7F5C9-D30F-4FD2-95A1-15505C45B2A3}" dt="2021-08-23T19:06:59.151" v="642"/>
          <ac:inkMkLst>
            <pc:docMk/>
            <pc:sldMk cId="4150738957" sldId="292"/>
            <ac:inkMk id="21" creationId="{9A0E6F18-CFE9-4A52-80DC-A627EB5F197B}"/>
          </ac:inkMkLst>
        </pc:inkChg>
        <pc:inkChg chg="add del mod">
          <ac:chgData name="Sergio Alberto Castillo Páez" userId="a115272acfbfdb7e" providerId="LiveId" clId="{99F7F5C9-D30F-4FD2-95A1-15505C45B2A3}" dt="2021-08-23T19:06:59.150" v="641"/>
          <ac:inkMkLst>
            <pc:docMk/>
            <pc:sldMk cId="4150738957" sldId="292"/>
            <ac:inkMk id="22" creationId="{0C0E5C3A-A9CC-464C-A919-BD2C44AFCD7E}"/>
          </ac:inkMkLst>
        </pc:inkChg>
        <pc:inkChg chg="add del mod">
          <ac:chgData name="Sergio Alberto Castillo Páez" userId="a115272acfbfdb7e" providerId="LiveId" clId="{99F7F5C9-D30F-4FD2-95A1-15505C45B2A3}" dt="2021-08-23T19:06:59.152" v="648"/>
          <ac:inkMkLst>
            <pc:docMk/>
            <pc:sldMk cId="4150738957" sldId="292"/>
            <ac:inkMk id="23" creationId="{B1C0B905-DA85-40A7-B46E-6B1272275615}"/>
          </ac:inkMkLst>
        </pc:inkChg>
        <pc:inkChg chg="add del mod">
          <ac:chgData name="Sergio Alberto Castillo Páez" userId="a115272acfbfdb7e" providerId="LiveId" clId="{99F7F5C9-D30F-4FD2-95A1-15505C45B2A3}" dt="2021-08-23T19:06:59.152" v="645"/>
          <ac:inkMkLst>
            <pc:docMk/>
            <pc:sldMk cId="4150738957" sldId="292"/>
            <ac:inkMk id="24" creationId="{D876BD16-C08B-431D-BC2F-D711F334711A}"/>
          </ac:inkMkLst>
        </pc:inkChg>
        <pc:inkChg chg="add del mod">
          <ac:chgData name="Sergio Alberto Castillo Páez" userId="a115272acfbfdb7e" providerId="LiveId" clId="{99F7F5C9-D30F-4FD2-95A1-15505C45B2A3}" dt="2021-08-23T19:06:59.151" v="644"/>
          <ac:inkMkLst>
            <pc:docMk/>
            <pc:sldMk cId="4150738957" sldId="292"/>
            <ac:inkMk id="25" creationId="{40584A80-6278-4917-BD4D-BE64DB6E537B}"/>
          </ac:inkMkLst>
        </pc:inkChg>
        <pc:inkChg chg="add del mod">
          <ac:chgData name="Sergio Alberto Castillo Páez" userId="a115272acfbfdb7e" providerId="LiveId" clId="{99F7F5C9-D30F-4FD2-95A1-15505C45B2A3}" dt="2021-08-23T19:06:59.153" v="650"/>
          <ac:inkMkLst>
            <pc:docMk/>
            <pc:sldMk cId="4150738957" sldId="292"/>
            <ac:inkMk id="26" creationId="{5F93FA94-4FB9-4F99-AF1F-BF6C3AD8B055}"/>
          </ac:inkMkLst>
        </pc:inkChg>
      </pc:sldChg>
    </pc:docChg>
  </pc:docChgLst>
  <pc:docChgLst>
    <pc:chgData name="Sergio Alberto Castillo Páez" userId="a115272acfbfdb7e" providerId="LiveId" clId="{78434CDC-36B9-4DEB-AA65-4B73E83C69CF}"/>
    <pc:docChg chg="modSld">
      <pc:chgData name="Sergio Alberto Castillo Páez" userId="a115272acfbfdb7e" providerId="LiveId" clId="{78434CDC-36B9-4DEB-AA65-4B73E83C69CF}" dt="2021-09-29T19:33:52.365" v="0" actId="1076"/>
      <pc:docMkLst>
        <pc:docMk/>
      </pc:docMkLst>
      <pc:sldChg chg="modSp">
        <pc:chgData name="Sergio Alberto Castillo Páez" userId="a115272acfbfdb7e" providerId="LiveId" clId="{78434CDC-36B9-4DEB-AA65-4B73E83C69CF}" dt="2021-09-29T19:33:52.365" v="0" actId="1076"/>
        <pc:sldMkLst>
          <pc:docMk/>
          <pc:sldMk cId="2555918996" sldId="285"/>
        </pc:sldMkLst>
        <pc:spChg chg="mod">
          <ac:chgData name="Sergio Alberto Castillo Páez" userId="a115272acfbfdb7e" providerId="LiveId" clId="{78434CDC-36B9-4DEB-AA65-4B73E83C69CF}" dt="2021-09-29T19:33:52.365" v="0" actId="1076"/>
          <ac:spMkLst>
            <pc:docMk/>
            <pc:sldMk cId="2555918996" sldId="285"/>
            <ac:spMk id="2" creationId="{1DFF4D60-7EA7-432B-9CB5-6B499A4346EE}"/>
          </ac:spMkLst>
        </pc:spChg>
      </pc:sldChg>
    </pc:docChg>
  </pc:docChgLst>
  <pc:docChgLst>
    <pc:chgData name="Sergio Alberto Castillo Páez" userId="a115272acfbfdb7e" providerId="LiveId" clId="{E3AA8D24-ED53-4372-9202-FA60ABA24FC0}"/>
    <pc:docChg chg="undo custSel addSld delSld modSld sldOrd">
      <pc:chgData name="Sergio Alberto Castillo Páez" userId="a115272acfbfdb7e" providerId="LiveId" clId="{E3AA8D24-ED53-4372-9202-FA60ABA24FC0}" dt="2021-07-05T03:24:25.422" v="12040" actId="20577"/>
      <pc:docMkLst>
        <pc:docMk/>
      </pc:docMkLst>
      <pc:sldChg chg="modSp">
        <pc:chgData name="Sergio Alberto Castillo Páez" userId="a115272acfbfdb7e" providerId="LiveId" clId="{E3AA8D24-ED53-4372-9202-FA60ABA24FC0}" dt="2021-07-04T23:49:56.275" v="23" actId="20577"/>
        <pc:sldMkLst>
          <pc:docMk/>
          <pc:sldMk cId="0" sldId="256"/>
        </pc:sldMkLst>
        <pc:spChg chg="mod">
          <ac:chgData name="Sergio Alberto Castillo Páez" userId="a115272acfbfdb7e" providerId="LiveId" clId="{E3AA8D24-ED53-4372-9202-FA60ABA24FC0}" dt="2021-07-04T23:49:56.275" v="23" actId="20577"/>
          <ac:spMkLst>
            <pc:docMk/>
            <pc:sldMk cId="0" sldId="256"/>
            <ac:spMk id="4098" creationId="{793E5F08-6CB4-4C7E-8858-D7BEEEF4AA65}"/>
          </ac:spMkLst>
        </pc:spChg>
      </pc:sldChg>
      <pc:sldChg chg="addSp delSp modSp del">
        <pc:chgData name="Sergio Alberto Castillo Páez" userId="a115272acfbfdb7e" providerId="LiveId" clId="{E3AA8D24-ED53-4372-9202-FA60ABA24FC0}" dt="2021-07-05T00:50:39.956" v="3326" actId="2696"/>
        <pc:sldMkLst>
          <pc:docMk/>
          <pc:sldMk cId="0" sldId="260"/>
        </pc:sldMkLst>
        <pc:spChg chg="add mod">
          <ac:chgData name="Sergio Alberto Castillo Páez" userId="a115272acfbfdb7e" providerId="LiveId" clId="{E3AA8D24-ED53-4372-9202-FA60ABA24FC0}" dt="2021-07-05T00:43:49.288" v="2966" actId="1076"/>
          <ac:spMkLst>
            <pc:docMk/>
            <pc:sldMk cId="0" sldId="260"/>
            <ac:spMk id="2" creationId="{12BD01F5-BEE9-45B9-8961-66AB3702E1B6}"/>
          </ac:spMkLst>
        </pc:spChg>
        <pc:spChg chg="add mod">
          <ac:chgData name="Sergio Alberto Castillo Páez" userId="a115272acfbfdb7e" providerId="LiveId" clId="{E3AA8D24-ED53-4372-9202-FA60ABA24FC0}" dt="2021-07-05T00:48:53.116" v="3274" actId="20577"/>
          <ac:spMkLst>
            <pc:docMk/>
            <pc:sldMk cId="0" sldId="260"/>
            <ac:spMk id="4" creationId="{4384AC71-53BD-450A-BE3C-BC36E7995C7F}"/>
          </ac:spMkLst>
        </pc:spChg>
        <pc:spChg chg="add del mod">
          <ac:chgData name="Sergio Alberto Castillo Páez" userId="a115272acfbfdb7e" providerId="LiveId" clId="{E3AA8D24-ED53-4372-9202-FA60ABA24FC0}" dt="2021-07-05T00:41:52.612" v="2897" actId="11529"/>
          <ac:spMkLst>
            <pc:docMk/>
            <pc:sldMk cId="0" sldId="260"/>
            <ac:spMk id="5" creationId="{BBEA9AC1-3A99-4BF6-98A2-AA21ED681B3B}"/>
          </ac:spMkLst>
        </pc:spChg>
        <pc:spChg chg="add mod">
          <ac:chgData name="Sergio Alberto Castillo Páez" userId="a115272acfbfdb7e" providerId="LiveId" clId="{E3AA8D24-ED53-4372-9202-FA60ABA24FC0}" dt="2021-07-05T00:43:52.215" v="2968" actId="14100"/>
          <ac:spMkLst>
            <pc:docMk/>
            <pc:sldMk cId="0" sldId="260"/>
            <ac:spMk id="6" creationId="{63512B97-21C6-4F42-A7F5-837F15D2CA8E}"/>
          </ac:spMkLst>
        </pc:spChg>
        <pc:spChg chg="add mod">
          <ac:chgData name="Sergio Alberto Castillo Páez" userId="a115272acfbfdb7e" providerId="LiveId" clId="{E3AA8D24-ED53-4372-9202-FA60ABA24FC0}" dt="2021-07-05T00:44:03.688" v="2972" actId="1076"/>
          <ac:spMkLst>
            <pc:docMk/>
            <pc:sldMk cId="0" sldId="260"/>
            <ac:spMk id="7" creationId="{93687F3A-FCE8-4741-88D2-C09EC764EC3F}"/>
          </ac:spMkLst>
        </pc:spChg>
        <pc:spChg chg="add mod">
          <ac:chgData name="Sergio Alberto Castillo Páez" userId="a115272acfbfdb7e" providerId="LiveId" clId="{E3AA8D24-ED53-4372-9202-FA60ABA24FC0}" dt="2021-07-05T00:44:14.303" v="2973" actId="11529"/>
          <ac:spMkLst>
            <pc:docMk/>
            <pc:sldMk cId="0" sldId="260"/>
            <ac:spMk id="8" creationId="{7B4F628F-5311-47AA-A35B-28D110432165}"/>
          </ac:spMkLst>
        </pc:spChg>
        <pc:spChg chg="add mod">
          <ac:chgData name="Sergio Alberto Castillo Páez" userId="a115272acfbfdb7e" providerId="LiveId" clId="{E3AA8D24-ED53-4372-9202-FA60ABA24FC0}" dt="2021-07-05T00:45:16.063" v="3012" actId="1076"/>
          <ac:spMkLst>
            <pc:docMk/>
            <pc:sldMk cId="0" sldId="260"/>
            <ac:spMk id="9" creationId="{C6DB02E9-FDDE-41A0-8400-5EEC25D9A368}"/>
          </ac:spMkLst>
        </pc:spChg>
        <pc:spChg chg="add mod">
          <ac:chgData name="Sergio Alberto Castillo Páez" userId="a115272acfbfdb7e" providerId="LiveId" clId="{E3AA8D24-ED53-4372-9202-FA60ABA24FC0}" dt="2021-07-05T00:45:47.320" v="3037"/>
          <ac:spMkLst>
            <pc:docMk/>
            <pc:sldMk cId="0" sldId="260"/>
            <ac:spMk id="10" creationId="{F39D0D11-42F2-4B09-863C-8668AF347C94}"/>
          </ac:spMkLst>
        </pc:spChg>
        <pc:spChg chg="add mod">
          <ac:chgData name="Sergio Alberto Castillo Páez" userId="a115272acfbfdb7e" providerId="LiveId" clId="{E3AA8D24-ED53-4372-9202-FA60ABA24FC0}" dt="2021-07-05T00:45:13.038" v="3011" actId="1076"/>
          <ac:spMkLst>
            <pc:docMk/>
            <pc:sldMk cId="0" sldId="260"/>
            <ac:spMk id="18" creationId="{D79568E8-D350-4CF1-98D2-8A0D75E68995}"/>
          </ac:spMkLst>
        </pc:spChg>
        <pc:spChg chg="add mod">
          <ac:chgData name="Sergio Alberto Castillo Páez" userId="a115272acfbfdb7e" providerId="LiveId" clId="{E3AA8D24-ED53-4372-9202-FA60ABA24FC0}" dt="2021-07-05T00:45:21.799" v="3014" actId="1076"/>
          <ac:spMkLst>
            <pc:docMk/>
            <pc:sldMk cId="0" sldId="260"/>
            <ac:spMk id="22" creationId="{1CCBE368-E671-463D-B1C6-C7682B577F0B}"/>
          </ac:spMkLst>
        </pc:spChg>
        <pc:spChg chg="mod">
          <ac:chgData name="Sergio Alberto Castillo Páez" userId="a115272acfbfdb7e" providerId="LiveId" clId="{E3AA8D24-ED53-4372-9202-FA60ABA24FC0}" dt="2021-07-05T00:43:46.047" v="2965" actId="1076"/>
          <ac:spMkLst>
            <pc:docMk/>
            <pc:sldMk cId="0" sldId="260"/>
            <ac:spMk id="4098" creationId="{A32EDC5B-3216-4626-AD88-F7DF5EFFC1A2}"/>
          </ac:spMkLst>
        </pc:spChg>
        <pc:spChg chg="mod">
          <ac:chgData name="Sergio Alberto Castillo Páez" userId="a115272acfbfdb7e" providerId="LiveId" clId="{E3AA8D24-ED53-4372-9202-FA60ABA24FC0}" dt="2021-07-05T00:06:39.520" v="608" actId="1076"/>
          <ac:spMkLst>
            <pc:docMk/>
            <pc:sldMk cId="0" sldId="260"/>
            <ac:spMk id="4099" creationId="{6D0AFCE4-242A-4848-9560-40C92976087D}"/>
          </ac:spMkLst>
        </pc:spChg>
        <pc:spChg chg="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0" sldId="260"/>
            <ac:spMk id="4100" creationId="{8BF81D7F-A0CE-4676-99C9-6083771443E0}"/>
          </ac:spMkLst>
        </pc:spChg>
        <pc:spChg chg="mod">
          <ac:chgData name="Sergio Alberto Castillo Páez" userId="a115272acfbfdb7e" providerId="LiveId" clId="{E3AA8D24-ED53-4372-9202-FA60ABA24FC0}" dt="2021-07-05T00:07:14.328" v="615" actId="14100"/>
          <ac:spMkLst>
            <pc:docMk/>
            <pc:sldMk cId="0" sldId="260"/>
            <ac:spMk id="4102" creationId="{F231DAE1-1A82-4C61-8BED-CABDAEB63103}"/>
          </ac:spMkLst>
        </pc:spChg>
        <pc:spChg chg="mod">
          <ac:chgData name="Sergio Alberto Castillo Páez" userId="a115272acfbfdb7e" providerId="LiveId" clId="{E3AA8D24-ED53-4372-9202-FA60ABA24FC0}" dt="2021-07-05T00:06:59.399" v="612" actId="1076"/>
          <ac:spMkLst>
            <pc:docMk/>
            <pc:sldMk cId="0" sldId="260"/>
            <ac:spMk id="4103" creationId="{5023109C-1888-4A47-9138-BBBFDCA05495}"/>
          </ac:spMkLst>
        </pc:spChg>
        <pc:spChg chg="mod">
          <ac:chgData name="Sergio Alberto Castillo Páez" userId="a115272acfbfdb7e" providerId="LiveId" clId="{E3AA8D24-ED53-4372-9202-FA60ABA24FC0}" dt="2021-07-05T00:06:56.735" v="611" actId="1076"/>
          <ac:spMkLst>
            <pc:docMk/>
            <pc:sldMk cId="0" sldId="260"/>
            <ac:spMk id="4104" creationId="{01033718-819E-4257-B642-822259DEE033}"/>
          </ac:spMkLst>
        </pc:spChg>
        <pc:spChg chg="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0" sldId="260"/>
            <ac:spMk id="4105" creationId="{5EA2F867-EB2A-404A-A773-AD86993A2C5A}"/>
          </ac:spMkLst>
        </pc:spChg>
        <pc:spChg chg="mod">
          <ac:chgData name="Sergio Alberto Castillo Páez" userId="a115272acfbfdb7e" providerId="LiveId" clId="{E3AA8D24-ED53-4372-9202-FA60ABA24FC0}" dt="2021-07-05T00:45:08.024" v="3010" actId="20577"/>
          <ac:spMkLst>
            <pc:docMk/>
            <pc:sldMk cId="0" sldId="260"/>
            <ac:spMk id="4107" creationId="{230871FD-0E17-4962-BBDE-2874EBAF1C13}"/>
          </ac:spMkLst>
        </pc:spChg>
        <pc:spChg chg="add del 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0" sldId="260"/>
            <ac:spMk id="6154" creationId="{04274C1D-B584-4E36-8D99-2681F5B4B756}"/>
          </ac:spMkLst>
        </pc:spChg>
        <pc:spChg chg="add del">
          <ac:chgData name="Sergio Alberto Castillo Páez" userId="a115272acfbfdb7e" providerId="LiveId" clId="{E3AA8D24-ED53-4372-9202-FA60ABA24FC0}" dt="2021-07-04T23:57:05.872" v="117" actId="478"/>
          <ac:spMkLst>
            <pc:docMk/>
            <pc:sldMk cId="0" sldId="260"/>
            <ac:spMk id="6156" creationId="{2C04B32F-E994-42FD-82B0-E36148020F56}"/>
          </ac:spMkLst>
        </pc:spChg>
        <pc:grpChg chg="add mod">
          <ac:chgData name="Sergio Alberto Castillo Páez" userId="a115272acfbfdb7e" providerId="LiveId" clId="{E3AA8D24-ED53-4372-9202-FA60ABA24FC0}" dt="2021-07-05T00:43:42.726" v="2964" actId="1076"/>
          <ac:grpSpMkLst>
            <pc:docMk/>
            <pc:sldMk cId="0" sldId="260"/>
            <ac:grpSpMk id="3" creationId="{0519FD8E-5269-46DF-8597-AE68A2AC3B8B}"/>
          </ac:grpSpMkLst>
        </pc:grpChg>
      </pc:sldChg>
      <pc:sldChg chg="del">
        <pc:chgData name="Sergio Alberto Castillo Páez" userId="a115272acfbfdb7e" providerId="LiveId" clId="{E3AA8D24-ED53-4372-9202-FA60ABA24FC0}" dt="2021-07-05T00:33:40.484" v="2351" actId="2696"/>
        <pc:sldMkLst>
          <pc:docMk/>
          <pc:sldMk cId="0" sldId="263"/>
        </pc:sldMkLst>
      </pc:sldChg>
      <pc:sldChg chg="del">
        <pc:chgData name="Sergio Alberto Castillo Páez" userId="a115272acfbfdb7e" providerId="LiveId" clId="{E3AA8D24-ED53-4372-9202-FA60ABA24FC0}" dt="2021-07-05T00:33:39.429" v="2350" actId="2696"/>
        <pc:sldMkLst>
          <pc:docMk/>
          <pc:sldMk cId="0" sldId="275"/>
        </pc:sldMkLst>
      </pc:sldChg>
      <pc:sldChg chg="del">
        <pc:chgData name="Sergio Alberto Castillo Páez" userId="a115272acfbfdb7e" providerId="LiveId" clId="{E3AA8D24-ED53-4372-9202-FA60ABA24FC0}" dt="2021-07-05T00:33:37.875" v="2349" actId="2696"/>
        <pc:sldMkLst>
          <pc:docMk/>
          <pc:sldMk cId="0" sldId="276"/>
        </pc:sldMkLst>
      </pc:sldChg>
      <pc:sldChg chg="del">
        <pc:chgData name="Sergio Alberto Castillo Páez" userId="a115272acfbfdb7e" providerId="LiveId" clId="{E3AA8D24-ED53-4372-9202-FA60ABA24FC0}" dt="2021-07-05T02:03:25.016" v="6540" actId="2696"/>
        <pc:sldMkLst>
          <pc:docMk/>
          <pc:sldMk cId="0" sldId="277"/>
        </pc:sldMkLst>
      </pc:sldChg>
      <pc:sldChg chg="del">
        <pc:chgData name="Sergio Alberto Castillo Páez" userId="a115272acfbfdb7e" providerId="LiveId" clId="{E3AA8D24-ED53-4372-9202-FA60ABA24FC0}" dt="2021-07-05T02:03:26.187" v="6541" actId="2696"/>
        <pc:sldMkLst>
          <pc:docMk/>
          <pc:sldMk cId="0" sldId="278"/>
        </pc:sldMkLst>
      </pc:sldChg>
      <pc:sldChg chg="del">
        <pc:chgData name="Sergio Alberto Castillo Páez" userId="a115272acfbfdb7e" providerId="LiveId" clId="{E3AA8D24-ED53-4372-9202-FA60ABA24FC0}" dt="2021-07-05T02:03:27.314" v="6542" actId="2696"/>
        <pc:sldMkLst>
          <pc:docMk/>
          <pc:sldMk cId="0" sldId="279"/>
        </pc:sldMkLst>
      </pc:sldChg>
      <pc:sldChg chg="addSp delSp modSp">
        <pc:chgData name="Sergio Alberto Castillo Páez" userId="a115272acfbfdb7e" providerId="LiveId" clId="{E3AA8D24-ED53-4372-9202-FA60ABA24FC0}" dt="2021-07-05T02:13:16.630" v="6886" actId="1076"/>
        <pc:sldMkLst>
          <pc:docMk/>
          <pc:sldMk cId="0" sldId="280"/>
        </pc:sldMkLst>
        <pc:spChg chg="mod">
          <ac:chgData name="Sergio Alberto Castillo Páez" userId="a115272acfbfdb7e" providerId="LiveId" clId="{E3AA8D24-ED53-4372-9202-FA60ABA24FC0}" dt="2021-07-05T02:13:02.029" v="6884" actId="20577"/>
          <ac:spMkLst>
            <pc:docMk/>
            <pc:sldMk cId="0" sldId="280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03:41.429" v="6597" actId="20577"/>
          <ac:spMkLst>
            <pc:docMk/>
            <pc:sldMk cId="0" sldId="280"/>
            <ac:spMk id="11267" creationId="{720BBDE7-DBF2-40F4-93B4-6D06B5B270D8}"/>
          </ac:spMkLst>
        </pc:spChg>
        <pc:graphicFrameChg chg="del modGraphic">
          <ac:chgData name="Sergio Alberto Castillo Páez" userId="a115272acfbfdb7e" providerId="LiveId" clId="{E3AA8D24-ED53-4372-9202-FA60ABA24FC0}" dt="2021-07-05T02:09:28.291" v="6882" actId="478"/>
          <ac:graphicFrameMkLst>
            <pc:docMk/>
            <pc:sldMk cId="0" sldId="280"/>
            <ac:graphicFrameMk id="2" creationId="{FF7C2183-74B3-4B50-8CC2-6AFB93DD8850}"/>
          </ac:graphicFrameMkLst>
        </pc:graphicFrameChg>
        <pc:picChg chg="add mod">
          <ac:chgData name="Sergio Alberto Castillo Páez" userId="a115272acfbfdb7e" providerId="LiveId" clId="{E3AA8D24-ED53-4372-9202-FA60ABA24FC0}" dt="2021-07-05T02:13:16.630" v="6886" actId="1076"/>
          <ac:picMkLst>
            <pc:docMk/>
            <pc:sldMk cId="0" sldId="280"/>
            <ac:picMk id="3" creationId="{139B36B8-547C-4A34-9CCA-C7B1A4ED4BEC}"/>
          </ac:picMkLst>
        </pc:picChg>
      </pc:sldChg>
      <pc:sldChg chg="del">
        <pc:chgData name="Sergio Alberto Castillo Páez" userId="a115272acfbfdb7e" providerId="LiveId" clId="{E3AA8D24-ED53-4372-9202-FA60ABA24FC0}" dt="2021-07-05T02:20:22.908" v="7927" actId="2696"/>
        <pc:sldMkLst>
          <pc:docMk/>
          <pc:sldMk cId="0" sldId="281"/>
        </pc:sldMkLst>
      </pc:sldChg>
      <pc:sldChg chg="del">
        <pc:chgData name="Sergio Alberto Castillo Páez" userId="a115272acfbfdb7e" providerId="LiveId" clId="{E3AA8D24-ED53-4372-9202-FA60ABA24FC0}" dt="2021-07-05T02:20:22.921" v="7928" actId="2696"/>
        <pc:sldMkLst>
          <pc:docMk/>
          <pc:sldMk cId="0" sldId="282"/>
        </pc:sldMkLst>
      </pc:sldChg>
      <pc:sldChg chg="addSp delSp modSp">
        <pc:chgData name="Sergio Alberto Castillo Páez" userId="a115272acfbfdb7e" providerId="LiveId" clId="{E3AA8D24-ED53-4372-9202-FA60ABA24FC0}" dt="2021-07-05T03:15:27.054" v="11192" actId="6549"/>
        <pc:sldMkLst>
          <pc:docMk/>
          <pc:sldMk cId="0" sldId="284"/>
        </pc:sldMkLst>
        <pc:spChg chg="add del mod">
          <ac:chgData name="Sergio Alberto Castillo Páez" userId="a115272acfbfdb7e" providerId="LiveId" clId="{E3AA8D24-ED53-4372-9202-FA60ABA24FC0}" dt="2021-07-05T03:15:27.054" v="11192" actId="6549"/>
          <ac:spMkLst>
            <pc:docMk/>
            <pc:sldMk cId="0" sldId="284"/>
            <ac:spMk id="15363" creationId="{ABE16C30-B569-40FC-8632-20EA8812E1A3}"/>
          </ac:spMkLst>
        </pc:spChg>
        <pc:picChg chg="add mod">
          <ac:chgData name="Sergio Alberto Castillo Páez" userId="a115272acfbfdb7e" providerId="LiveId" clId="{E3AA8D24-ED53-4372-9202-FA60ABA24FC0}" dt="2021-07-05T03:15:18.109" v="11185" actId="1076"/>
          <ac:picMkLst>
            <pc:docMk/>
            <pc:sldMk cId="0" sldId="284"/>
            <ac:picMk id="2" creationId="{D083CAD7-608C-4916-93EA-07E32A734C8F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1:24:45.655" v="5380" actId="1076"/>
        <pc:sldMkLst>
          <pc:docMk/>
          <pc:sldMk cId="2555918996" sldId="285"/>
        </pc:sldMkLst>
        <pc:spChg chg="mod">
          <ac:chgData name="Sergio Alberto Castillo Páez" userId="a115272acfbfdb7e" providerId="LiveId" clId="{E3AA8D24-ED53-4372-9202-FA60ABA24FC0}" dt="2021-07-05T00:50:13.206" v="3321" actId="20577"/>
          <ac:spMkLst>
            <pc:docMk/>
            <pc:sldMk cId="2555918996" sldId="285"/>
            <ac:spMk id="2" creationId="{1DFF4D60-7EA7-432B-9CB5-6B499A4346EE}"/>
          </ac:spMkLst>
        </pc:spChg>
        <pc:spChg chg="del">
          <ac:chgData name="Sergio Alberto Castillo Páez" userId="a115272acfbfdb7e" providerId="LiveId" clId="{E3AA8D24-ED53-4372-9202-FA60ABA24FC0}" dt="2021-07-05T00:34:09.676" v="2387" actId="478"/>
          <ac:spMkLst>
            <pc:docMk/>
            <pc:sldMk cId="2555918996" sldId="285"/>
            <ac:spMk id="3" creationId="{C4CFE819-0332-404A-A7B4-9780FF2B1AA3}"/>
          </ac:spMkLst>
        </pc:spChg>
        <pc:spChg chg="mod">
          <ac:chgData name="Sergio Alberto Castillo Páez" userId="a115272acfbfdb7e" providerId="LiveId" clId="{E3AA8D24-ED53-4372-9202-FA60ABA24FC0}" dt="2021-07-05T00:51:28.688" v="3373" actId="14100"/>
          <ac:spMkLst>
            <pc:docMk/>
            <pc:sldMk cId="2555918996" sldId="285"/>
            <ac:spMk id="21" creationId="{6DD067B9-1254-427A-A669-91F7349716B6}"/>
          </ac:spMkLst>
        </pc:spChg>
        <pc:spChg chg="add mod">
          <ac:chgData name="Sergio Alberto Castillo Páez" userId="a115272acfbfdb7e" providerId="LiveId" clId="{E3AA8D24-ED53-4372-9202-FA60ABA24FC0}" dt="2021-07-05T01:24:45.655" v="5380" actId="1076"/>
          <ac:spMkLst>
            <pc:docMk/>
            <pc:sldMk cId="2555918996" sldId="285"/>
            <ac:spMk id="22" creationId="{8DAD79A0-F0EF-4A32-B286-AC2B0AFFAFAB}"/>
          </ac:spMkLst>
        </pc:spChg>
        <pc:grpChg chg="add mod">
          <ac:chgData name="Sergio Alberto Castillo Páez" userId="a115272acfbfdb7e" providerId="LiveId" clId="{E3AA8D24-ED53-4372-9202-FA60ABA24FC0}" dt="2021-07-05T00:59:09.727" v="3867" actId="1076"/>
          <ac:grpSpMkLst>
            <pc:docMk/>
            <pc:sldMk cId="2555918996" sldId="285"/>
            <ac:grpSpMk id="5" creationId="{B4AB80C1-4691-423C-AA71-463A3D7360D9}"/>
          </ac:grpSpMkLst>
        </pc:grpChg>
        <pc:grpChg chg="mod">
          <ac:chgData name="Sergio Alberto Castillo Páez" userId="a115272acfbfdb7e" providerId="LiveId" clId="{E3AA8D24-ED53-4372-9202-FA60ABA24FC0}" dt="2021-07-05T00:59:09.727" v="3867" actId="1076"/>
          <ac:grpSpMkLst>
            <pc:docMk/>
            <pc:sldMk cId="2555918996" sldId="285"/>
            <ac:grpSpMk id="6" creationId="{FF7D60D1-7A59-4FFE-9CF2-011EA2CD09C2}"/>
          </ac:grpSpMkLst>
        </pc:grpChg>
        <pc:graphicFrameChg chg="add mod">
          <ac:chgData name="Sergio Alberto Castillo Páez" userId="a115272acfbfdb7e" providerId="LiveId" clId="{E3AA8D24-ED53-4372-9202-FA60ABA24FC0}" dt="2021-07-05T00:59:05.507" v="3866" actId="1076"/>
          <ac:graphicFrameMkLst>
            <pc:docMk/>
            <pc:sldMk cId="2555918996" sldId="285"/>
            <ac:graphicFrameMk id="4" creationId="{5F145162-3CA8-4ACF-8214-194A0778E150}"/>
          </ac:graphicFrameMkLst>
        </pc:graphicFrameChg>
      </pc:sldChg>
      <pc:sldChg chg="addSp modSp add">
        <pc:chgData name="Sergio Alberto Castillo Páez" userId="a115272acfbfdb7e" providerId="LiveId" clId="{E3AA8D24-ED53-4372-9202-FA60ABA24FC0}" dt="2021-07-05T01:05:50.662" v="4026" actId="1076"/>
        <pc:sldMkLst>
          <pc:docMk/>
          <pc:sldMk cId="790860596" sldId="286"/>
        </pc:sldMkLst>
        <pc:spChg chg="mod">
          <ac:chgData name="Sergio Alberto Castillo Páez" userId="a115272acfbfdb7e" providerId="LiveId" clId="{E3AA8D24-ED53-4372-9202-FA60ABA24FC0}" dt="2021-07-05T01:04:46.736" v="3961" actId="1076"/>
          <ac:spMkLst>
            <pc:docMk/>
            <pc:sldMk cId="790860596" sldId="286"/>
            <ac:spMk id="4" creationId="{4384AC71-53BD-450A-BE3C-BC36E7995C7F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6" creationId="{63512B97-21C6-4F42-A7F5-837F15D2CA8E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7" creationId="{93687F3A-FCE8-4741-88D2-C09EC764EC3F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8" creationId="{7B4F628F-5311-47AA-A35B-28D110432165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9" creationId="{C6DB02E9-FDDE-41A0-8400-5EEC25D9A368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10" creationId="{F39D0D11-42F2-4B09-863C-8668AF347C94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18" creationId="{D79568E8-D350-4CF1-98D2-8A0D75E68995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22" creationId="{1CCBE368-E671-463D-B1C6-C7682B577F0B}"/>
          </ac:spMkLst>
        </pc:spChg>
        <pc:spChg chg="mod">
          <ac:chgData name="Sergio Alberto Castillo Páez" userId="a115272acfbfdb7e" providerId="LiveId" clId="{E3AA8D24-ED53-4372-9202-FA60ABA24FC0}" dt="2021-07-05T01:05:39.510" v="4025" actId="1076"/>
          <ac:spMkLst>
            <pc:docMk/>
            <pc:sldMk cId="790860596" sldId="286"/>
            <ac:spMk id="4098" creationId="{A32EDC5B-3216-4626-AD88-F7DF5EFFC1A2}"/>
          </ac:spMkLst>
        </pc:spChg>
        <pc:spChg chg="mod">
          <ac:chgData name="Sergio Alberto Castillo Páez" userId="a115272acfbfdb7e" providerId="LiveId" clId="{E3AA8D24-ED53-4372-9202-FA60ABA24FC0}" dt="2021-07-05T01:05:50.662" v="4026" actId="1076"/>
          <ac:spMkLst>
            <pc:docMk/>
            <pc:sldMk cId="790860596" sldId="286"/>
            <ac:spMk id="4107" creationId="{230871FD-0E17-4962-BBDE-2874EBAF1C13}"/>
          </ac:spMkLst>
        </pc:spChg>
        <pc:grpChg chg="mod">
          <ac:chgData name="Sergio Alberto Castillo Páez" userId="a115272acfbfdb7e" providerId="LiveId" clId="{E3AA8D24-ED53-4372-9202-FA60ABA24FC0}" dt="2021-07-05T01:04:49.135" v="3962" actId="1076"/>
          <ac:grpSpMkLst>
            <pc:docMk/>
            <pc:sldMk cId="790860596" sldId="286"/>
            <ac:grpSpMk id="3" creationId="{0519FD8E-5269-46DF-8597-AE68A2AC3B8B}"/>
          </ac:grpSpMkLst>
        </pc:grpChg>
        <pc:grpChg chg="add mod">
          <ac:chgData name="Sergio Alberto Castillo Páez" userId="a115272acfbfdb7e" providerId="LiveId" clId="{E3AA8D24-ED53-4372-9202-FA60ABA24FC0}" dt="2021-07-05T01:04:49.135" v="3962" actId="1076"/>
          <ac:grpSpMkLst>
            <pc:docMk/>
            <pc:sldMk cId="790860596" sldId="286"/>
            <ac:grpSpMk id="5" creationId="{55E8B9D5-C1F9-428F-A72E-9793C73B8DA3}"/>
          </ac:grpSpMkLst>
        </pc:grpChg>
      </pc:sldChg>
      <pc:sldChg chg="addSp delSp modSp add">
        <pc:chgData name="Sergio Alberto Castillo Páez" userId="a115272acfbfdb7e" providerId="LiveId" clId="{E3AA8D24-ED53-4372-9202-FA60ABA24FC0}" dt="2021-07-05T02:39:23.197" v="9403" actId="20577"/>
        <pc:sldMkLst>
          <pc:docMk/>
          <pc:sldMk cId="3050545247" sldId="287"/>
        </pc:sldMkLst>
        <pc:spChg chg="mod">
          <ac:chgData name="Sergio Alberto Castillo Páez" userId="a115272acfbfdb7e" providerId="LiveId" clId="{E3AA8D24-ED53-4372-9202-FA60ABA24FC0}" dt="2021-07-05T01:06:31.214" v="4071" actId="20577"/>
          <ac:spMkLst>
            <pc:docMk/>
            <pc:sldMk cId="3050545247" sldId="287"/>
            <ac:spMk id="2" creationId="{1DFF4D60-7EA7-432B-9CB5-6B499A4346EE}"/>
          </ac:spMkLst>
        </pc:spChg>
        <pc:spChg chg="add mod">
          <ac:chgData name="Sergio Alberto Castillo Páez" userId="a115272acfbfdb7e" providerId="LiveId" clId="{E3AA8D24-ED53-4372-9202-FA60ABA24FC0}" dt="2021-07-05T02:39:23.197" v="9403" actId="20577"/>
          <ac:spMkLst>
            <pc:docMk/>
            <pc:sldMk cId="3050545247" sldId="287"/>
            <ac:spMk id="3" creationId="{77916C0A-0037-410E-B5AE-051D871D66CB}"/>
          </ac:spMkLst>
        </pc:spChg>
        <pc:spChg chg="del">
          <ac:chgData name="Sergio Alberto Castillo Páez" userId="a115272acfbfdb7e" providerId="LiveId" clId="{E3AA8D24-ED53-4372-9202-FA60ABA24FC0}" dt="2021-07-05T01:06:34.754" v="4072" actId="478"/>
          <ac:spMkLst>
            <pc:docMk/>
            <pc:sldMk cId="3050545247" sldId="287"/>
            <ac:spMk id="22" creationId="{8DAD79A0-F0EF-4A32-B286-AC2B0AFFAFAB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3" creationId="{2A365308-C55D-4336-BD76-118BF302C34E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4" creationId="{203C2DB2-DCA4-42C0-810D-41BCBC7F05CA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5" creationId="{06ACC94F-6586-4EBA-8D31-26D476D56E58}"/>
          </ac:spMkLst>
        </pc:spChg>
        <pc:spChg chg="add del">
          <ac:chgData name="Sergio Alberto Castillo Páez" userId="a115272acfbfdb7e" providerId="LiveId" clId="{E3AA8D24-ED53-4372-9202-FA60ABA24FC0}" dt="2021-07-05T01:21:34.280" v="5186" actId="478"/>
          <ac:spMkLst>
            <pc:docMk/>
            <pc:sldMk cId="3050545247" sldId="287"/>
            <ac:spMk id="26" creationId="{93237DB0-D7E0-4B44-86D2-FA5AD754055C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7" creationId="{89112385-457D-43EE-A745-48C09F3425E6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8" creationId="{AED23BB0-68E3-4D4B-86B8-0A039878D0B3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9" creationId="{F55113A0-6EC5-4972-8398-9A2003531491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0" creationId="{5B0FB249-B32A-4F32-8857-9C425966A22E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1" creationId="{BC8BCB29-BDE4-4902-A2A9-BCF4F4DED296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2" creationId="{6FF15F70-2BBD-4D17-ABA1-EBC3C84AB838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3" creationId="{BD2674CB-659B-45F6-83EA-D86384EB7FC4}"/>
          </ac:spMkLst>
        </pc:spChg>
        <pc:grpChg chg="del">
          <ac:chgData name="Sergio Alberto Castillo Páez" userId="a115272acfbfdb7e" providerId="LiveId" clId="{E3AA8D24-ED53-4372-9202-FA60ABA24FC0}" dt="2021-07-05T01:06:36.204" v="4073" actId="478"/>
          <ac:grpSpMkLst>
            <pc:docMk/>
            <pc:sldMk cId="3050545247" sldId="287"/>
            <ac:grpSpMk id="5" creationId="{B4AB80C1-4691-423C-AA71-463A3D7360D9}"/>
          </ac:grpSpMkLst>
        </pc:grpChg>
        <pc:graphicFrameChg chg="del mod">
          <ac:chgData name="Sergio Alberto Castillo Páez" userId="a115272acfbfdb7e" providerId="LiveId" clId="{E3AA8D24-ED53-4372-9202-FA60ABA24FC0}" dt="2021-07-05T01:22:38.178" v="5276" actId="478"/>
          <ac:graphicFrameMkLst>
            <pc:docMk/>
            <pc:sldMk cId="3050545247" sldId="287"/>
            <ac:graphicFrameMk id="4" creationId="{5F145162-3CA8-4ACF-8214-194A0778E150}"/>
          </ac:graphicFrameMkLst>
        </pc:graphicFrameChg>
      </pc:sldChg>
      <pc:sldChg chg="add del">
        <pc:chgData name="Sergio Alberto Castillo Páez" userId="a115272acfbfdb7e" providerId="LiveId" clId="{E3AA8D24-ED53-4372-9202-FA60ABA24FC0}" dt="2021-07-05T02:20:22.888" v="7926" actId="2696"/>
        <pc:sldMkLst>
          <pc:docMk/>
          <pc:sldMk cId="417675569" sldId="288"/>
        </pc:sldMkLst>
      </pc:sldChg>
      <pc:sldChg chg="addSp delSp modSp add ord">
        <pc:chgData name="Sergio Alberto Castillo Páez" userId="a115272acfbfdb7e" providerId="LiveId" clId="{E3AA8D24-ED53-4372-9202-FA60ABA24FC0}" dt="2021-07-05T03:18:13.285" v="11276" actId="1076"/>
        <pc:sldMkLst>
          <pc:docMk/>
          <pc:sldMk cId="2423051754" sldId="289"/>
        </pc:sldMkLst>
        <pc:spChg chg="add mod">
          <ac:chgData name="Sergio Alberto Castillo Páez" userId="a115272acfbfdb7e" providerId="LiveId" clId="{E3AA8D24-ED53-4372-9202-FA60ABA24FC0}" dt="2021-07-05T03:17:48.681" v="11271" actId="20577"/>
          <ac:spMkLst>
            <pc:docMk/>
            <pc:sldMk cId="2423051754" sldId="289"/>
            <ac:spMk id="2" creationId="{73E9613B-A84C-4D9C-B92A-1D939D0C0B76}"/>
          </ac:spMkLst>
        </pc:spChg>
        <pc:spChg chg="del mod">
          <ac:chgData name="Sergio Alberto Castillo Páez" userId="a115272acfbfdb7e" providerId="LiveId" clId="{E3AA8D24-ED53-4372-9202-FA60ABA24FC0}" dt="2021-07-05T02:13:52.271" v="6900" actId="478"/>
          <ac:spMkLst>
            <pc:docMk/>
            <pc:sldMk cId="2423051754" sldId="289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20:16.986" v="7925" actId="20577"/>
          <ac:spMkLst>
            <pc:docMk/>
            <pc:sldMk cId="2423051754" sldId="289"/>
            <ac:spMk id="11267" creationId="{720BBDE7-DBF2-40F4-93B4-6D06B5B270D8}"/>
          </ac:spMkLst>
        </pc:spChg>
        <pc:picChg chg="del">
          <ac:chgData name="Sergio Alberto Castillo Páez" userId="a115272acfbfdb7e" providerId="LiveId" clId="{E3AA8D24-ED53-4372-9202-FA60ABA24FC0}" dt="2021-07-05T02:13:40.736" v="6888" actId="478"/>
          <ac:picMkLst>
            <pc:docMk/>
            <pc:sldMk cId="2423051754" sldId="289"/>
            <ac:picMk id="3" creationId="{139B36B8-547C-4A34-9CCA-C7B1A4ED4BEC}"/>
          </ac:picMkLst>
        </pc:picChg>
        <pc:picChg chg="add mod">
          <ac:chgData name="Sergio Alberto Castillo Páez" userId="a115272acfbfdb7e" providerId="LiveId" clId="{E3AA8D24-ED53-4372-9202-FA60ABA24FC0}" dt="2021-07-05T03:18:13.285" v="11276" actId="1076"/>
          <ac:picMkLst>
            <pc:docMk/>
            <pc:sldMk cId="2423051754" sldId="289"/>
            <ac:picMk id="4" creationId="{09D2A635-507E-4E01-80FE-0AF748BD35A8}"/>
          </ac:picMkLst>
        </pc:picChg>
      </pc:sldChg>
      <pc:sldChg chg="addSp delSp modSp add ord">
        <pc:chgData name="Sergio Alberto Castillo Páez" userId="a115272acfbfdb7e" providerId="LiveId" clId="{E3AA8D24-ED53-4372-9202-FA60ABA24FC0}" dt="2021-07-05T02:25:31.347" v="8006"/>
        <pc:sldMkLst>
          <pc:docMk/>
          <pc:sldMk cId="3826434234" sldId="290"/>
        </pc:sldMkLst>
        <pc:spChg chg="del">
          <ac:chgData name="Sergio Alberto Castillo Páez" userId="a115272acfbfdb7e" providerId="LiveId" clId="{E3AA8D24-ED53-4372-9202-FA60ABA24FC0}" dt="2021-07-05T02:24:18.223" v="7968" actId="478"/>
          <ac:spMkLst>
            <pc:docMk/>
            <pc:sldMk cId="3826434234" sldId="290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25:21.530" v="8005" actId="20577"/>
          <ac:spMkLst>
            <pc:docMk/>
            <pc:sldMk cId="3826434234" sldId="290"/>
            <ac:spMk id="11267" creationId="{720BBDE7-DBF2-40F4-93B4-6D06B5B270D8}"/>
          </ac:spMkLst>
        </pc:spChg>
        <pc:picChg chg="add">
          <ac:chgData name="Sergio Alberto Castillo Páez" userId="a115272acfbfdb7e" providerId="LiveId" clId="{E3AA8D24-ED53-4372-9202-FA60ABA24FC0}" dt="2021-07-05T02:25:31.347" v="8006"/>
          <ac:picMkLst>
            <pc:docMk/>
            <pc:sldMk cId="3826434234" sldId="290"/>
            <ac:picMk id="2" creationId="{3BBCA902-B624-4C26-8199-15F733EC00C1}"/>
          </ac:picMkLst>
        </pc:picChg>
        <pc:picChg chg="del mod">
          <ac:chgData name="Sergio Alberto Castillo Páez" userId="a115272acfbfdb7e" providerId="LiveId" clId="{E3AA8D24-ED53-4372-9202-FA60ABA24FC0}" dt="2021-07-05T02:24:41.847" v="7971" actId="478"/>
          <ac:picMkLst>
            <pc:docMk/>
            <pc:sldMk cId="3826434234" sldId="290"/>
            <ac:picMk id="3" creationId="{139B36B8-547C-4A34-9CCA-C7B1A4ED4BEC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2:26:02.706" v="8031"/>
        <pc:sldMkLst>
          <pc:docMk/>
          <pc:sldMk cId="1196381083" sldId="291"/>
        </pc:sldMkLst>
        <pc:spChg chg="mod">
          <ac:chgData name="Sergio Alberto Castillo Páez" userId="a115272acfbfdb7e" providerId="LiveId" clId="{E3AA8D24-ED53-4372-9202-FA60ABA24FC0}" dt="2021-07-05T02:25:48.256" v="8030" actId="20577"/>
          <ac:spMkLst>
            <pc:docMk/>
            <pc:sldMk cId="1196381083" sldId="291"/>
            <ac:spMk id="11267" creationId="{720BBDE7-DBF2-40F4-93B4-6D06B5B270D8}"/>
          </ac:spMkLst>
        </pc:spChg>
        <pc:picChg chg="del">
          <ac:chgData name="Sergio Alberto Castillo Páez" userId="a115272acfbfdb7e" providerId="LiveId" clId="{E3AA8D24-ED53-4372-9202-FA60ABA24FC0}" dt="2021-07-05T02:25:40.766" v="8008" actId="478"/>
          <ac:picMkLst>
            <pc:docMk/>
            <pc:sldMk cId="1196381083" sldId="291"/>
            <ac:picMk id="2" creationId="{3BBCA902-B624-4C26-8199-15F733EC00C1}"/>
          </ac:picMkLst>
        </pc:picChg>
        <pc:picChg chg="add">
          <ac:chgData name="Sergio Alberto Castillo Páez" userId="a115272acfbfdb7e" providerId="LiveId" clId="{E3AA8D24-ED53-4372-9202-FA60ABA24FC0}" dt="2021-07-05T02:26:02.706" v="8031"/>
          <ac:picMkLst>
            <pc:docMk/>
            <pc:sldMk cId="1196381083" sldId="291"/>
            <ac:picMk id="3" creationId="{7D992E48-1464-4BE1-A1AB-66DDDB569CC1}"/>
          </ac:picMkLst>
        </pc:picChg>
      </pc:sldChg>
      <pc:sldChg chg="add del">
        <pc:chgData name="Sergio Alberto Castillo Páez" userId="a115272acfbfdb7e" providerId="LiveId" clId="{E3AA8D24-ED53-4372-9202-FA60ABA24FC0}" dt="2021-07-05T02:32:37.012" v="8785" actId="2696"/>
        <pc:sldMkLst>
          <pc:docMk/>
          <pc:sldMk cId="1928486646" sldId="292"/>
        </pc:sldMkLst>
      </pc:sldChg>
      <pc:sldChg chg="addSp delSp modSp add">
        <pc:chgData name="Sergio Alberto Castillo Páez" userId="a115272acfbfdb7e" providerId="LiveId" clId="{E3AA8D24-ED53-4372-9202-FA60ABA24FC0}" dt="2021-07-05T02:53:05.357" v="10283" actId="1076"/>
        <pc:sldMkLst>
          <pc:docMk/>
          <pc:sldMk cId="3260156294" sldId="292"/>
        </pc:sldMkLst>
        <pc:spChg chg="mod">
          <ac:chgData name="Sergio Alberto Castillo Páez" userId="a115272acfbfdb7e" providerId="LiveId" clId="{E3AA8D24-ED53-4372-9202-FA60ABA24FC0}" dt="2021-07-05T02:50:54.606" v="10135" actId="20577"/>
          <ac:spMkLst>
            <pc:docMk/>
            <pc:sldMk cId="3260156294" sldId="292"/>
            <ac:spMk id="2" creationId="{73E9613B-A84C-4D9C-B92A-1D939D0C0B76}"/>
          </ac:spMkLst>
        </pc:spChg>
        <pc:spChg chg="add del">
          <ac:chgData name="Sergio Alberto Castillo Páez" userId="a115272acfbfdb7e" providerId="LiveId" clId="{E3AA8D24-ED53-4372-9202-FA60ABA24FC0}" dt="2021-07-05T02:36:39.932" v="9238" actId="478"/>
          <ac:spMkLst>
            <pc:docMk/>
            <pc:sldMk cId="3260156294" sldId="292"/>
            <ac:spMk id="4" creationId="{28057408-1628-4252-B5B1-8A22EA58CC83}"/>
          </ac:spMkLst>
        </pc:spChg>
        <pc:spChg chg="add mod">
          <ac:chgData name="Sergio Alberto Castillo Páez" userId="a115272acfbfdb7e" providerId="LiveId" clId="{E3AA8D24-ED53-4372-9202-FA60ABA24FC0}" dt="2021-07-05T02:38:27.774" v="9313" actId="1076"/>
          <ac:spMkLst>
            <pc:docMk/>
            <pc:sldMk cId="3260156294" sldId="292"/>
            <ac:spMk id="5" creationId="{73F0D278-0EEE-4A10-BE2F-C091368A9816}"/>
          </ac:spMkLst>
        </pc:spChg>
        <pc:spChg chg="add mod">
          <ac:chgData name="Sergio Alberto Castillo Páez" userId="a115272acfbfdb7e" providerId="LiveId" clId="{E3AA8D24-ED53-4372-9202-FA60ABA24FC0}" dt="2021-07-05T02:38:16.893" v="9311" actId="1076"/>
          <ac:spMkLst>
            <pc:docMk/>
            <pc:sldMk cId="3260156294" sldId="292"/>
            <ac:spMk id="6" creationId="{F5D208BB-3AFC-4B0F-BA5F-AB46B4A36DB8}"/>
          </ac:spMkLst>
        </pc:spChg>
        <pc:spChg chg="add mod">
          <ac:chgData name="Sergio Alberto Castillo Páez" userId="a115272acfbfdb7e" providerId="LiveId" clId="{E3AA8D24-ED53-4372-9202-FA60ABA24FC0}" dt="2021-07-05T02:40:09.358" v="9426" actId="1076"/>
          <ac:spMkLst>
            <pc:docMk/>
            <pc:sldMk cId="3260156294" sldId="292"/>
            <ac:spMk id="7" creationId="{C66C4D99-27B3-4762-9087-BE7AE1B27776}"/>
          </ac:spMkLst>
        </pc:spChg>
        <pc:spChg chg="add mod">
          <ac:chgData name="Sergio Alberto Castillo Páez" userId="a115272acfbfdb7e" providerId="LiveId" clId="{E3AA8D24-ED53-4372-9202-FA60ABA24FC0}" dt="2021-07-05T02:42:21.604" v="9498" actId="1076"/>
          <ac:spMkLst>
            <pc:docMk/>
            <pc:sldMk cId="3260156294" sldId="292"/>
            <ac:spMk id="8" creationId="{03FEDD36-6417-40A5-865C-8936912394FD}"/>
          </ac:spMkLst>
        </pc:spChg>
        <pc:spChg chg="add mod">
          <ac:chgData name="Sergio Alberto Castillo Páez" userId="a115272acfbfdb7e" providerId="LiveId" clId="{E3AA8D24-ED53-4372-9202-FA60ABA24FC0}" dt="2021-07-05T02:47:28.294" v="9790" actId="1076"/>
          <ac:spMkLst>
            <pc:docMk/>
            <pc:sldMk cId="3260156294" sldId="292"/>
            <ac:spMk id="9" creationId="{676BCC69-3C81-4976-A7C0-E378046523A0}"/>
          </ac:spMkLst>
        </pc:spChg>
        <pc:spChg chg="add mod">
          <ac:chgData name="Sergio Alberto Castillo Páez" userId="a115272acfbfdb7e" providerId="LiveId" clId="{E3AA8D24-ED53-4372-9202-FA60ABA24FC0}" dt="2021-07-05T02:51:28.621" v="10173" actId="1076"/>
          <ac:spMkLst>
            <pc:docMk/>
            <pc:sldMk cId="3260156294" sldId="292"/>
            <ac:spMk id="10" creationId="{2D842599-EE29-4F7D-96E4-70F377ABDA9A}"/>
          </ac:spMkLst>
        </pc:spChg>
        <pc:spChg chg="add mod">
          <ac:chgData name="Sergio Alberto Castillo Páez" userId="a115272acfbfdb7e" providerId="LiveId" clId="{E3AA8D24-ED53-4372-9202-FA60ABA24FC0}" dt="2021-07-05T02:40:13.069" v="9427" actId="1076"/>
          <ac:spMkLst>
            <pc:docMk/>
            <pc:sldMk cId="3260156294" sldId="292"/>
            <ac:spMk id="11" creationId="{8A09605A-5337-4307-B1A1-145860714714}"/>
          </ac:spMkLst>
        </pc:spChg>
        <pc:spChg chg="add mod">
          <ac:chgData name="Sergio Alberto Castillo Páez" userId="a115272acfbfdb7e" providerId="LiveId" clId="{E3AA8D24-ED53-4372-9202-FA60ABA24FC0}" dt="2021-07-05T02:44:15.653" v="9709" actId="1076"/>
          <ac:spMkLst>
            <pc:docMk/>
            <pc:sldMk cId="3260156294" sldId="292"/>
            <ac:spMk id="12" creationId="{567E4864-8A73-4B49-AA74-C42D75C10AE7}"/>
          </ac:spMkLst>
        </pc:spChg>
        <pc:spChg chg="add mod">
          <ac:chgData name="Sergio Alberto Castillo Páez" userId="a115272acfbfdb7e" providerId="LiveId" clId="{E3AA8D24-ED53-4372-9202-FA60ABA24FC0}" dt="2021-07-05T02:47:30.238" v="9791" actId="1076"/>
          <ac:spMkLst>
            <pc:docMk/>
            <pc:sldMk cId="3260156294" sldId="292"/>
            <ac:spMk id="13" creationId="{2FE3AD3E-5416-4A04-9106-8D958A8B3EE3}"/>
          </ac:spMkLst>
        </pc:spChg>
        <pc:spChg chg="add del mod">
          <ac:chgData name="Sergio Alberto Castillo Páez" userId="a115272acfbfdb7e" providerId="LiveId" clId="{E3AA8D24-ED53-4372-9202-FA60ABA24FC0}" dt="2021-07-05T02:51:34.921" v="10175" actId="478"/>
          <ac:spMkLst>
            <pc:docMk/>
            <pc:sldMk cId="3260156294" sldId="292"/>
            <ac:spMk id="14" creationId="{5C7D87BD-52EF-424E-A8BC-B509FA80BE4A}"/>
          </ac:spMkLst>
        </pc:spChg>
        <pc:spChg chg="add mod">
          <ac:chgData name="Sergio Alberto Castillo Páez" userId="a115272acfbfdb7e" providerId="LiveId" clId="{E3AA8D24-ED53-4372-9202-FA60ABA24FC0}" dt="2021-07-05T02:40:54.661" v="9435" actId="1076"/>
          <ac:spMkLst>
            <pc:docMk/>
            <pc:sldMk cId="3260156294" sldId="292"/>
            <ac:spMk id="15" creationId="{773F818E-27D2-421D-884D-09C660DFFD93}"/>
          </ac:spMkLst>
        </pc:spChg>
        <pc:spChg chg="add mod">
          <ac:chgData name="Sergio Alberto Castillo Páez" userId="a115272acfbfdb7e" providerId="LiveId" clId="{E3AA8D24-ED53-4372-9202-FA60ABA24FC0}" dt="2021-07-05T02:40:42.069" v="9433" actId="1076"/>
          <ac:spMkLst>
            <pc:docMk/>
            <pc:sldMk cId="3260156294" sldId="292"/>
            <ac:spMk id="16" creationId="{19AE81C7-9FEE-4551-87BF-E6D0EC8F0380}"/>
          </ac:spMkLst>
        </pc:spChg>
        <pc:spChg chg="add mod">
          <ac:chgData name="Sergio Alberto Castillo Páez" userId="a115272acfbfdb7e" providerId="LiveId" clId="{E3AA8D24-ED53-4372-9202-FA60ABA24FC0}" dt="2021-07-05T02:47:34.237" v="9792" actId="1076"/>
          <ac:spMkLst>
            <pc:docMk/>
            <pc:sldMk cId="3260156294" sldId="292"/>
            <ac:spMk id="17" creationId="{7F13051C-EE34-4CA1-B8B8-AFBF1483789D}"/>
          </ac:spMkLst>
        </pc:spChg>
        <pc:spChg chg="add mod">
          <ac:chgData name="Sergio Alberto Castillo Páez" userId="a115272acfbfdb7e" providerId="LiveId" clId="{E3AA8D24-ED53-4372-9202-FA60ABA24FC0}" dt="2021-07-05T02:48:21.825" v="9901" actId="20577"/>
          <ac:spMkLst>
            <pc:docMk/>
            <pc:sldMk cId="3260156294" sldId="292"/>
            <ac:spMk id="23" creationId="{662C0745-ADEA-4F60-A104-454B4001FFE2}"/>
          </ac:spMkLst>
        </pc:spChg>
        <pc:spChg chg="add mod">
          <ac:chgData name="Sergio Alberto Castillo Páez" userId="a115272acfbfdb7e" providerId="LiveId" clId="{E3AA8D24-ED53-4372-9202-FA60ABA24FC0}" dt="2021-07-05T02:52:21.208" v="10252" actId="20577"/>
          <ac:spMkLst>
            <pc:docMk/>
            <pc:sldMk cId="3260156294" sldId="292"/>
            <ac:spMk id="24" creationId="{E1CBF825-BC7A-493C-9236-FEB8FAEB24F8}"/>
          </ac:spMkLst>
        </pc:spChg>
        <pc:spChg chg="add mod">
          <ac:chgData name="Sergio Alberto Castillo Páez" userId="a115272acfbfdb7e" providerId="LiveId" clId="{E3AA8D24-ED53-4372-9202-FA60ABA24FC0}" dt="2021-07-05T02:51:31.117" v="10174" actId="1076"/>
          <ac:spMkLst>
            <pc:docMk/>
            <pc:sldMk cId="3260156294" sldId="292"/>
            <ac:spMk id="25" creationId="{2EF3C967-23DA-4666-8B82-B208210F2997}"/>
          </ac:spMkLst>
        </pc:spChg>
        <pc:spChg chg="add mod">
          <ac:chgData name="Sergio Alberto Castillo Páez" userId="a115272acfbfdb7e" providerId="LiveId" clId="{E3AA8D24-ED53-4372-9202-FA60ABA24FC0}" dt="2021-07-05T02:52:58.274" v="10282" actId="255"/>
          <ac:spMkLst>
            <pc:docMk/>
            <pc:sldMk cId="3260156294" sldId="292"/>
            <ac:spMk id="26" creationId="{7F1EC647-BB40-484E-9FDD-462F9156051D}"/>
          </ac:spMkLst>
        </pc:spChg>
        <pc:spChg chg="add mod">
          <ac:chgData name="Sergio Alberto Castillo Páez" userId="a115272acfbfdb7e" providerId="LiveId" clId="{E3AA8D24-ED53-4372-9202-FA60ABA24FC0}" dt="2021-07-05T02:51:44.013" v="10177" actId="1076"/>
          <ac:spMkLst>
            <pc:docMk/>
            <pc:sldMk cId="3260156294" sldId="292"/>
            <ac:spMk id="27" creationId="{1FA1DBAC-264D-4D18-BE54-57C6F3B32EC4}"/>
          </ac:spMkLst>
        </pc:spChg>
        <pc:spChg chg="mod">
          <ac:chgData name="Sergio Alberto Castillo Páez" userId="a115272acfbfdb7e" providerId="LiveId" clId="{E3AA8D24-ED53-4372-9202-FA60ABA24FC0}" dt="2021-07-05T02:53:05.357" v="10283" actId="1076"/>
          <ac:spMkLst>
            <pc:docMk/>
            <pc:sldMk cId="3260156294" sldId="292"/>
            <ac:spMk id="11267" creationId="{720BBDE7-DBF2-40F4-93B4-6D06B5B270D8}"/>
          </ac:spMkLst>
        </pc:spChg>
        <pc:grpChg chg="add mod">
          <ac:chgData name="Sergio Alberto Castillo Páez" userId="a115272acfbfdb7e" providerId="LiveId" clId="{E3AA8D24-ED53-4372-9202-FA60ABA24FC0}" dt="2021-07-05T02:46:57.572" v="9785" actId="1076"/>
          <ac:grpSpMkLst>
            <pc:docMk/>
            <pc:sldMk cId="3260156294" sldId="292"/>
            <ac:grpSpMk id="21" creationId="{0BF59FCA-5ECB-47DA-BA10-8579EBAEDB48}"/>
          </ac:grpSpMkLst>
        </pc:grpChg>
        <pc:picChg chg="add mod">
          <ac:chgData name="Sergio Alberto Castillo Páez" userId="a115272acfbfdb7e" providerId="LiveId" clId="{E3AA8D24-ED53-4372-9202-FA60ABA24FC0}" dt="2021-07-05T02:38:29.413" v="9314" actId="1076"/>
          <ac:picMkLst>
            <pc:docMk/>
            <pc:sldMk cId="3260156294" sldId="292"/>
            <ac:picMk id="3" creationId="{B96DADE9-6F26-4AAD-8E8C-74E63A4555E6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18" creationId="{C286C85E-144F-436E-A2B3-57402C14F94F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19" creationId="{FB69C0BF-2966-48F9-BF61-43419CAC1846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20" creationId="{27EA4BF9-989F-493A-88D7-BB7F634B57C0}"/>
          </ac:picMkLst>
        </pc:picChg>
        <pc:picChg chg="add mod">
          <ac:chgData name="Sergio Alberto Castillo Páez" userId="a115272acfbfdb7e" providerId="LiveId" clId="{E3AA8D24-ED53-4372-9202-FA60ABA24FC0}" dt="2021-07-05T02:48:37.933" v="9904" actId="1076"/>
          <ac:picMkLst>
            <pc:docMk/>
            <pc:sldMk cId="3260156294" sldId="292"/>
            <ac:picMk id="22" creationId="{C165B4E5-0BA2-45BA-B330-916D5298504D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3:08:53.086" v="10835" actId="20577"/>
        <pc:sldMkLst>
          <pc:docMk/>
          <pc:sldMk cId="1957420151" sldId="293"/>
        </pc:sldMkLst>
        <pc:spChg chg="del mod">
          <ac:chgData name="Sergio Alberto Castillo Páez" userId="a115272acfbfdb7e" providerId="LiveId" clId="{E3AA8D24-ED53-4372-9202-FA60ABA24FC0}" dt="2021-07-05T03:05:19.172" v="10287" actId="478"/>
          <ac:spMkLst>
            <pc:docMk/>
            <pc:sldMk cId="1957420151" sldId="293"/>
            <ac:spMk id="2" creationId="{73E9613B-A84C-4D9C-B92A-1D939D0C0B7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5" creationId="{73F0D278-0EEE-4A10-BE2F-C091368A981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6" creationId="{F5D208BB-3AFC-4B0F-BA5F-AB46B4A36DB8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7" creationId="{C66C4D99-27B3-4762-9087-BE7AE1B2777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8" creationId="{03FEDD36-6417-40A5-865C-8936912394FD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9" creationId="{676BCC69-3C81-4976-A7C0-E378046523A0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0" creationId="{2D842599-EE29-4F7D-96E4-70F377ABDA9A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1" creationId="{8A09605A-5337-4307-B1A1-145860714714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2" creationId="{567E4864-8A73-4B49-AA74-C42D75C10AE7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3" creationId="{2FE3AD3E-5416-4A04-9106-8D958A8B3EE3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5" creationId="{773F818E-27D2-421D-884D-09C660DFFD93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6" creationId="{19AE81C7-9FEE-4551-87BF-E6D0EC8F0380}"/>
          </ac:spMkLst>
        </pc:spChg>
        <pc:spChg chg="mod">
          <ac:chgData name="Sergio Alberto Castillo Páez" userId="a115272acfbfdb7e" providerId="LiveId" clId="{E3AA8D24-ED53-4372-9202-FA60ABA24FC0}" dt="2021-07-05T03:08:53.086" v="10835" actId="20577"/>
          <ac:spMkLst>
            <pc:docMk/>
            <pc:sldMk cId="1957420151" sldId="293"/>
            <ac:spMk id="17" creationId="{7F13051C-EE34-4CA1-B8B8-AFBF1483789D}"/>
          </ac:spMkLst>
        </pc:spChg>
        <pc:spChg chg="del">
          <ac:chgData name="Sergio Alberto Castillo Páez" userId="a115272acfbfdb7e" providerId="LiveId" clId="{E3AA8D24-ED53-4372-9202-FA60ABA24FC0}" dt="2021-07-05T03:05:47.469" v="10294" actId="478"/>
          <ac:spMkLst>
            <pc:docMk/>
            <pc:sldMk cId="1957420151" sldId="293"/>
            <ac:spMk id="23" creationId="{662C0745-ADEA-4F60-A104-454B4001FFE2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4" creationId="{E1CBF825-BC7A-493C-9236-FEB8FAEB24F8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5" creationId="{2EF3C967-23DA-4666-8B82-B208210F2997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6" creationId="{7F1EC647-BB40-484E-9FDD-462F9156051D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7" creationId="{1FA1DBAC-264D-4D18-BE54-57C6F3B32EC4}"/>
          </ac:spMkLst>
        </pc:spChg>
        <pc:grpChg chg="del">
          <ac:chgData name="Sergio Alberto Castillo Páez" userId="a115272acfbfdb7e" providerId="LiveId" clId="{E3AA8D24-ED53-4372-9202-FA60ABA24FC0}" dt="2021-07-05T03:05:23.230" v="10288" actId="478"/>
          <ac:grpSpMkLst>
            <pc:docMk/>
            <pc:sldMk cId="1957420151" sldId="293"/>
            <ac:grpSpMk id="21" creationId="{0BF59FCA-5ECB-47DA-BA10-8579EBAEDB48}"/>
          </ac:grpSpMkLst>
        </pc:grpChg>
        <pc:picChg chg="del">
          <ac:chgData name="Sergio Alberto Castillo Páez" userId="a115272acfbfdb7e" providerId="LiveId" clId="{E3AA8D24-ED53-4372-9202-FA60ABA24FC0}" dt="2021-07-05T03:05:23.230" v="10288" actId="478"/>
          <ac:picMkLst>
            <pc:docMk/>
            <pc:sldMk cId="1957420151" sldId="293"/>
            <ac:picMk id="3" creationId="{B96DADE9-6F26-4AAD-8E8C-74E63A4555E6}"/>
          </ac:picMkLst>
        </pc:picChg>
        <pc:picChg chg="add mod">
          <ac:chgData name="Sergio Alberto Castillo Páez" userId="a115272acfbfdb7e" providerId="LiveId" clId="{E3AA8D24-ED53-4372-9202-FA60ABA24FC0}" dt="2021-07-05T03:05:42.293" v="10293" actId="1076"/>
          <ac:picMkLst>
            <pc:docMk/>
            <pc:sldMk cId="1957420151" sldId="293"/>
            <ac:picMk id="4" creationId="{59F63E37-F013-417C-98E9-A9C2A4AB54FD}"/>
          </ac:picMkLst>
        </pc:picChg>
        <pc:picChg chg="del">
          <ac:chgData name="Sergio Alberto Castillo Páez" userId="a115272acfbfdb7e" providerId="LiveId" clId="{E3AA8D24-ED53-4372-9202-FA60ABA24FC0}" dt="2021-07-05T03:05:23.230" v="10288" actId="478"/>
          <ac:picMkLst>
            <pc:docMk/>
            <pc:sldMk cId="1957420151" sldId="293"/>
            <ac:picMk id="22" creationId="{C165B4E5-0BA2-45BA-B330-916D5298504D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3:24:25.422" v="12040" actId="20577"/>
        <pc:sldMkLst>
          <pc:docMk/>
          <pc:sldMk cId="2177709732" sldId="294"/>
        </pc:sldMkLst>
        <pc:spChg chg="mod">
          <ac:chgData name="Sergio Alberto Castillo Páez" userId="a115272acfbfdb7e" providerId="LiveId" clId="{E3AA8D24-ED53-4372-9202-FA60ABA24FC0}" dt="2021-07-05T03:24:25.422" v="12040" actId="20577"/>
          <ac:spMkLst>
            <pc:docMk/>
            <pc:sldMk cId="2177709732" sldId="294"/>
            <ac:spMk id="15363" creationId="{ABE16C30-B569-40FC-8632-20EA8812E1A3}"/>
          </ac:spMkLst>
        </pc:spChg>
        <pc:picChg chg="del">
          <ac:chgData name="Sergio Alberto Castillo Páez" userId="a115272acfbfdb7e" providerId="LiveId" clId="{E3AA8D24-ED53-4372-9202-FA60ABA24FC0}" dt="2021-07-05T03:18:48.631" v="11279" actId="478"/>
          <ac:picMkLst>
            <pc:docMk/>
            <pc:sldMk cId="2177709732" sldId="294"/>
            <ac:picMk id="2" creationId="{D083CAD7-608C-4916-93EA-07E32A734C8F}"/>
          </ac:picMkLst>
        </pc:picChg>
        <pc:picChg chg="add mod">
          <ac:chgData name="Sergio Alberto Castillo Páez" userId="a115272acfbfdb7e" providerId="LiveId" clId="{E3AA8D24-ED53-4372-9202-FA60ABA24FC0}" dt="2021-07-05T03:19:54.772" v="11463" actId="1076"/>
          <ac:picMkLst>
            <pc:docMk/>
            <pc:sldMk cId="2177709732" sldId="294"/>
            <ac:picMk id="3" creationId="{A54CCFA5-18F7-4B5A-AC84-52FE8F4C5A94}"/>
          </ac:picMkLst>
        </pc:picChg>
      </pc:sldChg>
    </pc:docChg>
  </pc:docChgLst>
  <pc:docChgLst>
    <pc:chgData name="Sergio Alberto Castillo Páez" userId="a115272acfbfdb7e" providerId="LiveId" clId="{C603B491-FA44-4388-A0FC-54F8466B0B49}"/>
    <pc:docChg chg="undo custSel mod addSld delSld modSld">
      <pc:chgData name="Sergio Alberto Castillo Páez" userId="a115272acfbfdb7e" providerId="LiveId" clId="{C603B491-FA44-4388-A0FC-54F8466B0B49}" dt="2021-07-05T05:59:18.894" v="1085" actId="20577"/>
      <pc:docMkLst>
        <pc:docMk/>
      </pc:docMkLst>
      <pc:sldChg chg="modSp">
        <pc:chgData name="Sergio Alberto Castillo Páez" userId="a115272acfbfdb7e" providerId="LiveId" clId="{C603B491-FA44-4388-A0FC-54F8466B0B49}" dt="2021-07-05T05:36:47.282" v="30" actId="20577"/>
        <pc:sldMkLst>
          <pc:docMk/>
          <pc:sldMk cId="0" sldId="256"/>
        </pc:sldMkLst>
        <pc:spChg chg="mod">
          <ac:chgData name="Sergio Alberto Castillo Páez" userId="a115272acfbfdb7e" providerId="LiveId" clId="{C603B491-FA44-4388-A0FC-54F8466B0B49}" dt="2021-07-05T05:36:47.282" v="30" actId="20577"/>
          <ac:spMkLst>
            <pc:docMk/>
            <pc:sldMk cId="0" sldId="256"/>
            <ac:spMk id="4098" creationId="{793E5F08-6CB4-4C7E-8858-D7BEEEF4AA65}"/>
          </ac:spMkLst>
        </pc:spChg>
      </pc:sldChg>
      <pc:sldChg chg="del">
        <pc:chgData name="Sergio Alberto Castillo Páez" userId="a115272acfbfdb7e" providerId="LiveId" clId="{C603B491-FA44-4388-A0FC-54F8466B0B49}" dt="2021-07-05T05:38:47.531" v="88" actId="2696"/>
        <pc:sldMkLst>
          <pc:docMk/>
          <pc:sldMk cId="0" sldId="280"/>
        </pc:sldMkLst>
      </pc:sldChg>
      <pc:sldChg chg="del">
        <pc:chgData name="Sergio Alberto Castillo Páez" userId="a115272acfbfdb7e" providerId="LiveId" clId="{C603B491-FA44-4388-A0FC-54F8466B0B49}" dt="2021-07-05T05:38:47.573" v="91" actId="2696"/>
        <pc:sldMkLst>
          <pc:docMk/>
          <pc:sldMk cId="0" sldId="284"/>
        </pc:sldMkLst>
      </pc:sldChg>
      <pc:sldChg chg="addSp delSp modSp mod setBg">
        <pc:chgData name="Sergio Alberto Castillo Páez" userId="a115272acfbfdb7e" providerId="LiveId" clId="{C603B491-FA44-4388-A0FC-54F8466B0B49}" dt="2021-07-05T05:40:25.051" v="159" actId="26606"/>
        <pc:sldMkLst>
          <pc:docMk/>
          <pc:sldMk cId="2555918996" sldId="285"/>
        </pc:sldMkLst>
        <pc:spChg chg="mod">
          <ac:chgData name="Sergio Alberto Castillo Páez" userId="a115272acfbfdb7e" providerId="LiveId" clId="{C603B491-FA44-4388-A0FC-54F8466B0B49}" dt="2021-07-05T05:40:25.051" v="159" actId="26606"/>
          <ac:spMkLst>
            <pc:docMk/>
            <pc:sldMk cId="2555918996" sldId="285"/>
            <ac:spMk id="2" creationId="{1DFF4D60-7EA7-432B-9CB5-6B499A4346EE}"/>
          </ac:spMkLst>
        </pc:spChg>
        <pc:spChg chg="del">
          <ac:chgData name="Sergio Alberto Castillo Páez" userId="a115272acfbfdb7e" providerId="LiveId" clId="{C603B491-FA44-4388-A0FC-54F8466B0B49}" dt="2021-07-05T05:36:55.424" v="31" actId="478"/>
          <ac:spMkLst>
            <pc:docMk/>
            <pc:sldMk cId="2555918996" sldId="285"/>
            <ac:spMk id="22" creationId="{8DAD79A0-F0EF-4A32-B286-AC2B0AFFAFAB}"/>
          </ac:spMkLst>
        </pc:spChg>
        <pc:spChg chg="add mod">
          <ac:chgData name="Sergio Alberto Castillo Páez" userId="a115272acfbfdb7e" providerId="LiveId" clId="{C603B491-FA44-4388-A0FC-54F8466B0B49}" dt="2021-07-05T05:40:25.051" v="159" actId="26606"/>
          <ac:spMkLst>
            <pc:docMk/>
            <pc:sldMk cId="2555918996" sldId="285"/>
            <ac:spMk id="23" creationId="{79B07025-B616-483E-B58D-F507BE375F0B}"/>
          </ac:spMkLst>
        </pc:spChg>
        <pc:spChg chg="add del">
          <ac:chgData name="Sergio Alberto Castillo Páez" userId="a115272acfbfdb7e" providerId="LiveId" clId="{C603B491-FA44-4388-A0FC-54F8466B0B49}" dt="2021-07-05T05:40:25.051" v="159" actId="26606"/>
          <ac:spMkLst>
            <pc:docMk/>
            <pc:sldMk cId="2555918996" sldId="285"/>
            <ac:spMk id="29" creationId="{32AEEBC8-9D30-42EF-95F2-386C2653FBF0}"/>
          </ac:spMkLst>
        </pc:spChg>
        <pc:spChg chg="add del">
          <ac:chgData name="Sergio Alberto Castillo Páez" userId="a115272acfbfdb7e" providerId="LiveId" clId="{C603B491-FA44-4388-A0FC-54F8466B0B49}" dt="2021-07-05T05:40:25.051" v="159" actId="26606"/>
          <ac:spMkLst>
            <pc:docMk/>
            <pc:sldMk cId="2555918996" sldId="285"/>
            <ac:spMk id="31" creationId="{2E92FA66-67D7-4CB4-94D3-E643A9AD4757}"/>
          </ac:spMkLst>
        </pc:spChg>
        <pc:grpChg chg="del">
          <ac:chgData name="Sergio Alberto Castillo Páez" userId="a115272acfbfdb7e" providerId="LiveId" clId="{C603B491-FA44-4388-A0FC-54F8466B0B49}" dt="2021-07-05T05:36:55.424" v="31" actId="478"/>
          <ac:grpSpMkLst>
            <pc:docMk/>
            <pc:sldMk cId="2555918996" sldId="285"/>
            <ac:grpSpMk id="5" creationId="{B4AB80C1-4691-423C-AA71-463A3D7360D9}"/>
          </ac:grpSpMkLst>
        </pc:grpChg>
        <pc:graphicFrameChg chg="del">
          <ac:chgData name="Sergio Alberto Castillo Páez" userId="a115272acfbfdb7e" providerId="LiveId" clId="{C603B491-FA44-4388-A0FC-54F8466B0B49}" dt="2021-07-05T05:36:55.424" v="31" actId="478"/>
          <ac:graphicFrameMkLst>
            <pc:docMk/>
            <pc:sldMk cId="2555918996" sldId="285"/>
            <ac:graphicFrameMk id="4" creationId="{5F145162-3CA8-4ACF-8214-194A0778E150}"/>
          </ac:graphicFrameMkLst>
        </pc:graphicFrameChg>
        <pc:picChg chg="add del mod">
          <ac:chgData name="Sergio Alberto Castillo Páez" userId="a115272acfbfdb7e" providerId="LiveId" clId="{C603B491-FA44-4388-A0FC-54F8466B0B49}" dt="2021-07-05T05:37:26.246" v="72" actId="478"/>
          <ac:picMkLst>
            <pc:docMk/>
            <pc:sldMk cId="2555918996" sldId="285"/>
            <ac:picMk id="3" creationId="{F50928F0-81B6-4C6B-8D12-3811082B09D9}"/>
          </ac:picMkLst>
        </pc:picChg>
        <pc:picChg chg="add mod">
          <ac:chgData name="Sergio Alberto Castillo Páez" userId="a115272acfbfdb7e" providerId="LiveId" clId="{C603B491-FA44-4388-A0FC-54F8466B0B49}" dt="2021-07-05T05:40:25.051" v="159" actId="26606"/>
          <ac:picMkLst>
            <pc:docMk/>
            <pc:sldMk cId="2555918996" sldId="285"/>
            <ac:picMk id="24" creationId="{3CFCEA58-513F-4009-9D77-F012B5805270}"/>
          </ac:picMkLst>
        </pc:picChg>
      </pc:sldChg>
      <pc:sldChg chg="addSp delSp modSp add mod setBg">
        <pc:chgData name="Sergio Alberto Castillo Páez" userId="a115272acfbfdb7e" providerId="LiveId" clId="{C603B491-FA44-4388-A0FC-54F8466B0B49}" dt="2021-07-05T05:39:44.116" v="146" actId="26606"/>
        <pc:sldMkLst>
          <pc:docMk/>
          <pc:sldMk cId="828192418" sldId="286"/>
        </pc:sldMkLst>
        <pc:spChg chg="mod">
          <ac:chgData name="Sergio Alberto Castillo Páez" userId="a115272acfbfdb7e" providerId="LiveId" clId="{C603B491-FA44-4388-A0FC-54F8466B0B49}" dt="2021-07-05T05:39:44.116" v="146" actId="26606"/>
          <ac:spMkLst>
            <pc:docMk/>
            <pc:sldMk cId="828192418" sldId="286"/>
            <ac:spMk id="2" creationId="{16308BAB-092C-417C-8699-3EB5845C9BD2}"/>
          </ac:spMkLst>
        </pc:spChg>
        <pc:spChg chg="del">
          <ac:chgData name="Sergio Alberto Castillo Páez" userId="a115272acfbfdb7e" providerId="LiveId" clId="{C603B491-FA44-4388-A0FC-54F8466B0B49}" dt="2021-07-05T05:39:15.277" v="140" actId="478"/>
          <ac:spMkLst>
            <pc:docMk/>
            <pc:sldMk cId="828192418" sldId="286"/>
            <ac:spMk id="3" creationId="{463512CA-3645-4609-B05C-DCFDEAE5E83C}"/>
          </ac:spMkLst>
        </pc:spChg>
        <pc:spChg chg="add mod">
          <ac:chgData name="Sergio Alberto Castillo Páez" userId="a115272acfbfdb7e" providerId="LiveId" clId="{C603B491-FA44-4388-A0FC-54F8466B0B49}" dt="2021-07-05T05:39:44.116" v="146" actId="26606"/>
          <ac:spMkLst>
            <pc:docMk/>
            <pc:sldMk cId="828192418" sldId="286"/>
            <ac:spMk id="4" creationId="{5BEEBF6A-9FCE-4AE1-B30B-DBB237265571}"/>
          </ac:spMkLst>
        </pc:spChg>
        <pc:spChg chg="add">
          <ac:chgData name="Sergio Alberto Castillo Páez" userId="a115272acfbfdb7e" providerId="LiveId" clId="{C603B491-FA44-4388-A0FC-54F8466B0B49}" dt="2021-07-05T05:39:44.116" v="146" actId="26606"/>
          <ac:spMkLst>
            <pc:docMk/>
            <pc:sldMk cId="828192418" sldId="286"/>
            <ac:spMk id="9" creationId="{C9A36457-A5F4-4103-A443-02581C09185B}"/>
          </ac:spMkLst>
        </pc:spChg>
        <pc:spChg chg="add">
          <ac:chgData name="Sergio Alberto Castillo Páez" userId="a115272acfbfdb7e" providerId="LiveId" clId="{C603B491-FA44-4388-A0FC-54F8466B0B49}" dt="2021-07-05T05:39:44.116" v="146" actId="26606"/>
          <ac:spMkLst>
            <pc:docMk/>
            <pc:sldMk cId="828192418" sldId="286"/>
            <ac:spMk id="11" creationId="{DC5FB7E8-B636-40FA-BE8D-48145C0F5C57}"/>
          </ac:spMkLst>
        </pc:spChg>
        <pc:spChg chg="add">
          <ac:chgData name="Sergio Alberto Castillo Páez" userId="a115272acfbfdb7e" providerId="LiveId" clId="{C603B491-FA44-4388-A0FC-54F8466B0B49}" dt="2021-07-05T05:39:44.116" v="146" actId="26606"/>
          <ac:spMkLst>
            <pc:docMk/>
            <pc:sldMk cId="828192418" sldId="286"/>
            <ac:spMk id="13" creationId="{142DCE2C-2863-46FA-9BE7-24365A24D9BA}"/>
          </ac:spMkLst>
        </pc:spChg>
      </pc:sldChg>
      <pc:sldChg chg="del">
        <pc:chgData name="Sergio Alberto Castillo Páez" userId="a115272acfbfdb7e" providerId="LiveId" clId="{C603B491-FA44-4388-A0FC-54F8466B0B49}" dt="2021-07-05T05:38:47.521" v="87" actId="2696"/>
        <pc:sldMkLst>
          <pc:docMk/>
          <pc:sldMk cId="3050545247" sldId="287"/>
        </pc:sldMkLst>
      </pc:sldChg>
      <pc:sldChg chg="addSp delSp modSp add mod setBg">
        <pc:chgData name="Sergio Alberto Castillo Páez" userId="a115272acfbfdb7e" providerId="LiveId" clId="{C603B491-FA44-4388-A0FC-54F8466B0B49}" dt="2021-07-05T05:41:58.303" v="229" actId="26606"/>
        <pc:sldMkLst>
          <pc:docMk/>
          <pc:sldMk cId="3060490180" sldId="287"/>
        </pc:sldMkLst>
        <pc:spChg chg="mod">
          <ac:chgData name="Sergio Alberto Castillo Páez" userId="a115272acfbfdb7e" providerId="LiveId" clId="{C603B491-FA44-4388-A0FC-54F8466B0B49}" dt="2021-07-05T05:41:58.303" v="229" actId="26606"/>
          <ac:spMkLst>
            <pc:docMk/>
            <pc:sldMk cId="3060490180" sldId="287"/>
            <ac:spMk id="2" creationId="{12681B3A-2671-4451-94E9-D6C632A90DF1}"/>
          </ac:spMkLst>
        </pc:spChg>
        <pc:spChg chg="del">
          <ac:chgData name="Sergio Alberto Castillo Páez" userId="a115272acfbfdb7e" providerId="LiveId" clId="{C603B491-FA44-4388-A0FC-54F8466B0B49}" dt="2021-07-05T05:41:07.146" v="183" actId="478"/>
          <ac:spMkLst>
            <pc:docMk/>
            <pc:sldMk cId="3060490180" sldId="287"/>
            <ac:spMk id="3" creationId="{D1BBA451-E723-47DA-8F25-277C69580168}"/>
          </ac:spMkLst>
        </pc:spChg>
        <pc:spChg chg="add mod">
          <ac:chgData name="Sergio Alberto Castillo Páez" userId="a115272acfbfdb7e" providerId="LiveId" clId="{C603B491-FA44-4388-A0FC-54F8466B0B49}" dt="2021-07-05T05:41:58.303" v="229" actId="26606"/>
          <ac:spMkLst>
            <pc:docMk/>
            <pc:sldMk cId="3060490180" sldId="287"/>
            <ac:spMk id="4" creationId="{739573CF-69D1-4B9F-AE9D-5DCE0725FE19}"/>
          </ac:spMkLst>
        </pc:spChg>
        <pc:spChg chg="add">
          <ac:chgData name="Sergio Alberto Castillo Páez" userId="a115272acfbfdb7e" providerId="LiveId" clId="{C603B491-FA44-4388-A0FC-54F8466B0B49}" dt="2021-07-05T05:41:58.303" v="229" actId="26606"/>
          <ac:spMkLst>
            <pc:docMk/>
            <pc:sldMk cId="3060490180" sldId="287"/>
            <ac:spMk id="9" creationId="{100EDD19-6802-4EC3-95CE-CFFAB042CFD6}"/>
          </ac:spMkLst>
        </pc:spChg>
        <pc:spChg chg="add">
          <ac:chgData name="Sergio Alberto Castillo Páez" userId="a115272acfbfdb7e" providerId="LiveId" clId="{C603B491-FA44-4388-A0FC-54F8466B0B49}" dt="2021-07-05T05:41:58.303" v="229" actId="26606"/>
          <ac:spMkLst>
            <pc:docMk/>
            <pc:sldMk cId="3060490180" sldId="287"/>
            <ac:spMk id="11" creationId="{DB17E863-922E-4C26-BD64-E8FD41D28661}"/>
          </ac:spMkLst>
        </pc:spChg>
      </pc:sldChg>
      <pc:sldChg chg="addSp delSp modSp add mod setBg">
        <pc:chgData name="Sergio Alberto Castillo Páez" userId="a115272acfbfdb7e" providerId="LiveId" clId="{C603B491-FA44-4388-A0FC-54F8466B0B49}" dt="2021-07-05T05:43:48.735" v="288" actId="122"/>
        <pc:sldMkLst>
          <pc:docMk/>
          <pc:sldMk cId="750851367" sldId="288"/>
        </pc:sldMkLst>
        <pc:spChg chg="mod">
          <ac:chgData name="Sergio Alberto Castillo Páez" userId="a115272acfbfdb7e" providerId="LiveId" clId="{C603B491-FA44-4388-A0FC-54F8466B0B49}" dt="2021-07-05T05:43:24.808" v="282" actId="26606"/>
          <ac:spMkLst>
            <pc:docMk/>
            <pc:sldMk cId="750851367" sldId="288"/>
            <ac:spMk id="2" creationId="{D68A30D5-7DE6-47FB-AFE0-1061DEF9CA16}"/>
          </ac:spMkLst>
        </pc:spChg>
        <pc:spChg chg="del">
          <ac:chgData name="Sergio Alberto Castillo Páez" userId="a115272acfbfdb7e" providerId="LiveId" clId="{C603B491-FA44-4388-A0FC-54F8466B0B49}" dt="2021-07-05T05:42:35.147" v="260" actId="478"/>
          <ac:spMkLst>
            <pc:docMk/>
            <pc:sldMk cId="750851367" sldId="288"/>
            <ac:spMk id="3" creationId="{4EEA4BA9-A8B6-408F-B272-EF84EADF2BB2}"/>
          </ac:spMkLst>
        </pc:spChg>
        <pc:spChg chg="add mod">
          <ac:chgData name="Sergio Alberto Castillo Páez" userId="a115272acfbfdb7e" providerId="LiveId" clId="{C603B491-FA44-4388-A0FC-54F8466B0B49}" dt="2021-07-05T05:43:48.735" v="288" actId="122"/>
          <ac:spMkLst>
            <pc:docMk/>
            <pc:sldMk cId="750851367" sldId="288"/>
            <ac:spMk id="4" creationId="{249D233A-0872-4502-B5F6-98E84B757ADD}"/>
          </ac:spMkLst>
        </pc:spChg>
        <pc:spChg chg="add">
          <ac:chgData name="Sergio Alberto Castillo Páez" userId="a115272acfbfdb7e" providerId="LiveId" clId="{C603B491-FA44-4388-A0FC-54F8466B0B49}" dt="2021-07-05T05:43:24.808" v="282" actId="26606"/>
          <ac:spMkLst>
            <pc:docMk/>
            <pc:sldMk cId="750851367" sldId="288"/>
            <ac:spMk id="9" creationId="{C9A36457-A5F4-4103-A443-02581C09185B}"/>
          </ac:spMkLst>
        </pc:spChg>
        <pc:spChg chg="add">
          <ac:chgData name="Sergio Alberto Castillo Páez" userId="a115272acfbfdb7e" providerId="LiveId" clId="{C603B491-FA44-4388-A0FC-54F8466B0B49}" dt="2021-07-05T05:43:24.808" v="282" actId="26606"/>
          <ac:spMkLst>
            <pc:docMk/>
            <pc:sldMk cId="750851367" sldId="288"/>
            <ac:spMk id="11" creationId="{DC5FB7E8-B636-40FA-BE8D-48145C0F5C57}"/>
          </ac:spMkLst>
        </pc:spChg>
        <pc:spChg chg="add">
          <ac:chgData name="Sergio Alberto Castillo Páez" userId="a115272acfbfdb7e" providerId="LiveId" clId="{C603B491-FA44-4388-A0FC-54F8466B0B49}" dt="2021-07-05T05:43:24.808" v="282" actId="26606"/>
          <ac:spMkLst>
            <pc:docMk/>
            <pc:sldMk cId="750851367" sldId="288"/>
            <ac:spMk id="13" creationId="{142DCE2C-2863-46FA-9BE7-24365A24D9BA}"/>
          </ac:spMkLst>
        </pc:spChg>
      </pc:sldChg>
      <pc:sldChg chg="addSp delSp modSp add">
        <pc:chgData name="Sergio Alberto Castillo Páez" userId="a115272acfbfdb7e" providerId="LiveId" clId="{C603B491-FA44-4388-A0FC-54F8466B0B49}" dt="2021-07-05T05:45:52.534" v="364" actId="14100"/>
        <pc:sldMkLst>
          <pc:docMk/>
          <pc:sldMk cId="3396480773" sldId="289"/>
        </pc:sldMkLst>
        <pc:spChg chg="mod">
          <ac:chgData name="Sergio Alberto Castillo Páez" userId="a115272acfbfdb7e" providerId="LiveId" clId="{C603B491-FA44-4388-A0FC-54F8466B0B49}" dt="2021-07-05T05:44:14.619" v="338" actId="20577"/>
          <ac:spMkLst>
            <pc:docMk/>
            <pc:sldMk cId="3396480773" sldId="289"/>
            <ac:spMk id="2" creationId="{D2F32ADA-9CF7-4393-AD7E-285F4060B19F}"/>
          </ac:spMkLst>
        </pc:spChg>
        <pc:spChg chg="del">
          <ac:chgData name="Sergio Alberto Castillo Páez" userId="a115272acfbfdb7e" providerId="LiveId" clId="{C603B491-FA44-4388-A0FC-54F8466B0B49}" dt="2021-07-05T05:44:19.571" v="339" actId="478"/>
          <ac:spMkLst>
            <pc:docMk/>
            <pc:sldMk cId="3396480773" sldId="289"/>
            <ac:spMk id="3" creationId="{34FF748B-F8ED-4815-9E54-C1D8F0FFAAAD}"/>
          </ac:spMkLst>
        </pc:spChg>
        <pc:spChg chg="add mod">
          <ac:chgData name="Sergio Alberto Castillo Páez" userId="a115272acfbfdb7e" providerId="LiveId" clId="{C603B491-FA44-4388-A0FC-54F8466B0B49}" dt="2021-07-05T05:44:35.687" v="343" actId="14100"/>
          <ac:spMkLst>
            <pc:docMk/>
            <pc:sldMk cId="3396480773" sldId="289"/>
            <ac:spMk id="4" creationId="{612C6CC3-C0B2-4BEE-B325-C700841B1451}"/>
          </ac:spMkLst>
        </pc:spChg>
        <pc:spChg chg="add mod">
          <ac:chgData name="Sergio Alberto Castillo Páez" userId="a115272acfbfdb7e" providerId="LiveId" clId="{C603B491-FA44-4388-A0FC-54F8466B0B49}" dt="2021-07-05T05:45:52.534" v="364" actId="14100"/>
          <ac:spMkLst>
            <pc:docMk/>
            <pc:sldMk cId="3396480773" sldId="289"/>
            <ac:spMk id="7" creationId="{B0BD20E2-9892-47FB-AF71-049A4F809AD0}"/>
          </ac:spMkLst>
        </pc:spChg>
        <pc:graphicFrameChg chg="add del mod modGraphic">
          <ac:chgData name="Sergio Alberto Castillo Páez" userId="a115272acfbfdb7e" providerId="LiveId" clId="{C603B491-FA44-4388-A0FC-54F8466B0B49}" dt="2021-07-05T05:45:39.075" v="361" actId="1076"/>
          <ac:graphicFrameMkLst>
            <pc:docMk/>
            <pc:sldMk cId="3396480773" sldId="289"/>
            <ac:graphicFrameMk id="5" creationId="{D24B9B28-E069-41CA-BB64-C139275F7E1D}"/>
          </ac:graphicFrameMkLst>
        </pc:graphicFrameChg>
        <pc:graphicFrameChg chg="add del mod">
          <ac:chgData name="Sergio Alberto Castillo Páez" userId="a115272acfbfdb7e" providerId="LiveId" clId="{C603B491-FA44-4388-A0FC-54F8466B0B49}" dt="2021-07-05T05:44:57.277" v="348" actId="478"/>
          <ac:graphicFrameMkLst>
            <pc:docMk/>
            <pc:sldMk cId="3396480773" sldId="289"/>
            <ac:graphicFrameMk id="6" creationId="{E7487B87-9474-4B92-9B5F-87F18A3F790E}"/>
          </ac:graphicFrameMkLst>
        </pc:graphicFrameChg>
      </pc:sldChg>
      <pc:sldChg chg="addSp delSp modSp add">
        <pc:chgData name="Sergio Alberto Castillo Páez" userId="a115272acfbfdb7e" providerId="LiveId" clId="{C603B491-FA44-4388-A0FC-54F8466B0B49}" dt="2021-07-05T05:47:49.026" v="422" actId="1076"/>
        <pc:sldMkLst>
          <pc:docMk/>
          <pc:sldMk cId="3783328570" sldId="290"/>
        </pc:sldMkLst>
        <pc:spChg chg="mod">
          <ac:chgData name="Sergio Alberto Castillo Páez" userId="a115272acfbfdb7e" providerId="LiveId" clId="{C603B491-FA44-4388-A0FC-54F8466B0B49}" dt="2021-07-05T05:46:14.499" v="369" actId="1076"/>
          <ac:spMkLst>
            <pc:docMk/>
            <pc:sldMk cId="3783328570" sldId="290"/>
            <ac:spMk id="2" creationId="{D2F32ADA-9CF7-4393-AD7E-285F4060B19F}"/>
          </ac:spMkLst>
        </pc:spChg>
        <pc:spChg chg="add del">
          <ac:chgData name="Sergio Alberto Castillo Páez" userId="a115272acfbfdb7e" providerId="LiveId" clId="{C603B491-FA44-4388-A0FC-54F8466B0B49}" dt="2021-07-05T05:46:27.333" v="372"/>
          <ac:spMkLst>
            <pc:docMk/>
            <pc:sldMk cId="3783328570" sldId="290"/>
            <ac:spMk id="3" creationId="{38B11F3B-92BF-41CB-B3B2-6DD3D7C94B45}"/>
          </ac:spMkLst>
        </pc:spChg>
        <pc:spChg chg="del">
          <ac:chgData name="Sergio Alberto Castillo Páez" userId="a115272acfbfdb7e" providerId="LiveId" clId="{C603B491-FA44-4388-A0FC-54F8466B0B49}" dt="2021-07-05T05:46:00.567" v="366" actId="478"/>
          <ac:spMkLst>
            <pc:docMk/>
            <pc:sldMk cId="3783328570" sldId="290"/>
            <ac:spMk id="4" creationId="{612C6CC3-C0B2-4BEE-B325-C700841B1451}"/>
          </ac:spMkLst>
        </pc:spChg>
        <pc:spChg chg="del">
          <ac:chgData name="Sergio Alberto Castillo Páez" userId="a115272acfbfdb7e" providerId="LiveId" clId="{C603B491-FA44-4388-A0FC-54F8466B0B49}" dt="2021-07-05T05:46:03.551" v="367" actId="478"/>
          <ac:spMkLst>
            <pc:docMk/>
            <pc:sldMk cId="3783328570" sldId="290"/>
            <ac:spMk id="7" creationId="{B0BD20E2-9892-47FB-AF71-049A4F809AD0}"/>
          </ac:spMkLst>
        </pc:spChg>
        <pc:spChg chg="add del">
          <ac:chgData name="Sergio Alberto Castillo Páez" userId="a115272acfbfdb7e" providerId="LiveId" clId="{C603B491-FA44-4388-A0FC-54F8466B0B49}" dt="2021-07-05T05:46:27.333" v="372"/>
          <ac:spMkLst>
            <pc:docMk/>
            <pc:sldMk cId="3783328570" sldId="290"/>
            <ac:spMk id="8" creationId="{3FCD8423-A153-4674-A5B8-C6DE64E8C6E7}"/>
          </ac:spMkLst>
        </pc:spChg>
        <pc:spChg chg="add mod">
          <ac:chgData name="Sergio Alberto Castillo Páez" userId="a115272acfbfdb7e" providerId="LiveId" clId="{C603B491-FA44-4388-A0FC-54F8466B0B49}" dt="2021-07-05T05:47:32.138" v="419" actId="1076"/>
          <ac:spMkLst>
            <pc:docMk/>
            <pc:sldMk cId="3783328570" sldId="290"/>
            <ac:spMk id="9" creationId="{BAC69B81-79A5-4149-92DE-C7DDD6E5E658}"/>
          </ac:spMkLst>
        </pc:spChg>
        <pc:spChg chg="add del mod">
          <ac:chgData name="Sergio Alberto Castillo Páez" userId="a115272acfbfdb7e" providerId="LiveId" clId="{C603B491-FA44-4388-A0FC-54F8466B0B49}" dt="2021-07-05T05:46:58.237" v="379" actId="478"/>
          <ac:spMkLst>
            <pc:docMk/>
            <pc:sldMk cId="3783328570" sldId="290"/>
            <ac:spMk id="11" creationId="{0B9DB27B-7D0F-4A4D-8598-147D9E278707}"/>
          </ac:spMkLst>
        </pc:spChg>
        <pc:graphicFrameChg chg="mod">
          <ac:chgData name="Sergio Alberto Castillo Páez" userId="a115272acfbfdb7e" providerId="LiveId" clId="{C603B491-FA44-4388-A0FC-54F8466B0B49}" dt="2021-07-05T05:46:17.235" v="370" actId="1076"/>
          <ac:graphicFrameMkLst>
            <pc:docMk/>
            <pc:sldMk cId="3783328570" sldId="290"/>
            <ac:graphicFrameMk id="5" creationId="{D24B9B28-E069-41CA-BB64-C139275F7E1D}"/>
          </ac:graphicFrameMkLst>
        </pc:graphicFrameChg>
        <pc:graphicFrameChg chg="add del">
          <ac:chgData name="Sergio Alberto Castillo Páez" userId="a115272acfbfdb7e" providerId="LiveId" clId="{C603B491-FA44-4388-A0FC-54F8466B0B49}" dt="2021-07-05T05:46:27.333" v="372"/>
          <ac:graphicFrameMkLst>
            <pc:docMk/>
            <pc:sldMk cId="3783328570" sldId="290"/>
            <ac:graphicFrameMk id="6" creationId="{4D1913D2-751E-4F49-A42D-B9D26742E58E}"/>
          </ac:graphicFrameMkLst>
        </pc:graphicFrameChg>
        <pc:graphicFrameChg chg="add del mod">
          <ac:chgData name="Sergio Alberto Castillo Páez" userId="a115272acfbfdb7e" providerId="LiveId" clId="{C603B491-FA44-4388-A0FC-54F8466B0B49}" dt="2021-07-05T05:46:39.187" v="375" actId="478"/>
          <ac:graphicFrameMkLst>
            <pc:docMk/>
            <pc:sldMk cId="3783328570" sldId="290"/>
            <ac:graphicFrameMk id="10" creationId="{6B91F692-5E90-4527-A741-ED26D0E54A91}"/>
          </ac:graphicFrameMkLst>
        </pc:graphicFrameChg>
        <pc:picChg chg="add mod">
          <ac:chgData name="Sergio Alberto Castillo Páez" userId="a115272acfbfdb7e" providerId="LiveId" clId="{C603B491-FA44-4388-A0FC-54F8466B0B49}" dt="2021-07-05T05:47:49.026" v="422" actId="1076"/>
          <ac:picMkLst>
            <pc:docMk/>
            <pc:sldMk cId="3783328570" sldId="290"/>
            <ac:picMk id="12" creationId="{532B0414-5039-4669-99CA-1C50AFC40334}"/>
          </ac:picMkLst>
        </pc:picChg>
      </pc:sldChg>
      <pc:sldChg chg="addSp delSp modSp add mod setBg">
        <pc:chgData name="Sergio Alberto Castillo Páez" userId="a115272acfbfdb7e" providerId="LiveId" clId="{C603B491-FA44-4388-A0FC-54F8466B0B49}" dt="2021-07-05T05:48:57.587" v="450" actId="14100"/>
        <pc:sldMkLst>
          <pc:docMk/>
          <pc:sldMk cId="18587621" sldId="291"/>
        </pc:sldMkLst>
        <pc:spChg chg="mod">
          <ac:chgData name="Sergio Alberto Castillo Páez" userId="a115272acfbfdb7e" providerId="LiveId" clId="{C603B491-FA44-4388-A0FC-54F8466B0B49}" dt="2021-07-05T05:48:33.601" v="446" actId="26606"/>
          <ac:spMkLst>
            <pc:docMk/>
            <pc:sldMk cId="18587621" sldId="291"/>
            <ac:spMk id="2" creationId="{FCE6B403-9394-4671-BC90-54798633F61B}"/>
          </ac:spMkLst>
        </pc:spChg>
        <pc:spChg chg="del">
          <ac:chgData name="Sergio Alberto Castillo Páez" userId="a115272acfbfdb7e" providerId="LiveId" clId="{C603B491-FA44-4388-A0FC-54F8466B0B49}" dt="2021-07-05T05:48:03.932" v="441" actId="478"/>
          <ac:spMkLst>
            <pc:docMk/>
            <pc:sldMk cId="18587621" sldId="291"/>
            <ac:spMk id="3" creationId="{A53C99D8-C57D-438E-A2F8-DA5D509CE67C}"/>
          </ac:spMkLst>
        </pc:spChg>
        <pc:spChg chg="add del">
          <ac:chgData name="Sergio Alberto Castillo Páez" userId="a115272acfbfdb7e" providerId="LiveId" clId="{C603B491-FA44-4388-A0FC-54F8466B0B49}" dt="2021-07-05T05:48:33.596" v="445" actId="26606"/>
          <ac:spMkLst>
            <pc:docMk/>
            <pc:sldMk cId="18587621" sldId="291"/>
            <ac:spMk id="9" creationId="{F0DCC097-1DB8-4B6D-85D0-6FBA0E1CA4BA}"/>
          </ac:spMkLst>
        </pc:spChg>
        <pc:spChg chg="add del">
          <ac:chgData name="Sergio Alberto Castillo Páez" userId="a115272acfbfdb7e" providerId="LiveId" clId="{C603B491-FA44-4388-A0FC-54F8466B0B49}" dt="2021-07-05T05:48:33.596" v="445" actId="26606"/>
          <ac:spMkLst>
            <pc:docMk/>
            <pc:sldMk cId="18587621" sldId="291"/>
            <ac:spMk id="11" creationId="{E0B58608-23C8-4441-994D-C6823EEE1DB7}"/>
          </ac:spMkLst>
        </pc:spChg>
        <pc:spChg chg="add">
          <ac:chgData name="Sergio Alberto Castillo Páez" userId="a115272acfbfdb7e" providerId="LiveId" clId="{C603B491-FA44-4388-A0FC-54F8466B0B49}" dt="2021-07-05T05:48:33.601" v="446" actId="26606"/>
          <ac:spMkLst>
            <pc:docMk/>
            <pc:sldMk cId="18587621" sldId="291"/>
            <ac:spMk id="13" creationId="{BCED4D40-4B67-4331-AC48-79B82B4A47D8}"/>
          </ac:spMkLst>
        </pc:spChg>
        <pc:spChg chg="add">
          <ac:chgData name="Sergio Alberto Castillo Páez" userId="a115272acfbfdb7e" providerId="LiveId" clId="{C603B491-FA44-4388-A0FC-54F8466B0B49}" dt="2021-07-05T05:48:33.601" v="446" actId="26606"/>
          <ac:spMkLst>
            <pc:docMk/>
            <pc:sldMk cId="18587621" sldId="291"/>
            <ac:spMk id="14" creationId="{670CEDEF-4F34-412E-84EE-329C1E936AF5}"/>
          </ac:spMkLst>
        </pc:spChg>
        <pc:picChg chg="add del mod">
          <ac:chgData name="Sergio Alberto Castillo Páez" userId="a115272acfbfdb7e" providerId="LiveId" clId="{C603B491-FA44-4388-A0FC-54F8466B0B49}" dt="2021-07-05T05:48:40.470" v="447" actId="478"/>
          <ac:picMkLst>
            <pc:docMk/>
            <pc:sldMk cId="18587621" sldId="291"/>
            <ac:picMk id="4" creationId="{C144EAA5-0BC1-4F9D-85F2-50498EF79213}"/>
          </ac:picMkLst>
        </pc:picChg>
        <pc:picChg chg="add mod">
          <ac:chgData name="Sergio Alberto Castillo Páez" userId="a115272acfbfdb7e" providerId="LiveId" clId="{C603B491-FA44-4388-A0FC-54F8466B0B49}" dt="2021-07-05T05:48:57.587" v="450" actId="14100"/>
          <ac:picMkLst>
            <pc:docMk/>
            <pc:sldMk cId="18587621" sldId="291"/>
            <ac:picMk id="5" creationId="{080D43FD-1B4F-4501-94AA-711A22CE8871}"/>
          </ac:picMkLst>
        </pc:picChg>
      </pc:sldChg>
      <pc:sldChg chg="del">
        <pc:chgData name="Sergio Alberto Castillo Páez" userId="a115272acfbfdb7e" providerId="LiveId" clId="{C603B491-FA44-4388-A0FC-54F8466B0B49}" dt="2021-07-05T05:38:47.548" v="89" actId="2696"/>
        <pc:sldMkLst>
          <pc:docMk/>
          <pc:sldMk cId="1196381083" sldId="291"/>
        </pc:sldMkLst>
      </pc:sldChg>
      <pc:sldChg chg="del">
        <pc:chgData name="Sergio Alberto Castillo Páez" userId="a115272acfbfdb7e" providerId="LiveId" clId="{C603B491-FA44-4388-A0FC-54F8466B0B49}" dt="2021-07-05T05:38:47.560" v="90" actId="2696"/>
        <pc:sldMkLst>
          <pc:docMk/>
          <pc:sldMk cId="3260156294" sldId="292"/>
        </pc:sldMkLst>
      </pc:sldChg>
      <pc:sldChg chg="addSp delSp modSp add">
        <pc:chgData name="Sergio Alberto Castillo Páez" userId="a115272acfbfdb7e" providerId="LiveId" clId="{C603B491-FA44-4388-A0FC-54F8466B0B49}" dt="2021-07-05T05:49:55.330" v="467" actId="1076"/>
        <pc:sldMkLst>
          <pc:docMk/>
          <pc:sldMk cId="4150738957" sldId="292"/>
        </pc:sldMkLst>
        <pc:spChg chg="mod">
          <ac:chgData name="Sergio Alberto Castillo Páez" userId="a115272acfbfdb7e" providerId="LiveId" clId="{C603B491-FA44-4388-A0FC-54F8466B0B49}" dt="2021-07-05T05:49:07.306" v="462" actId="20577"/>
          <ac:spMkLst>
            <pc:docMk/>
            <pc:sldMk cId="4150738957" sldId="292"/>
            <ac:spMk id="2" creationId="{FCE6B403-9394-4671-BC90-54798633F61B}"/>
          </ac:spMkLst>
        </pc:spChg>
        <pc:picChg chg="add mod">
          <ac:chgData name="Sergio Alberto Castillo Páez" userId="a115272acfbfdb7e" providerId="LiveId" clId="{C603B491-FA44-4388-A0FC-54F8466B0B49}" dt="2021-07-05T05:49:55.330" v="467" actId="1076"/>
          <ac:picMkLst>
            <pc:docMk/>
            <pc:sldMk cId="4150738957" sldId="292"/>
            <ac:picMk id="3" creationId="{3EA6B24F-8286-4A51-8401-11311E3A8D5A}"/>
          </ac:picMkLst>
        </pc:picChg>
        <pc:picChg chg="del">
          <ac:chgData name="Sergio Alberto Castillo Páez" userId="a115272acfbfdb7e" providerId="LiveId" clId="{C603B491-FA44-4388-A0FC-54F8466B0B49}" dt="2021-07-05T05:49:16.413" v="463" actId="478"/>
          <ac:picMkLst>
            <pc:docMk/>
            <pc:sldMk cId="4150738957" sldId="292"/>
            <ac:picMk id="5" creationId="{080D43FD-1B4F-4501-94AA-711A22CE8871}"/>
          </ac:picMkLst>
        </pc:picChg>
      </pc:sldChg>
      <pc:sldChg chg="addSp delSp modSp add mod setBg">
        <pc:chgData name="Sergio Alberto Castillo Páez" userId="a115272acfbfdb7e" providerId="LiveId" clId="{C603B491-FA44-4388-A0FC-54F8466B0B49}" dt="2021-07-05T05:51:16.507" v="536" actId="1076"/>
        <pc:sldMkLst>
          <pc:docMk/>
          <pc:sldMk cId="2500808349" sldId="293"/>
        </pc:sldMkLst>
        <pc:spChg chg="mod">
          <ac:chgData name="Sergio Alberto Castillo Páez" userId="a115272acfbfdb7e" providerId="LiveId" clId="{C603B491-FA44-4388-A0FC-54F8466B0B49}" dt="2021-07-05T05:51:13.102" v="535" actId="26606"/>
          <ac:spMkLst>
            <pc:docMk/>
            <pc:sldMk cId="2500808349" sldId="293"/>
            <ac:spMk id="2" creationId="{30A47C3E-B981-4981-8B05-747AB7F6E8B3}"/>
          </ac:spMkLst>
        </pc:spChg>
        <pc:spChg chg="del">
          <ac:chgData name="Sergio Alberto Castillo Páez" userId="a115272acfbfdb7e" providerId="LiveId" clId="{C603B491-FA44-4388-A0FC-54F8466B0B49}" dt="2021-07-05T05:50:20.444" v="482" actId="478"/>
          <ac:spMkLst>
            <pc:docMk/>
            <pc:sldMk cId="2500808349" sldId="293"/>
            <ac:spMk id="3" creationId="{D025A5C0-0658-4958-81FC-F909FA0F2F49}"/>
          </ac:spMkLst>
        </pc:spChg>
        <pc:spChg chg="add">
          <ac:chgData name="Sergio Alberto Castillo Páez" userId="a115272acfbfdb7e" providerId="LiveId" clId="{C603B491-FA44-4388-A0FC-54F8466B0B49}" dt="2021-07-05T05:51:13.102" v="535" actId="26606"/>
          <ac:spMkLst>
            <pc:docMk/>
            <pc:sldMk cId="2500808349" sldId="293"/>
            <ac:spMk id="9" creationId="{BCED4D40-4B67-4331-AC48-79B82B4A47D8}"/>
          </ac:spMkLst>
        </pc:spChg>
        <pc:spChg chg="add">
          <ac:chgData name="Sergio Alberto Castillo Páez" userId="a115272acfbfdb7e" providerId="LiveId" clId="{C603B491-FA44-4388-A0FC-54F8466B0B49}" dt="2021-07-05T05:51:13.102" v="535" actId="26606"/>
          <ac:spMkLst>
            <pc:docMk/>
            <pc:sldMk cId="2500808349" sldId="293"/>
            <ac:spMk id="11" creationId="{670CEDEF-4F34-412E-84EE-329C1E936AF5}"/>
          </ac:spMkLst>
        </pc:spChg>
        <pc:picChg chg="add mod">
          <ac:chgData name="Sergio Alberto Castillo Páez" userId="a115272acfbfdb7e" providerId="LiveId" clId="{C603B491-FA44-4388-A0FC-54F8466B0B49}" dt="2021-07-05T05:51:16.507" v="536" actId="1076"/>
          <ac:picMkLst>
            <pc:docMk/>
            <pc:sldMk cId="2500808349" sldId="293"/>
            <ac:picMk id="4" creationId="{1475BD2C-2B06-4177-84EB-A41365D6B850}"/>
          </ac:picMkLst>
        </pc:picChg>
      </pc:sldChg>
      <pc:sldChg chg="addSp delSp modSp add">
        <pc:chgData name="Sergio Alberto Castillo Páez" userId="a115272acfbfdb7e" providerId="LiveId" clId="{C603B491-FA44-4388-A0FC-54F8466B0B49}" dt="2021-07-05T05:59:18.894" v="1085" actId="20577"/>
        <pc:sldMkLst>
          <pc:docMk/>
          <pc:sldMk cId="1225940511" sldId="294"/>
        </pc:sldMkLst>
        <pc:spChg chg="mod">
          <ac:chgData name="Sergio Alberto Castillo Páez" userId="a115272acfbfdb7e" providerId="LiveId" clId="{C603B491-FA44-4388-A0FC-54F8466B0B49}" dt="2021-07-05T05:51:01.582" v="533" actId="20577"/>
          <ac:spMkLst>
            <pc:docMk/>
            <pc:sldMk cId="1225940511" sldId="294"/>
            <ac:spMk id="2" creationId="{98037D57-2730-4F19-91B3-48888DB651C2}"/>
          </ac:spMkLst>
        </pc:spChg>
        <pc:spChg chg="del">
          <ac:chgData name="Sergio Alberto Castillo Páez" userId="a115272acfbfdb7e" providerId="LiveId" clId="{C603B491-FA44-4388-A0FC-54F8466B0B49}" dt="2021-07-05T05:51:07.493" v="534" actId="478"/>
          <ac:spMkLst>
            <pc:docMk/>
            <pc:sldMk cId="1225940511" sldId="294"/>
            <ac:spMk id="3" creationId="{5A492D13-9E63-456A-B3AF-933409D0A7FB}"/>
          </ac:spMkLst>
        </pc:spChg>
        <pc:spChg chg="add mod">
          <ac:chgData name="Sergio Alberto Castillo Páez" userId="a115272acfbfdb7e" providerId="LiveId" clId="{C603B491-FA44-4388-A0FC-54F8466B0B49}" dt="2021-07-05T05:59:18.894" v="1085" actId="20577"/>
          <ac:spMkLst>
            <pc:docMk/>
            <pc:sldMk cId="1225940511" sldId="294"/>
            <ac:spMk id="4" creationId="{2ED0E954-FC64-4033-B4CE-AC056F729255}"/>
          </ac:spMkLst>
        </pc:spChg>
        <pc:picChg chg="add mod">
          <ac:chgData name="Sergio Alberto Castillo Páez" userId="a115272acfbfdb7e" providerId="LiveId" clId="{C603B491-FA44-4388-A0FC-54F8466B0B49}" dt="2021-07-05T05:57:32.058" v="917" actId="1076"/>
          <ac:picMkLst>
            <pc:docMk/>
            <pc:sldMk cId="1225940511" sldId="294"/>
            <ac:picMk id="5" creationId="{B152EE33-4922-466F-A67B-66D111B7FEFB}"/>
          </ac:picMkLst>
        </pc:picChg>
      </pc:sldChg>
    </pc:docChg>
  </pc:docChgLst>
  <pc:docChgLst>
    <pc:chgData name="Sergio Alberto Castillo Páez" userId="a115272acfbfdb7e" providerId="LiveId" clId="{9466F035-45BF-443E-8BE1-0E62976A0C68}"/>
    <pc:docChg chg="undo custSel mod addSld delSld modSld">
      <pc:chgData name="Sergio Alberto Castillo Páez" userId="a115272acfbfdb7e" providerId="LiveId" clId="{9466F035-45BF-443E-8BE1-0E62976A0C68}" dt="2021-07-05T05:32:03.116" v="2127" actId="20577"/>
      <pc:docMkLst>
        <pc:docMk/>
      </pc:docMkLst>
      <pc:sldChg chg="addSp delSp modSp">
        <pc:chgData name="Sergio Alberto Castillo Páez" userId="a115272acfbfdb7e" providerId="LiveId" clId="{9466F035-45BF-443E-8BE1-0E62976A0C68}" dt="2021-07-05T03:29:47.853" v="55" actId="1076"/>
        <pc:sldMkLst>
          <pc:docMk/>
          <pc:sldMk cId="0" sldId="280"/>
        </pc:sldMkLst>
        <pc:spChg chg="mod">
          <ac:chgData name="Sergio Alberto Castillo Páez" userId="a115272acfbfdb7e" providerId="LiveId" clId="{9466F035-45BF-443E-8BE1-0E62976A0C68}" dt="2021-07-05T03:29:29.197" v="52" actId="20577"/>
          <ac:spMkLst>
            <pc:docMk/>
            <pc:sldMk cId="0" sldId="280"/>
            <ac:spMk id="11266" creationId="{2FA42B99-257C-41D4-A81F-B4F921B7E5F1}"/>
          </ac:spMkLst>
        </pc:spChg>
        <pc:spChg chg="mod">
          <ac:chgData name="Sergio Alberto Castillo Páez" userId="a115272acfbfdb7e" providerId="LiveId" clId="{9466F035-45BF-443E-8BE1-0E62976A0C68}" dt="2021-07-05T03:29:09.156" v="25" actId="20577"/>
          <ac:spMkLst>
            <pc:docMk/>
            <pc:sldMk cId="0" sldId="280"/>
            <ac:spMk id="11267" creationId="{720BBDE7-DBF2-40F4-93B4-6D06B5B270D8}"/>
          </ac:spMkLst>
        </pc:spChg>
        <pc:picChg chg="add mod">
          <ac:chgData name="Sergio Alberto Castillo Páez" userId="a115272acfbfdb7e" providerId="LiveId" clId="{9466F035-45BF-443E-8BE1-0E62976A0C68}" dt="2021-07-05T03:29:47.853" v="55" actId="1076"/>
          <ac:picMkLst>
            <pc:docMk/>
            <pc:sldMk cId="0" sldId="280"/>
            <ac:picMk id="2" creationId="{B4684B2E-2256-4A7E-8952-DE0B5D9FD7A2}"/>
          </ac:picMkLst>
        </pc:picChg>
        <pc:picChg chg="del">
          <ac:chgData name="Sergio Alberto Castillo Páez" userId="a115272acfbfdb7e" providerId="LiveId" clId="{9466F035-45BF-443E-8BE1-0E62976A0C68}" dt="2021-07-05T03:29:32.496" v="53" actId="478"/>
          <ac:picMkLst>
            <pc:docMk/>
            <pc:sldMk cId="0" sldId="280"/>
            <ac:picMk id="3" creationId="{139B36B8-547C-4A34-9CCA-C7B1A4ED4BEC}"/>
          </ac:picMkLst>
        </pc:picChg>
      </pc:sldChg>
      <pc:sldChg chg="delSp modSp">
        <pc:chgData name="Sergio Alberto Castillo Páez" userId="a115272acfbfdb7e" providerId="LiveId" clId="{9466F035-45BF-443E-8BE1-0E62976A0C68}" dt="2021-07-05T05:32:03.116" v="2127" actId="20577"/>
        <pc:sldMkLst>
          <pc:docMk/>
          <pc:sldMk cId="0" sldId="284"/>
        </pc:sldMkLst>
        <pc:spChg chg="mod">
          <ac:chgData name="Sergio Alberto Castillo Páez" userId="a115272acfbfdb7e" providerId="LiveId" clId="{9466F035-45BF-443E-8BE1-0E62976A0C68}" dt="2021-07-05T05:32:03.116" v="2127" actId="20577"/>
          <ac:spMkLst>
            <pc:docMk/>
            <pc:sldMk cId="0" sldId="284"/>
            <ac:spMk id="15362" creationId="{A89B439C-32D3-4D4D-A073-6EBA8C47D5EF}"/>
          </ac:spMkLst>
        </pc:spChg>
        <pc:spChg chg="mod">
          <ac:chgData name="Sergio Alberto Castillo Páez" userId="a115272acfbfdb7e" providerId="LiveId" clId="{9466F035-45BF-443E-8BE1-0E62976A0C68}" dt="2021-07-05T05:31:46.171" v="2125" actId="20577"/>
          <ac:spMkLst>
            <pc:docMk/>
            <pc:sldMk cId="0" sldId="284"/>
            <ac:spMk id="15363" creationId="{ABE16C30-B569-40FC-8632-20EA8812E1A3}"/>
          </ac:spMkLst>
        </pc:spChg>
        <pc:picChg chg="del">
          <ac:chgData name="Sergio Alberto Castillo Páez" userId="a115272acfbfdb7e" providerId="LiveId" clId="{9466F035-45BF-443E-8BE1-0E62976A0C68}" dt="2021-07-05T05:25:00.494" v="1094" actId="478"/>
          <ac:picMkLst>
            <pc:docMk/>
            <pc:sldMk cId="0" sldId="284"/>
            <ac:picMk id="2" creationId="{D083CAD7-608C-4916-93EA-07E32A734C8F}"/>
          </ac:picMkLst>
        </pc:picChg>
      </pc:sldChg>
      <pc:sldChg chg="add del">
        <pc:chgData name="Sergio Alberto Castillo Páez" userId="a115272acfbfdb7e" providerId="LiveId" clId="{9466F035-45BF-443E-8BE1-0E62976A0C68}" dt="2021-07-05T03:28:52.665" v="2" actId="2696"/>
        <pc:sldMkLst>
          <pc:docMk/>
          <pc:sldMk cId="790860596" sldId="286"/>
        </pc:sldMkLst>
      </pc:sldChg>
      <pc:sldChg chg="addSp delSp modSp del mod setBg">
        <pc:chgData name="Sergio Alberto Castillo Páez" userId="a115272acfbfdb7e" providerId="LiveId" clId="{9466F035-45BF-443E-8BE1-0E62976A0C68}" dt="2021-07-05T03:44:37.233" v="1093" actId="2696"/>
        <pc:sldMkLst>
          <pc:docMk/>
          <pc:sldMk cId="2423051754" sldId="289"/>
        </pc:sldMkLst>
        <pc:spChg chg="add del mod">
          <ac:chgData name="Sergio Alberto Castillo Páez" userId="a115272acfbfdb7e" providerId="LiveId" clId="{9466F035-45BF-443E-8BE1-0E62976A0C68}" dt="2021-07-05T03:44:17.097" v="1080"/>
          <ac:spMkLst>
            <pc:docMk/>
            <pc:sldMk cId="2423051754" sldId="289"/>
            <ac:spMk id="2" creationId="{73E9613B-A84C-4D9C-B92A-1D939D0C0B76}"/>
          </ac:spMkLst>
        </pc:spChg>
        <pc:spChg chg="add del">
          <ac:chgData name="Sergio Alberto Castillo Páez" userId="a115272acfbfdb7e" providerId="LiveId" clId="{9466F035-45BF-443E-8BE1-0E62976A0C68}" dt="2021-07-05T03:35:34.457" v="433" actId="26606"/>
          <ac:spMkLst>
            <pc:docMk/>
            <pc:sldMk cId="2423051754" sldId="289"/>
            <ac:spMk id="72" creationId="{C9A36457-A5F4-4103-A443-02581C09185B}"/>
          </ac:spMkLst>
        </pc:spChg>
        <pc:spChg chg="add del">
          <ac:chgData name="Sergio Alberto Castillo Páez" userId="a115272acfbfdb7e" providerId="LiveId" clId="{9466F035-45BF-443E-8BE1-0E62976A0C68}" dt="2021-07-05T03:35:34.457" v="433" actId="26606"/>
          <ac:spMkLst>
            <pc:docMk/>
            <pc:sldMk cId="2423051754" sldId="289"/>
            <ac:spMk id="74" creationId="{DC5FB7E8-B636-40FA-BE8D-48145C0F5C57}"/>
          </ac:spMkLst>
        </pc:spChg>
        <pc:spChg chg="add del">
          <ac:chgData name="Sergio Alberto Castillo Páez" userId="a115272acfbfdb7e" providerId="LiveId" clId="{9466F035-45BF-443E-8BE1-0E62976A0C68}" dt="2021-07-05T03:35:34.457" v="433" actId="26606"/>
          <ac:spMkLst>
            <pc:docMk/>
            <pc:sldMk cId="2423051754" sldId="289"/>
            <ac:spMk id="76" creationId="{142DCE2C-2863-46FA-9BE7-24365A24D9BA}"/>
          </ac:spMkLst>
        </pc:spChg>
        <pc:spChg chg="add del">
          <ac:chgData name="Sergio Alberto Castillo Páez" userId="a115272acfbfdb7e" providerId="LiveId" clId="{9466F035-45BF-443E-8BE1-0E62976A0C68}" dt="2021-07-05T03:35:38.369" v="435" actId="26606"/>
          <ac:spMkLst>
            <pc:docMk/>
            <pc:sldMk cId="2423051754" sldId="289"/>
            <ac:spMk id="78" creationId="{D3F51FEB-38FB-4F6C-9F7B-2F2AFAB65463}"/>
          </ac:spMkLst>
        </pc:spChg>
        <pc:spChg chg="add del">
          <ac:chgData name="Sergio Alberto Castillo Páez" userId="a115272acfbfdb7e" providerId="LiveId" clId="{9466F035-45BF-443E-8BE1-0E62976A0C68}" dt="2021-07-05T03:35:38.369" v="435" actId="26606"/>
          <ac:spMkLst>
            <pc:docMk/>
            <pc:sldMk cId="2423051754" sldId="289"/>
            <ac:spMk id="80" creationId="{1E547BA6-BAE0-43BB-A7CA-60F69CE252F0}"/>
          </ac:spMkLst>
        </pc:spChg>
        <pc:spChg chg="mod">
          <ac:chgData name="Sergio Alberto Castillo Páez" userId="a115272acfbfdb7e" providerId="LiveId" clId="{9466F035-45BF-443E-8BE1-0E62976A0C68}" dt="2021-07-05T03:35:38.369" v="435" actId="26606"/>
          <ac:spMkLst>
            <pc:docMk/>
            <pc:sldMk cId="2423051754" sldId="289"/>
            <ac:spMk id="11267" creationId="{720BBDE7-DBF2-40F4-93B4-6D06B5B270D8}"/>
          </ac:spMkLst>
        </pc:spChg>
        <pc:spChg chg="add del">
          <ac:chgData name="Sergio Alberto Castillo Páez" userId="a115272acfbfdb7e" providerId="LiveId" clId="{9466F035-45BF-443E-8BE1-0E62976A0C68}" dt="2021-07-05T03:35:38.369" v="435" actId="26606"/>
          <ac:spMkLst>
            <pc:docMk/>
            <pc:sldMk cId="2423051754" sldId="289"/>
            <ac:spMk id="11269" creationId="{2B566528-1B12-4246-9431-5C2D7D081168}"/>
          </ac:spMkLst>
        </pc:spChg>
        <pc:spChg chg="add del">
          <ac:chgData name="Sergio Alberto Castillo Páez" userId="a115272acfbfdb7e" providerId="LiveId" clId="{9466F035-45BF-443E-8BE1-0E62976A0C68}" dt="2021-07-05T03:35:38.369" v="435" actId="26606"/>
          <ac:spMkLst>
            <pc:docMk/>
            <pc:sldMk cId="2423051754" sldId="289"/>
            <ac:spMk id="11270" creationId="{2E80C965-DB6D-4F81-9E9E-B027384D0BD6}"/>
          </ac:spMkLst>
        </pc:spChg>
        <pc:spChg chg="add del">
          <ac:chgData name="Sergio Alberto Castillo Páez" userId="a115272acfbfdb7e" providerId="LiveId" clId="{9466F035-45BF-443E-8BE1-0E62976A0C68}" dt="2021-07-05T03:35:38.369" v="435" actId="26606"/>
          <ac:spMkLst>
            <pc:docMk/>
            <pc:sldMk cId="2423051754" sldId="289"/>
            <ac:spMk id="11271" creationId="{A580F890-B085-4E95-96AA-55AEBEC5CE6E}"/>
          </ac:spMkLst>
        </pc:spChg>
        <pc:graphicFrameChg chg="add del">
          <ac:chgData name="Sergio Alberto Castillo Páez" userId="a115272acfbfdb7e" providerId="LiveId" clId="{9466F035-45BF-443E-8BE1-0E62976A0C68}" dt="2021-07-05T03:35:40.488" v="437" actId="26606"/>
          <ac:graphicFrameMkLst>
            <pc:docMk/>
            <pc:sldMk cId="2423051754" sldId="289"/>
            <ac:graphicFrameMk id="11273" creationId="{A5ED7086-88F5-438E-84D1-6FF5B52C1613}"/>
          </ac:graphicFrameMkLst>
        </pc:graphicFrameChg>
        <pc:graphicFrameChg chg="add del">
          <ac:chgData name="Sergio Alberto Castillo Páez" userId="a115272acfbfdb7e" providerId="LiveId" clId="{9466F035-45BF-443E-8BE1-0E62976A0C68}" dt="2021-07-05T03:35:50.140" v="439" actId="26606"/>
          <ac:graphicFrameMkLst>
            <pc:docMk/>
            <pc:sldMk cId="2423051754" sldId="289"/>
            <ac:graphicFrameMk id="11275" creationId="{E463E66F-F64A-4F76-9DC2-EEAC271204DE}"/>
          </ac:graphicFrameMkLst>
        </pc:graphicFrameChg>
        <pc:picChg chg="del">
          <ac:chgData name="Sergio Alberto Castillo Páez" userId="a115272acfbfdb7e" providerId="LiveId" clId="{9466F035-45BF-443E-8BE1-0E62976A0C68}" dt="2021-07-05T03:32:03.822" v="131" actId="478"/>
          <ac:picMkLst>
            <pc:docMk/>
            <pc:sldMk cId="2423051754" sldId="289"/>
            <ac:picMk id="4" creationId="{09D2A635-507E-4E01-80FE-0AF748BD35A8}"/>
          </ac:picMkLst>
        </pc:picChg>
      </pc:sldChg>
      <pc:sldChg chg="del">
        <pc:chgData name="Sergio Alberto Castillo Páez" userId="a115272acfbfdb7e" providerId="LiveId" clId="{9466F035-45BF-443E-8BE1-0E62976A0C68}" dt="2021-07-05T03:30:03.280" v="56" actId="2696"/>
        <pc:sldMkLst>
          <pc:docMk/>
          <pc:sldMk cId="3826434234" sldId="290"/>
        </pc:sldMkLst>
      </pc:sldChg>
      <pc:sldChg chg="addSp delSp modSp">
        <pc:chgData name="Sergio Alberto Castillo Páez" userId="a115272acfbfdb7e" providerId="LiveId" clId="{9466F035-45BF-443E-8BE1-0E62976A0C68}" dt="2021-07-05T03:31:38.789" v="130" actId="1076"/>
        <pc:sldMkLst>
          <pc:docMk/>
          <pc:sldMk cId="1196381083" sldId="291"/>
        </pc:sldMkLst>
        <pc:spChg chg="add mod">
          <ac:chgData name="Sergio Alberto Castillo Páez" userId="a115272acfbfdb7e" providerId="LiveId" clId="{9466F035-45BF-443E-8BE1-0E62976A0C68}" dt="2021-07-05T03:31:38.789" v="130" actId="1076"/>
          <ac:spMkLst>
            <pc:docMk/>
            <pc:sldMk cId="1196381083" sldId="291"/>
            <ac:spMk id="5" creationId="{ADA5B880-A28F-479D-8350-E81D40A24B83}"/>
          </ac:spMkLst>
        </pc:spChg>
        <pc:spChg chg="mod">
          <ac:chgData name="Sergio Alberto Castillo Páez" userId="a115272acfbfdb7e" providerId="LiveId" clId="{9466F035-45BF-443E-8BE1-0E62976A0C68}" dt="2021-07-05T03:30:37.572" v="80" actId="20577"/>
          <ac:spMkLst>
            <pc:docMk/>
            <pc:sldMk cId="1196381083" sldId="291"/>
            <ac:spMk id="11267" creationId="{720BBDE7-DBF2-40F4-93B4-6D06B5B270D8}"/>
          </ac:spMkLst>
        </pc:spChg>
        <pc:picChg chg="add mod">
          <ac:chgData name="Sergio Alberto Castillo Páez" userId="a115272acfbfdb7e" providerId="LiveId" clId="{9466F035-45BF-443E-8BE1-0E62976A0C68}" dt="2021-07-05T03:30:54.293" v="83" actId="1076"/>
          <ac:picMkLst>
            <pc:docMk/>
            <pc:sldMk cId="1196381083" sldId="291"/>
            <ac:picMk id="2" creationId="{38A1143A-C94D-4363-9F5D-FB07C72C23DF}"/>
          </ac:picMkLst>
        </pc:picChg>
        <pc:picChg chg="del">
          <ac:chgData name="Sergio Alberto Castillo Páez" userId="a115272acfbfdb7e" providerId="LiveId" clId="{9466F035-45BF-443E-8BE1-0E62976A0C68}" dt="2021-07-05T03:30:28.475" v="57" actId="478"/>
          <ac:picMkLst>
            <pc:docMk/>
            <pc:sldMk cId="1196381083" sldId="291"/>
            <ac:picMk id="3" creationId="{7D992E48-1464-4BE1-A1AB-66DDDB569CC1}"/>
          </ac:picMkLst>
        </pc:picChg>
        <pc:picChg chg="add mod">
          <ac:chgData name="Sergio Alberto Castillo Páez" userId="a115272acfbfdb7e" providerId="LiveId" clId="{9466F035-45BF-443E-8BE1-0E62976A0C68}" dt="2021-07-05T03:31:21.061" v="88" actId="1076"/>
          <ac:picMkLst>
            <pc:docMk/>
            <pc:sldMk cId="1196381083" sldId="291"/>
            <ac:picMk id="4" creationId="{AF578A7B-9D91-455C-90BC-148CAA7E6995}"/>
          </ac:picMkLst>
        </pc:picChg>
      </pc:sldChg>
      <pc:sldChg chg="addSp delSp modSp">
        <pc:chgData name="Sergio Alberto Castillo Páez" userId="a115272acfbfdb7e" providerId="LiveId" clId="{9466F035-45BF-443E-8BE1-0E62976A0C68}" dt="2021-07-05T03:44:33.285" v="1092" actId="1076"/>
        <pc:sldMkLst>
          <pc:docMk/>
          <pc:sldMk cId="3260156294" sldId="292"/>
        </pc:sldMkLst>
        <pc:spChg chg="mod">
          <ac:chgData name="Sergio Alberto Castillo Páez" userId="a115272acfbfdb7e" providerId="LiveId" clId="{9466F035-45BF-443E-8BE1-0E62976A0C68}" dt="2021-07-05T03:39:55.409" v="938" actId="20577"/>
          <ac:spMkLst>
            <pc:docMk/>
            <pc:sldMk cId="3260156294" sldId="292"/>
            <ac:spMk id="2" creationId="{73E9613B-A84C-4D9C-B92A-1D939D0C0B76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5" creationId="{73F0D278-0EEE-4A10-BE2F-C091368A9816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6" creationId="{F5D208BB-3AFC-4B0F-BA5F-AB46B4A36DB8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7" creationId="{C66C4D99-27B3-4762-9087-BE7AE1B27776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8" creationId="{03FEDD36-6417-40A5-865C-8936912394FD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9" creationId="{676BCC69-3C81-4976-A7C0-E378046523A0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10" creationId="{2D842599-EE29-4F7D-96E4-70F377ABDA9A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11" creationId="{8A09605A-5337-4307-B1A1-145860714714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12" creationId="{567E4864-8A73-4B49-AA74-C42D75C10AE7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13" creationId="{2FE3AD3E-5416-4A04-9106-8D958A8B3EE3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15" creationId="{773F818E-27D2-421D-884D-09C660DFFD93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16" creationId="{19AE81C7-9FEE-4551-87BF-E6D0EC8F0380}"/>
          </ac:spMkLst>
        </pc:spChg>
        <pc:spChg chg="del mod">
          <ac:chgData name="Sergio Alberto Castillo Páez" userId="a115272acfbfdb7e" providerId="LiveId" clId="{9466F035-45BF-443E-8BE1-0E62976A0C68}" dt="2021-07-05T03:40:58.269" v="968" actId="478"/>
          <ac:spMkLst>
            <pc:docMk/>
            <pc:sldMk cId="3260156294" sldId="292"/>
            <ac:spMk id="17" creationId="{7F13051C-EE34-4CA1-B8B8-AFBF1483789D}"/>
          </ac:spMkLst>
        </pc:spChg>
        <pc:spChg chg="del mod">
          <ac:chgData name="Sergio Alberto Castillo Páez" userId="a115272acfbfdb7e" providerId="LiveId" clId="{9466F035-45BF-443E-8BE1-0E62976A0C68}" dt="2021-07-05T03:42:10.254" v="986"/>
          <ac:spMkLst>
            <pc:docMk/>
            <pc:sldMk cId="3260156294" sldId="292"/>
            <ac:spMk id="23" creationId="{662C0745-ADEA-4F60-A104-454B4001FFE2}"/>
          </ac:spMkLst>
        </pc:spChg>
        <pc:spChg chg="mod">
          <ac:chgData name="Sergio Alberto Castillo Páez" userId="a115272acfbfdb7e" providerId="LiveId" clId="{9466F035-45BF-443E-8BE1-0E62976A0C68}" dt="2021-07-05T03:43:53.283" v="1073" actId="1076"/>
          <ac:spMkLst>
            <pc:docMk/>
            <pc:sldMk cId="3260156294" sldId="292"/>
            <ac:spMk id="24" creationId="{E1CBF825-BC7A-493C-9236-FEB8FAEB24F8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25" creationId="{2EF3C967-23DA-4666-8B82-B208210F2997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26" creationId="{7F1EC647-BB40-484E-9FDD-462F9156051D}"/>
          </ac:spMkLst>
        </pc:spChg>
        <pc:spChg chg="mod">
          <ac:chgData name="Sergio Alberto Castillo Páez" userId="a115272acfbfdb7e" providerId="LiveId" clId="{9466F035-45BF-443E-8BE1-0E62976A0C68}" dt="2021-07-05T03:43:15.558" v="1008" actId="1076"/>
          <ac:spMkLst>
            <pc:docMk/>
            <pc:sldMk cId="3260156294" sldId="292"/>
            <ac:spMk id="27" creationId="{1FA1DBAC-264D-4D18-BE54-57C6F3B32EC4}"/>
          </ac:spMkLst>
        </pc:spChg>
        <pc:spChg chg="add del mod">
          <ac:chgData name="Sergio Alberto Castillo Páez" userId="a115272acfbfdb7e" providerId="LiveId" clId="{9466F035-45BF-443E-8BE1-0E62976A0C68}" dt="2021-07-05T03:44:11.477" v="1079"/>
          <ac:spMkLst>
            <pc:docMk/>
            <pc:sldMk cId="3260156294" sldId="292"/>
            <ac:spMk id="31" creationId="{94A815DE-A682-41A4-AC41-F8CA0E2B799E}"/>
          </ac:spMkLst>
        </pc:spChg>
        <pc:spChg chg="add mod">
          <ac:chgData name="Sergio Alberto Castillo Páez" userId="a115272acfbfdb7e" providerId="LiveId" clId="{9466F035-45BF-443E-8BE1-0E62976A0C68}" dt="2021-07-05T03:44:33.285" v="1092" actId="1076"/>
          <ac:spMkLst>
            <pc:docMk/>
            <pc:sldMk cId="3260156294" sldId="292"/>
            <ac:spMk id="32" creationId="{76FE88E0-7B56-4312-991F-B401036CB3EF}"/>
          </ac:spMkLst>
        </pc:spChg>
        <pc:grpChg chg="del mod">
          <ac:chgData name="Sergio Alberto Castillo Páez" userId="a115272acfbfdb7e" providerId="LiveId" clId="{9466F035-45BF-443E-8BE1-0E62976A0C68}" dt="2021-07-05T03:41:03.037" v="970" actId="478"/>
          <ac:grpSpMkLst>
            <pc:docMk/>
            <pc:sldMk cId="3260156294" sldId="292"/>
            <ac:grpSpMk id="21" creationId="{0BF59FCA-5ECB-47DA-BA10-8579EBAEDB48}"/>
          </ac:grpSpMkLst>
        </pc:grpChg>
        <pc:picChg chg="del">
          <ac:chgData name="Sergio Alberto Castillo Páez" userId="a115272acfbfdb7e" providerId="LiveId" clId="{9466F035-45BF-443E-8BE1-0E62976A0C68}" dt="2021-07-05T03:40:18.882" v="952" actId="478"/>
          <ac:picMkLst>
            <pc:docMk/>
            <pc:sldMk cId="3260156294" sldId="292"/>
            <ac:picMk id="3" creationId="{B96DADE9-6F26-4AAD-8E8C-74E63A4555E6}"/>
          </ac:picMkLst>
        </pc:picChg>
        <pc:picChg chg="add mod">
          <ac:chgData name="Sergio Alberto Castillo Páez" userId="a115272acfbfdb7e" providerId="LiveId" clId="{9466F035-45BF-443E-8BE1-0E62976A0C68}" dt="2021-07-05T03:43:15.558" v="1008" actId="1076"/>
          <ac:picMkLst>
            <pc:docMk/>
            <pc:sldMk cId="3260156294" sldId="292"/>
            <ac:picMk id="4" creationId="{B8958631-AD70-459E-AAE0-BD27917BC19E}"/>
          </ac:picMkLst>
        </pc:picChg>
        <pc:picChg chg="add mod">
          <ac:chgData name="Sergio Alberto Castillo Páez" userId="a115272acfbfdb7e" providerId="LiveId" clId="{9466F035-45BF-443E-8BE1-0E62976A0C68}" dt="2021-07-05T03:43:15.558" v="1008" actId="1076"/>
          <ac:picMkLst>
            <pc:docMk/>
            <pc:sldMk cId="3260156294" sldId="292"/>
            <ac:picMk id="14" creationId="{CD3AFE71-CC2F-4E23-B509-3158FDF4464C}"/>
          </ac:picMkLst>
        </pc:picChg>
        <pc:picChg chg="del">
          <ac:chgData name="Sergio Alberto Castillo Páez" userId="a115272acfbfdb7e" providerId="LiveId" clId="{9466F035-45BF-443E-8BE1-0E62976A0C68}" dt="2021-07-05T03:42:10.237" v="984" actId="478"/>
          <ac:picMkLst>
            <pc:docMk/>
            <pc:sldMk cId="3260156294" sldId="292"/>
            <ac:picMk id="22" creationId="{C165B4E5-0BA2-45BA-B330-916D5298504D}"/>
          </ac:picMkLst>
        </pc:picChg>
        <pc:picChg chg="add mod">
          <ac:chgData name="Sergio Alberto Castillo Páez" userId="a115272acfbfdb7e" providerId="LiveId" clId="{9466F035-45BF-443E-8BE1-0E62976A0C68}" dt="2021-07-05T03:44:07.376" v="1076" actId="1076"/>
          <ac:picMkLst>
            <pc:docMk/>
            <pc:sldMk cId="3260156294" sldId="292"/>
            <ac:picMk id="28" creationId="{6957401A-1AE4-4FBE-A964-1146695FC1BA}"/>
          </ac:picMkLst>
        </pc:picChg>
        <pc:picChg chg="add del mod">
          <ac:chgData name="Sergio Alberto Castillo Páez" userId="a115272acfbfdb7e" providerId="LiveId" clId="{9466F035-45BF-443E-8BE1-0E62976A0C68}" dt="2021-07-05T03:42:35.316" v="992" actId="478"/>
          <ac:picMkLst>
            <pc:docMk/>
            <pc:sldMk cId="3260156294" sldId="292"/>
            <ac:picMk id="29" creationId="{DFF84D75-19F8-4467-BD1C-C02DE87A60DF}"/>
          </ac:picMkLst>
        </pc:picChg>
        <pc:picChg chg="add mod">
          <ac:chgData name="Sergio Alberto Castillo Páez" userId="a115272acfbfdb7e" providerId="LiveId" clId="{9466F035-45BF-443E-8BE1-0E62976A0C68}" dt="2021-07-05T03:43:15.558" v="1008" actId="1076"/>
          <ac:picMkLst>
            <pc:docMk/>
            <pc:sldMk cId="3260156294" sldId="292"/>
            <ac:picMk id="30" creationId="{7ED227BB-89D8-4AEA-911B-BC4346905FD0}"/>
          </ac:picMkLst>
        </pc:picChg>
      </pc:sldChg>
      <pc:sldChg chg="del">
        <pc:chgData name="Sergio Alberto Castillo Páez" userId="a115272acfbfdb7e" providerId="LiveId" clId="{9466F035-45BF-443E-8BE1-0E62976A0C68}" dt="2021-07-05T03:36:01.840" v="442" actId="2696"/>
        <pc:sldMkLst>
          <pc:docMk/>
          <pc:sldMk cId="1957420151" sldId="293"/>
        </pc:sldMkLst>
      </pc:sldChg>
      <pc:sldChg chg="del">
        <pc:chgData name="Sergio Alberto Castillo Páez" userId="a115272acfbfdb7e" providerId="LiveId" clId="{9466F035-45BF-443E-8BE1-0E62976A0C68}" dt="2021-07-05T05:31:51.032" v="2126" actId="2696"/>
        <pc:sldMkLst>
          <pc:docMk/>
          <pc:sldMk cId="2177709732" sldId="29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8:31:49.8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4488,'0'0'1040,"0"0"-91,0 0-361,0 0-113,0 0-111,0 0-75,0 0-186,0 0-45,0 0 13,0 0 14,0 0 29,0 0-4,0 0-36,0 0 54,0 0 256,0 0 70,0 0 29,0 0 5,0 0-25,0 0-29,0 0-84,0 0-37,0 0-58,0 0-37,0 0-83,0 0-11,0 0 24,0 0 3,0 0-30,0 0-1,0 0 8,0 0 4,0 0-8,0 0 3,0 0 2,0 0-5,0 0-41,0 0-18,0 0-26,0 0-9,0 0-4,0 0-5,0 0-9,0 0-21,0 0-94,0 0-158,0 0-558,0 0-6,0 0 514,0 0-1264,0 0-5587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8:32:57.3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 10584,'4'-32'1151,"-5"26"-318,-2 20-365,3-12-449,0 0 1,0 0 0,0-1 0,0 1 0,0 0 0,0 0 0,0 0 0,0 0-1,1-1 1,-1 1 0,1 0 0,-1 0 0,1-1 0,0 1 0,0 0-1,0-1 1,0 1 0,0-1 0,0 1 0,0-1 0,0 1 0,1-1 0,-1 0-1,0 0 1,1 0 0,-1 0 0,1 0 0,0 0 0,-1 0 0,1 0-1,0 0 1,-1-1 0,1 1 0,0-1-20,8 3-221,0-1 0,1 0 0,-1-1-1,1 0 1,6 0 221,5 0-571,4 2-6451,-43-5 5690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8:32:58.0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12104,'-52'48'906,"51"-47"-539,55-13-2924,-18 0-146,-26 9-1305,-22 7 3035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8:32:58.6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98 13624,'0'0'0,"0"0"0,0 0 0,0 0 448,0 0-448,0 0 456,0 0-456,0 0-1024,0 0 1024,29-20-1016,22-9 1016,-51 29-8,0 0 8,81-49-8624,-162 98 8624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8:34:50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10848,'0'0'0,"0"0"0,0 0 0,0 0-1864,0 0 1864,0 0-1856,30-5 1856,-30 5 32,0 0-32,31-9 40,7-3-40,30-10-4936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8:36:06.6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7264,'13'4'381,"1"-1"1,0 0-1,0-1 1,0 0-1,0-1 1,0-1-1,0 0 1,2-1-382,17 1 737,1 1 0,32 6-737,29 2 706,356-15 298,-119-2-212,-211 8-699,-70-1 155,482-15 363,-374 15 54,18 8-665,59 1 824,-174-7-571,-36 1-73,-1-2-1,1 0 1,0-2-1,-1-1 0,11-2-179,-26 4 334,-12 5 189,-14 8-70,-15 6-1548,-1-2 0,-1-1 0,-1-1 0,-32 8 1095,33-11-7927,77-25 5953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9723AA4-B20B-4943-9586-C79132139E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06BBE4-B2D8-44C3-80F3-7488419A24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85A20B-A907-4919-AAF3-0C6344D3A193}" type="datetimeFigureOut">
              <a:rPr lang="es-ES"/>
              <a:pPr>
                <a:defRPr/>
              </a:pPr>
              <a:t>29/09/2021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FF3CAE2-8455-4091-ACEC-C834DC227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C96B7253-A876-42EC-87DD-37C1F839E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40D62-14CC-44FB-8A74-25D777CB77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910DA-8FA8-4246-9078-AAFEA44D7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A673EA-9C9F-4F73-8FA0-608A503CF8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A673EA-9C9F-4F73-8FA0-608A503CF87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5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27F36-F48C-4356-A935-2DAC072C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FF6A3-308C-496E-B736-670F43E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A9730-08C8-459D-B408-E00C5EC8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16C8-3D67-4A86-B759-CDD084F4977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9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55033-B782-49D0-B9F6-CB629C63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D319B-7572-452D-AC52-02866FC2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9917C-4A0D-46CF-8DD7-41464688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0277F-C88A-43CA-947B-3F2B4F4060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244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788FC-3A9C-424C-99BD-A69D22D2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D806F-C21C-439F-B89C-0D93AD8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733A5-8CE3-44DA-8509-E8F1386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7826B-F5F7-490F-95F7-729AE4B429C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7209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838200" y="2362200"/>
            <a:ext cx="7693025" cy="3724275"/>
          </a:xfrm>
        </p:spPr>
        <p:txBody>
          <a:bodyPr rtlCol="0">
            <a:normAutofit/>
          </a:bodyPr>
          <a:lstStyle/>
          <a:p>
            <a:pPr lvl="0"/>
            <a:endParaRPr lang="es-EC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23EF3-BC92-40DF-8F1B-0B41F317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84DD17-7EEE-4B41-BE6C-49EAFC13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855C6-3D31-4CF3-BC40-EF86CB62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21AD4-876C-4184-AAB3-1D992F74E7B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5055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55E2C-F33D-4761-A0F9-A2AD02CB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7CB08-2BC0-4AC0-9CBE-4CF6D41C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18F4D-A17A-4B33-ADF1-5F6B3EF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FD954-DC06-4693-99A7-D4D2D6E92D3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4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9CC63-451A-48DE-885B-E9468BAC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64451B-8A4A-4431-A8D6-FA8A7A3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C00BA-1DBF-4139-A744-B04BB80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D7013-897C-41A8-9570-ABDCE63425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40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B2854C3-2707-4FB8-A9D9-A4740C98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FCF1B04B-7E79-4E5E-A2B6-6E97D7CF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EEF3446-27A3-455B-92ED-98C05908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5F8CE-394E-46ED-A84E-D3893515DF9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38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2A4C5C0-D0FB-4E15-8599-735C518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8055873-C9C2-4823-9DC8-FF4657DF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3738235-322C-41D2-AB62-76814E4A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00DF-5755-4186-B884-7F07B4B2236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179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5320950E-38C4-4435-A578-51A9C8E7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3A31799-947E-4E33-9EBE-EDE9F04C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A131804-BAF7-4165-9397-E5F7C66E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82FEF-7930-40D0-99AC-3704AA0405E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3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BFF5C93-3680-4956-9A90-F7FBC7E6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CDBAD003-0F21-4A1D-967D-42BFA82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BBDE4CE-4D0C-43B5-B3FD-7B5900F6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3ABAD-3B83-4707-B4E1-69069359560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665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E0213DB-E85A-44F4-99AC-0094B673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57758AC-BF14-4F3A-A407-5F36AD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750A382-EB63-42B1-A553-BE88B203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81ADD-BE2B-443F-BFB5-0FC217B434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8143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00761A0-3A4F-4CB5-86F5-5EC0654A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9FD31BB-7F2F-4EC2-A898-EC498C5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91A6BB-AB05-47D7-9587-5926E0C2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794D7-5E04-435A-A12D-912BA2B6CD3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09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F00F8222-5A13-4D4B-AD29-67F0B3674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7291161F-F09C-4B81-B43C-1AAFFCD88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D7001-9A1D-4A89-B526-25B93A25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2F418-C10F-42A1-92DE-E921F4A83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224C6-A975-45AF-A1B9-CFEF3004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A20CBD-3194-4E86-B3F0-C794729C410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7" Type="http://schemas.openxmlformats.org/officeDocument/2006/relationships/image" Target="../media/image24.png"/><Relationship Id="rId2" Type="http://schemas.openxmlformats.org/officeDocument/2006/relationships/customXml" Target="../ink/ink2.xml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793E5F08-6CB4-4C7E-8858-D7BEEEF4AA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924175"/>
            <a:ext cx="6858000" cy="12985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C" altLang="es-ES" b="1" dirty="0"/>
              <a:t>INFERENCIA ESTADISTICA</a:t>
            </a:r>
            <a:br>
              <a:rPr lang="es-EC" altLang="es-ES" b="1" dirty="0"/>
            </a:br>
            <a:br>
              <a:rPr lang="es-EC" altLang="es-ES" dirty="0"/>
            </a:br>
            <a:r>
              <a:rPr lang="es-EC" altLang="es-ES" i="1" dirty="0"/>
              <a:t>ANALISIS DE VARIANZA</a:t>
            </a:r>
            <a:endParaRPr lang="es-ES" altLang="es-ES" i="1" dirty="0"/>
          </a:p>
        </p:txBody>
      </p:sp>
      <p:sp>
        <p:nvSpPr>
          <p:cNvPr id="3075" name="Rectángulo 1">
            <a:extLst>
              <a:ext uri="{FF2B5EF4-FFF2-40B4-BE49-F238E27FC236}">
                <a16:creationId xmlns:a16="http://schemas.microsoft.com/office/drawing/2014/main" id="{4D9021FC-A58D-4FBD-A758-076FABCF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13325"/>
            <a:ext cx="2447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C" altLang="es-ES"/>
              <a:t>Dr. Sergio Castillo Páez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A47C3E-B981-4981-8B05-747AB7F6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/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ANOVA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75BD2C-2B06-4177-84EB-A41365D6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90204"/>
            <a:ext cx="8661654" cy="12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0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37D57-2730-4F19-91B3-48888DB6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autoevaluación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D0E954-FC64-4033-B4CE-AC056F729255}"/>
              </a:ext>
            </a:extLst>
          </p:cNvPr>
          <p:cNvSpPr txBox="1"/>
          <p:nvPr/>
        </p:nvSpPr>
        <p:spPr>
          <a:xfrm>
            <a:off x="355524" y="1844824"/>
            <a:ext cx="8536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desea comparar la resistencia de juntas de caucho producidas por distintas maquinas. Los datos se muestran a continuación. Verifique si las resistencias medias (medidas en kilogramos por centímetro cuadrado) son iguales en todas las máquinas (con alfa = 5%)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RESPUESTA:</a:t>
            </a:r>
          </a:p>
          <a:p>
            <a:endParaRPr lang="es-ES" dirty="0"/>
          </a:p>
          <a:p>
            <a:r>
              <a:rPr lang="es-ES" dirty="0"/>
              <a:t>F = 0.31, P-valor = 0.9024. Decisión: La Hipótesis nula no se rechaza. Las resistencias medias son iguales.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2EE33-4922-466F-A67B-66D111B7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968312"/>
            <a:ext cx="419158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4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extLst>
              <a:ext uri="{FF2B5EF4-FFF2-40B4-BE49-F238E27FC236}">
                <a16:creationId xmlns:a16="http://schemas.microsoft.com/office/drawing/2014/main" id="{5F2C0C2E-884D-4DC4-94EE-1E48C30C6A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20925" y="476250"/>
            <a:ext cx="5078413" cy="1143000"/>
          </a:xfrm>
        </p:spPr>
        <p:txBody>
          <a:bodyPr/>
          <a:lstStyle/>
          <a:p>
            <a:pPr eaLnBrk="1" hangingPunct="1"/>
            <a:br>
              <a:rPr lang="es-EC" altLang="es-ES" sz="3200"/>
            </a:br>
            <a:r>
              <a:rPr lang="es-EC" altLang="es-ES" sz="3200" b="1"/>
              <a:t>Bibliografía:</a:t>
            </a:r>
            <a:endParaRPr lang="es-ES" altLang="es-ES" sz="3200" b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58D187D-B4B8-48F4-9AC5-3417E280003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952625"/>
            <a:ext cx="8820150" cy="5257800"/>
          </a:xfrm>
        </p:spPr>
        <p:txBody>
          <a:bodyPr/>
          <a:lstStyle/>
          <a:p>
            <a:pPr eaLnBrk="1" hangingPunct="1"/>
            <a:endParaRPr lang="es-EC" altLang="es-ES" sz="2400"/>
          </a:p>
          <a:p>
            <a:pPr eaLnBrk="1" hangingPunct="1"/>
            <a:r>
              <a:rPr lang="es-EC" altLang="es-ES" sz="2400"/>
              <a:t>Walpole, R (2007). Probabilidad y estadística para ingeniería y ciencias, Pearson Education</a:t>
            </a:r>
            <a:endParaRPr lang="es-ES" altLang="es-ES" sz="2800"/>
          </a:p>
          <a:p>
            <a:pPr eaLnBrk="1" hangingPunct="1"/>
            <a:r>
              <a:rPr lang="es-EC" altLang="es-ES" sz="2400"/>
              <a:t>Davore, J (2005). Probabilidad y estadística para ingeniería y ciencas, Thomson</a:t>
            </a:r>
            <a:endParaRPr lang="es-ES" altLang="es-ES" sz="2800"/>
          </a:p>
          <a:p>
            <a:pPr eaLnBrk="1" hangingPunct="1"/>
            <a:r>
              <a:rPr lang="es-EC" altLang="es-ES" sz="2400"/>
              <a:t>Montgomery, D (2004). Control estadístico de la calidad, Limusa Wiley</a:t>
            </a:r>
            <a:endParaRPr lang="es-ES" altLang="es-ES" sz="2800"/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endParaRPr lang="es-ES" altLang="es-ES" sz="2200"/>
          </a:p>
        </p:txBody>
      </p:sp>
      <p:pic>
        <p:nvPicPr>
          <p:cNvPr id="17412" name="Imagen 2">
            <a:extLst>
              <a:ext uri="{FF2B5EF4-FFF2-40B4-BE49-F238E27FC236}">
                <a16:creationId xmlns:a16="http://schemas.microsoft.com/office/drawing/2014/main" id="{1A7E2CFD-6D1B-4F9D-B6B1-C1C122E3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171450"/>
            <a:ext cx="3430587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F4D60-7EA7-432B-9CB5-6B499A43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66" y="15765"/>
            <a:ext cx="7924800" cy="1143000"/>
          </a:xfrm>
        </p:spPr>
        <p:txBody>
          <a:bodyPr/>
          <a:lstStyle/>
          <a:p>
            <a:r>
              <a:rPr lang="es-ES"/>
              <a:t>ANALISIS DE VARIANZA DE UN FACTOR</a:t>
            </a:r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9B07025-B616-483E-B58D-F507BE375F0B}"/>
              </a:ext>
            </a:extLst>
          </p:cNvPr>
          <p:cNvSpPr/>
          <p:nvPr/>
        </p:nvSpPr>
        <p:spPr>
          <a:xfrm>
            <a:off x="539552" y="908720"/>
            <a:ext cx="835292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Sirve para probar la igualdad de varias medias poblacionales (no solamente de 2 en 2). Se basa en el estadístico F.</a:t>
            </a:r>
          </a:p>
          <a:p>
            <a:pPr algn="just">
              <a:spcAft>
                <a:spcPts val="0"/>
              </a:spcAft>
            </a:pPr>
            <a:endParaRPr lang="es-E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proceso estadístico se basa en la comparación de los efectos de diferentes </a:t>
            </a:r>
            <a:r>
              <a:rPr lang="es-EC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tratamientos </a:t>
            </a: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 ser aplicados estos en diferentes muestras (que contienen varias unidades experimentales) en varias (c) poblaciones.</a:t>
            </a:r>
          </a:p>
          <a:p>
            <a:pPr>
              <a:spcAft>
                <a:spcPts val="0"/>
              </a:spcAft>
            </a:pPr>
            <a:endParaRPr lang="es-E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CFCEA58-513F-4009-9D77-F012B580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7" y="3223128"/>
            <a:ext cx="8666978" cy="25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08BAB-092C-417C-8699-3EB5845C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/>
            <a: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SUPUESTOS BASICOS DEL ANOVA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EEBF6A-9FCE-4AE1-B30B-DBB237265571}"/>
              </a:ext>
            </a:extLst>
          </p:cNvPr>
          <p:cNvSpPr/>
          <p:nvPr/>
        </p:nvSpPr>
        <p:spPr>
          <a:xfrm>
            <a:off x="1468490" y="2431765"/>
            <a:ext cx="6207019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Diseño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completamente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aleatorizado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Significa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que las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unidades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experimentales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fueron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asignados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a un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 forma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indistinta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Modelo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efectos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fijos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Los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son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fijos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o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conocidos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desde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el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inicio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del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estudio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Además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Todas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las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poblaciones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son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normales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Todas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las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poblaciones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tienen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varianzas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iguales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Las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muestras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se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eligen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manera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independiente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 (no es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muestreo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pareado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)</a:t>
            </a: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cada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muestra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se le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aplicó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un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determinado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81B3A-2671-4451-94E9-D6C632A9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/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Fuentes de variación en el ANOVA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9573CF-69D1-4B9F-AE9D-5DCE0725FE19}"/>
              </a:ext>
            </a:extLst>
          </p:cNvPr>
          <p:cNvSpPr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latin typeface="+mn-lt"/>
              </a:rPr>
              <a:t>Aunque</a:t>
            </a:r>
            <a:r>
              <a:rPr lang="en-US" sz="1900" dirty="0">
                <a:latin typeface="+mn-lt"/>
              </a:rPr>
              <a:t> el ANOVA </a:t>
            </a:r>
            <a:r>
              <a:rPr lang="en-US" sz="1900" dirty="0" err="1">
                <a:latin typeface="+mn-lt"/>
              </a:rPr>
              <a:t>trata</a:t>
            </a:r>
            <a:r>
              <a:rPr lang="en-US" sz="1900" dirty="0">
                <a:latin typeface="+mn-lt"/>
              </a:rPr>
              <a:t> de </a:t>
            </a:r>
            <a:r>
              <a:rPr lang="en-US" sz="1900" dirty="0" err="1">
                <a:latin typeface="+mn-lt"/>
              </a:rPr>
              <a:t>comparar</a:t>
            </a:r>
            <a:r>
              <a:rPr lang="en-US" sz="1900" dirty="0">
                <a:latin typeface="+mn-lt"/>
              </a:rPr>
              <a:t> las medias </a:t>
            </a:r>
            <a:r>
              <a:rPr lang="en-US" sz="1900" dirty="0" err="1">
                <a:latin typeface="+mn-lt"/>
              </a:rPr>
              <a:t>poblacionales</a:t>
            </a:r>
            <a:r>
              <a:rPr lang="en-US" sz="1900" dirty="0">
                <a:latin typeface="+mn-lt"/>
              </a:rPr>
              <a:t> de </a:t>
            </a:r>
            <a:r>
              <a:rPr lang="en-US" sz="1900" dirty="0" err="1">
                <a:latin typeface="+mn-lt"/>
              </a:rPr>
              <a:t>varias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poblaciones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sometidas</a:t>
            </a:r>
            <a:r>
              <a:rPr lang="en-US" sz="1900" dirty="0">
                <a:latin typeface="+mn-lt"/>
              </a:rPr>
              <a:t> a </a:t>
            </a:r>
            <a:r>
              <a:rPr lang="en-US" sz="1900" dirty="0" err="1">
                <a:latin typeface="+mn-lt"/>
              </a:rPr>
              <a:t>diferentes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tratamientos</a:t>
            </a:r>
            <a:r>
              <a:rPr lang="en-US" sz="1900" dirty="0">
                <a:latin typeface="+mn-lt"/>
              </a:rPr>
              <a:t>, el </a:t>
            </a:r>
            <a:r>
              <a:rPr lang="en-US" sz="1900" dirty="0" err="1">
                <a:latin typeface="+mn-lt"/>
              </a:rPr>
              <a:t>análisis</a:t>
            </a:r>
            <a:r>
              <a:rPr lang="en-US" sz="1900" dirty="0">
                <a:latin typeface="+mn-lt"/>
              </a:rPr>
              <a:t> se </a:t>
            </a:r>
            <a:r>
              <a:rPr lang="en-US" sz="1900" dirty="0" err="1">
                <a:latin typeface="+mn-lt"/>
              </a:rPr>
              <a:t>basa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en</a:t>
            </a:r>
            <a:r>
              <a:rPr lang="en-US" sz="1900" dirty="0">
                <a:latin typeface="+mn-lt"/>
              </a:rPr>
              <a:t> el </a:t>
            </a:r>
            <a:r>
              <a:rPr lang="en-US" sz="1900" dirty="0" err="1">
                <a:latin typeface="+mn-lt"/>
              </a:rPr>
              <a:t>estudio</a:t>
            </a:r>
            <a:r>
              <a:rPr lang="en-US" sz="1900" dirty="0">
                <a:latin typeface="+mn-lt"/>
              </a:rPr>
              <a:t> de las </a:t>
            </a:r>
            <a:r>
              <a:rPr lang="en-US" sz="1900" dirty="0" err="1">
                <a:latin typeface="+mn-lt"/>
              </a:rPr>
              <a:t>variaciones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inherentes</a:t>
            </a:r>
            <a:r>
              <a:rPr lang="en-US" sz="1900" dirty="0">
                <a:latin typeface="+mn-lt"/>
              </a:rPr>
              <a:t> a </a:t>
            </a:r>
            <a:r>
              <a:rPr lang="en-US" sz="1900" dirty="0" err="1">
                <a:latin typeface="+mn-lt"/>
              </a:rPr>
              <a:t>dichos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tratamientos</a:t>
            </a:r>
            <a:r>
              <a:rPr lang="en-US" sz="1900" dirty="0">
                <a:latin typeface="+mn-lt"/>
              </a:rPr>
              <a:t>. Hay </a:t>
            </a:r>
            <a:r>
              <a:rPr lang="en-US" sz="1900" dirty="0" err="1">
                <a:latin typeface="+mn-lt"/>
              </a:rPr>
              <a:t>tres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variaciones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en</a:t>
            </a:r>
            <a:r>
              <a:rPr lang="en-US" sz="1900" dirty="0">
                <a:latin typeface="+mn-lt"/>
              </a:rPr>
              <a:t> el </a:t>
            </a:r>
            <a:r>
              <a:rPr lang="en-US" sz="1900" dirty="0" err="1">
                <a:latin typeface="+mn-lt"/>
              </a:rPr>
              <a:t>análisis</a:t>
            </a:r>
            <a:r>
              <a:rPr lang="en-US" sz="1900" dirty="0">
                <a:latin typeface="+mn-lt"/>
              </a:rPr>
              <a:t> ANOVA: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b="1" dirty="0" err="1">
                <a:latin typeface="+mn-lt"/>
              </a:rPr>
              <a:t>Variación</a:t>
            </a:r>
            <a:r>
              <a:rPr lang="en-US" sz="1900" b="1" dirty="0">
                <a:latin typeface="+mn-lt"/>
              </a:rPr>
              <a:t> </a:t>
            </a:r>
            <a:r>
              <a:rPr lang="en-US" sz="1900" b="1" dirty="0" err="1">
                <a:latin typeface="+mn-lt"/>
              </a:rPr>
              <a:t>Intramuestral</a:t>
            </a:r>
            <a:r>
              <a:rPr lang="en-US" sz="1900" b="1" dirty="0">
                <a:latin typeface="+mn-lt"/>
              </a:rPr>
              <a:t>: </a:t>
            </a:r>
            <a:r>
              <a:rPr lang="en-US" sz="1900" dirty="0">
                <a:latin typeface="+mn-lt"/>
              </a:rPr>
              <a:t>Es la </a:t>
            </a:r>
            <a:r>
              <a:rPr lang="en-US" sz="1900" dirty="0" err="1">
                <a:latin typeface="+mn-lt"/>
              </a:rPr>
              <a:t>variación</a:t>
            </a:r>
            <a:r>
              <a:rPr lang="en-US" sz="1900" dirty="0">
                <a:latin typeface="+mn-lt"/>
              </a:rPr>
              <a:t> de </a:t>
            </a:r>
            <a:r>
              <a:rPr lang="en-US" sz="1900" dirty="0" err="1">
                <a:latin typeface="+mn-lt"/>
              </a:rPr>
              <a:t>cada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muestra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independiente</a:t>
            </a:r>
            <a:endParaRPr lang="en-US" sz="1900" dirty="0">
              <a:latin typeface="+mn-lt"/>
            </a:endParaRP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900" dirty="0">
              <a:latin typeface="+mn-lt"/>
            </a:endParaRP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b="1" dirty="0" err="1">
                <a:latin typeface="+mn-lt"/>
              </a:rPr>
              <a:t>Variación</a:t>
            </a:r>
            <a:r>
              <a:rPr lang="en-US" sz="1900" b="1" dirty="0">
                <a:latin typeface="+mn-lt"/>
              </a:rPr>
              <a:t> </a:t>
            </a:r>
            <a:r>
              <a:rPr lang="en-US" sz="1900" b="1" dirty="0" err="1">
                <a:latin typeface="+mn-lt"/>
              </a:rPr>
              <a:t>Intermuestral</a:t>
            </a:r>
            <a:r>
              <a:rPr lang="en-US" sz="1900" b="1" dirty="0">
                <a:latin typeface="+mn-lt"/>
              </a:rPr>
              <a:t>: </a:t>
            </a:r>
            <a:r>
              <a:rPr lang="en-US" sz="1900" dirty="0">
                <a:latin typeface="+mn-lt"/>
              </a:rPr>
              <a:t>Es la </a:t>
            </a:r>
            <a:r>
              <a:rPr lang="en-US" sz="1900" dirty="0" err="1">
                <a:latin typeface="+mn-lt"/>
              </a:rPr>
              <a:t>variación</a:t>
            </a:r>
            <a:r>
              <a:rPr lang="en-US" sz="1900" dirty="0">
                <a:latin typeface="+mn-lt"/>
              </a:rPr>
              <a:t> entre las </a:t>
            </a:r>
            <a:r>
              <a:rPr lang="en-US" sz="1900" dirty="0" err="1">
                <a:latin typeface="+mn-lt"/>
              </a:rPr>
              <a:t>diferentes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muestras</a:t>
            </a:r>
            <a:r>
              <a:rPr lang="en-US" sz="1900" dirty="0">
                <a:latin typeface="+mn-lt"/>
              </a:rPr>
              <a:t>, es </a:t>
            </a:r>
            <a:r>
              <a:rPr lang="en-US" sz="1900" dirty="0" err="1">
                <a:latin typeface="+mn-lt"/>
              </a:rPr>
              <a:t>decir</a:t>
            </a:r>
            <a:r>
              <a:rPr lang="en-US" sz="1900" dirty="0">
                <a:latin typeface="+mn-lt"/>
              </a:rPr>
              <a:t>, entre los </a:t>
            </a:r>
            <a:r>
              <a:rPr lang="en-US" sz="1900" dirty="0" err="1">
                <a:latin typeface="+mn-lt"/>
              </a:rPr>
              <a:t>diferentes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tratamientos</a:t>
            </a:r>
            <a:r>
              <a:rPr lang="en-US" sz="1900" dirty="0">
                <a:latin typeface="+mn-lt"/>
              </a:rPr>
              <a:t>.</a:t>
            </a: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900" dirty="0">
              <a:latin typeface="+mn-lt"/>
            </a:endParaRP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b="1" dirty="0" err="1">
                <a:latin typeface="+mn-lt"/>
              </a:rPr>
              <a:t>Variación</a:t>
            </a:r>
            <a:r>
              <a:rPr lang="en-US" sz="1900" b="1" dirty="0">
                <a:latin typeface="+mn-lt"/>
              </a:rPr>
              <a:t> Total:</a:t>
            </a:r>
            <a:r>
              <a:rPr lang="en-US" sz="1900" dirty="0">
                <a:latin typeface="+mn-lt"/>
              </a:rPr>
              <a:t> Es la </a:t>
            </a:r>
            <a:r>
              <a:rPr lang="en-US" sz="1900" dirty="0" err="1">
                <a:latin typeface="+mn-lt"/>
              </a:rPr>
              <a:t>variación</a:t>
            </a:r>
            <a:r>
              <a:rPr lang="en-US" sz="1900" dirty="0">
                <a:latin typeface="+mn-lt"/>
              </a:rPr>
              <a:t> de </a:t>
            </a:r>
            <a:r>
              <a:rPr lang="en-US" sz="1900" dirty="0" err="1">
                <a:latin typeface="+mn-lt"/>
              </a:rPr>
              <a:t>todos</a:t>
            </a:r>
            <a:r>
              <a:rPr lang="en-US" sz="1900" dirty="0">
                <a:latin typeface="+mn-lt"/>
              </a:rPr>
              <a:t> los </a:t>
            </a:r>
            <a:r>
              <a:rPr lang="en-US" sz="1900" dirty="0" err="1">
                <a:latin typeface="+mn-lt"/>
              </a:rPr>
              <a:t>datos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considerando</a:t>
            </a:r>
            <a:r>
              <a:rPr lang="en-US" sz="1900" dirty="0">
                <a:latin typeface="+mn-lt"/>
              </a:rPr>
              <a:t> a la </a:t>
            </a:r>
            <a:r>
              <a:rPr lang="en-US" sz="1900" dirty="0" err="1">
                <a:latin typeface="+mn-lt"/>
              </a:rPr>
              <a:t>suma</a:t>
            </a:r>
            <a:r>
              <a:rPr lang="en-US" sz="1900" dirty="0">
                <a:latin typeface="+mn-lt"/>
              </a:rPr>
              <a:t> de </a:t>
            </a:r>
            <a:r>
              <a:rPr lang="en-US" sz="1900" dirty="0" err="1">
                <a:latin typeface="+mn-lt"/>
              </a:rPr>
              <a:t>todas</a:t>
            </a:r>
            <a:r>
              <a:rPr lang="en-US" sz="1900" dirty="0">
                <a:latin typeface="+mn-lt"/>
              </a:rPr>
              <a:t> las </a:t>
            </a:r>
            <a:r>
              <a:rPr lang="en-US" sz="1900" dirty="0" err="1">
                <a:latin typeface="+mn-lt"/>
              </a:rPr>
              <a:t>muestras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tomadas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como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si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fuera</a:t>
            </a:r>
            <a:r>
              <a:rPr lang="en-US" sz="1900" dirty="0">
                <a:latin typeface="+mn-lt"/>
              </a:rPr>
              <a:t> una sola </a:t>
            </a:r>
            <a:r>
              <a:rPr lang="en-US" sz="1900" dirty="0" err="1">
                <a:latin typeface="+mn-lt"/>
              </a:rPr>
              <a:t>muestra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grande</a:t>
            </a:r>
            <a:r>
              <a:rPr lang="en-US" sz="1900" dirty="0">
                <a:latin typeface="+mn-lt"/>
              </a:rPr>
              <a:t>. </a:t>
            </a:r>
            <a:r>
              <a:rPr lang="en-US" sz="1900" dirty="0" err="1">
                <a:latin typeface="+mn-lt"/>
              </a:rPr>
              <a:t>Asimismo</a:t>
            </a:r>
            <a:r>
              <a:rPr lang="en-US" sz="1900" dirty="0">
                <a:latin typeface="+mn-lt"/>
              </a:rPr>
              <a:t>, la </a:t>
            </a:r>
            <a:r>
              <a:rPr lang="en-US" sz="1900" dirty="0" err="1">
                <a:latin typeface="+mn-lt"/>
              </a:rPr>
              <a:t>variación</a:t>
            </a:r>
            <a:r>
              <a:rPr lang="en-US" sz="1900" dirty="0">
                <a:latin typeface="+mn-lt"/>
              </a:rPr>
              <a:t> total es la </a:t>
            </a:r>
            <a:r>
              <a:rPr lang="en-US" sz="1900" dirty="0" err="1">
                <a:latin typeface="+mn-lt"/>
              </a:rPr>
              <a:t>suma</a:t>
            </a:r>
            <a:r>
              <a:rPr lang="en-US" sz="1900" dirty="0">
                <a:latin typeface="+mn-lt"/>
              </a:rPr>
              <a:t> de las dos </a:t>
            </a:r>
            <a:r>
              <a:rPr lang="en-US" sz="1900" dirty="0" err="1">
                <a:latin typeface="+mn-lt"/>
              </a:rPr>
              <a:t>variaciones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latin typeface="+mn-lt"/>
              </a:rPr>
              <a:t>anteriores</a:t>
            </a:r>
            <a:r>
              <a:rPr lang="en-US" sz="1900" dirty="0">
                <a:latin typeface="+mn-lt"/>
              </a:rPr>
              <a:t>.</a:t>
            </a:r>
          </a:p>
          <a:p>
            <a:pPr marL="342900"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900" dirty="0">
              <a:effectLst/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C7B94D5-FE84-4FEB-959F-56F01CD20F7A}"/>
                  </a:ext>
                </a:extLst>
              </p14:cNvPr>
              <p14:cNvContentPartPr/>
              <p14:nvPr/>
            </p14:nvContentPartPr>
            <p14:xfrm>
              <a:off x="3401752" y="3901911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C7B94D5-FE84-4FEB-959F-56F01CD20F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7432" y="389759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4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A30D5-7DE6-47FB-AFE0-1061DEF9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Efectos sobre las variaciones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49D233A-0872-4502-B5F6-98E84B757ADD}"/>
              </a:ext>
            </a:extLst>
          </p:cNvPr>
          <p:cNvSpPr/>
          <p:nvPr/>
        </p:nvSpPr>
        <p:spPr>
          <a:xfrm>
            <a:off x="1187624" y="1775892"/>
            <a:ext cx="7157553" cy="4195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variación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intramuestral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no se debe a  los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puesto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que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unidad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experimental  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diferente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misma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pero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están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sometidas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al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mismo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 Como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supone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que las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varianzas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poblacionales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son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iguales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entonces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variación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debe ser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igual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dentro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muestra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efecto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sobre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muestra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existe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sólo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reflejada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sobre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variación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Intermuestral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variación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debe ser mayor a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intramuestral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porque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aumenta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mayores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fluctuaciones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a los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datos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caso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los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no son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iguales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y Ho 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rechazada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Para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comparar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entonces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los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tratamientos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se debe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comparar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sus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variaciones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utilizando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el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estadístico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Variación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Intermuestral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Variación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Intramuestral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32ADA-9CF7-4393-AD7E-285F4060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aplicación del ANOVA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2C6CC3-C0B2-4BEE-B325-C700841B1451}"/>
              </a:ext>
            </a:extLst>
          </p:cNvPr>
          <p:cNvSpPr/>
          <p:nvPr/>
        </p:nvSpPr>
        <p:spPr>
          <a:xfrm>
            <a:off x="480372" y="1700808"/>
            <a:ext cx="8124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Consideremos el siguiente caso: Usted ha aplicado tres tipos diferentes de programas de capacitación a sus empleados para aumentar su productividad. Luego de dicha capacitación, usted les ha tomado un examen evaluativo para conocer los resultados de cada programa: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24B9B28-E069-41CA-BB64-C139275F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32684"/>
              </p:ext>
            </p:extLst>
          </p:nvPr>
        </p:nvGraphicFramePr>
        <p:xfrm>
          <a:off x="2123728" y="3103424"/>
          <a:ext cx="4049114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033">
                  <a:extLst>
                    <a:ext uri="{9D8B030D-6E8A-4147-A177-3AD203B41FA5}">
                      <a16:colId xmlns:a16="http://schemas.microsoft.com/office/drawing/2014/main" val="1204084801"/>
                    </a:ext>
                  </a:extLst>
                </a:gridCol>
                <a:gridCol w="963485">
                  <a:extLst>
                    <a:ext uri="{9D8B030D-6E8A-4147-A177-3AD203B41FA5}">
                      <a16:colId xmlns:a16="http://schemas.microsoft.com/office/drawing/2014/main" val="321909952"/>
                    </a:ext>
                  </a:extLst>
                </a:gridCol>
                <a:gridCol w="963485">
                  <a:extLst>
                    <a:ext uri="{9D8B030D-6E8A-4147-A177-3AD203B41FA5}">
                      <a16:colId xmlns:a16="http://schemas.microsoft.com/office/drawing/2014/main" val="218671599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64334700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 err="1">
                          <a:effectLst/>
                        </a:rPr>
                        <a:t>Nro</a:t>
                      </a:r>
                      <a:r>
                        <a:rPr lang="es-EC" sz="1400" dirty="0">
                          <a:effectLst/>
                        </a:rPr>
                        <a:t> de empleados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Tipo de capacitación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438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Programa 1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Programa 2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Programa 3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9600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85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82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5242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72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84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966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3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83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81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85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44458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4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78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90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0381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5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*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82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88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8955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Promedio 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81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85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681235984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0BD20E2-9892-47FB-AF71-049A4F809AD0}"/>
              </a:ext>
            </a:extLst>
          </p:cNvPr>
          <p:cNvSpPr/>
          <p:nvPr/>
        </p:nvSpPr>
        <p:spPr>
          <a:xfrm>
            <a:off x="1043608" y="5012591"/>
            <a:ext cx="7643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Esta información nos dice que cada muestra tiene un diferente tratamiento y también diferente información. ¿Es posible concluir que todos los programas de capacitación son iguales?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0593F3-B057-4E42-8E42-43F73BD95DB6}"/>
              </a:ext>
            </a:extLst>
          </p:cNvPr>
          <p:cNvGrpSpPr/>
          <p:nvPr/>
        </p:nvGrpSpPr>
        <p:grpSpPr>
          <a:xfrm>
            <a:off x="4051552" y="3442661"/>
            <a:ext cx="2082600" cy="81000"/>
            <a:chOff x="4051552" y="3442661"/>
            <a:chExt cx="20826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00C97B3D-EBB8-4E95-9A34-709D2FB81F90}"/>
                    </a:ext>
                  </a:extLst>
                </p14:cNvPr>
                <p14:cNvContentPartPr/>
                <p14:nvPr/>
              </p14:nvContentPartPr>
              <p14:xfrm>
                <a:off x="4051552" y="3442661"/>
                <a:ext cx="54000" cy="2808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00C97B3D-EBB8-4E95-9A34-709D2FB81F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7232" y="3438341"/>
                  <a:ext cx="62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4F41CB2-F066-4E9D-9D06-B3DEED94B788}"/>
                    </a:ext>
                  </a:extLst>
                </p14:cNvPr>
                <p14:cNvContentPartPr/>
                <p14:nvPr/>
              </p14:nvContentPartPr>
              <p14:xfrm>
                <a:off x="5126512" y="3478661"/>
                <a:ext cx="36360" cy="180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4F41CB2-F066-4E9D-9D06-B3DEED94B7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2192" y="3474341"/>
                  <a:ext cx="45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2CC0664-C730-4599-AEDA-5EABAD328C84}"/>
                    </a:ext>
                  </a:extLst>
                </p14:cNvPr>
                <p14:cNvContentPartPr/>
                <p14:nvPr/>
              </p14:nvContentPartPr>
              <p14:xfrm>
                <a:off x="6075472" y="3488021"/>
                <a:ext cx="58680" cy="356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2CC0664-C730-4599-AEDA-5EABAD328C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1152" y="3483701"/>
                  <a:ext cx="6732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648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32ADA-9CF7-4393-AD7E-285F4060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6632"/>
            <a:ext cx="7924800" cy="1143000"/>
          </a:xfrm>
        </p:spPr>
        <p:txBody>
          <a:bodyPr/>
          <a:lstStyle/>
          <a:p>
            <a:r>
              <a:rPr lang="es-ES" dirty="0"/>
              <a:t>Ejemplo de aplicación del ANOVA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24B9B28-E069-41CA-BB64-C139275F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03086"/>
              </p:ext>
            </p:extLst>
          </p:nvPr>
        </p:nvGraphicFramePr>
        <p:xfrm>
          <a:off x="2333379" y="980728"/>
          <a:ext cx="4049114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033">
                  <a:extLst>
                    <a:ext uri="{9D8B030D-6E8A-4147-A177-3AD203B41FA5}">
                      <a16:colId xmlns:a16="http://schemas.microsoft.com/office/drawing/2014/main" val="1204084801"/>
                    </a:ext>
                  </a:extLst>
                </a:gridCol>
                <a:gridCol w="963485">
                  <a:extLst>
                    <a:ext uri="{9D8B030D-6E8A-4147-A177-3AD203B41FA5}">
                      <a16:colId xmlns:a16="http://schemas.microsoft.com/office/drawing/2014/main" val="321909952"/>
                    </a:ext>
                  </a:extLst>
                </a:gridCol>
                <a:gridCol w="963485">
                  <a:extLst>
                    <a:ext uri="{9D8B030D-6E8A-4147-A177-3AD203B41FA5}">
                      <a16:colId xmlns:a16="http://schemas.microsoft.com/office/drawing/2014/main" val="218671599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64334700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 err="1">
                          <a:effectLst/>
                        </a:rPr>
                        <a:t>Nro</a:t>
                      </a:r>
                      <a:r>
                        <a:rPr lang="es-EC" sz="1400" dirty="0">
                          <a:effectLst/>
                        </a:rPr>
                        <a:t> de empleados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Tipo de capacitación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438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Programa 1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Programa 2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Programa 3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9600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85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82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5242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2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72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84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966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3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83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81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85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44458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4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78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90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0381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5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*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82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88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8955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Promedio 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80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81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85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681235984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BAC69B81-79A5-4149-92DE-C7DDD6E5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852936"/>
            <a:ext cx="828092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Nótese que cada muestra tiene un tamaño n</a:t>
            </a:r>
            <a:r>
              <a:rPr kumimoji="0" lang="es-EC" altLang="es-E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Es decir:</a:t>
            </a:r>
            <a:r>
              <a:rPr lang="es-ES" altLang="es-ES" sz="1600" dirty="0"/>
              <a:t> 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kumimoji="0" lang="es-EC" altLang="es-E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4; n</a:t>
            </a:r>
            <a:r>
              <a:rPr kumimoji="0" lang="es-EC" altLang="es-E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5; n</a:t>
            </a:r>
            <a:r>
              <a:rPr kumimoji="0" lang="es-EC" altLang="es-E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5; 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tamaño total es n = n</a:t>
            </a:r>
            <a:r>
              <a:rPr kumimoji="0" lang="es-EC" altLang="es-E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 n</a:t>
            </a:r>
            <a:r>
              <a:rPr kumimoji="0" lang="es-EC" altLang="es-E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 n</a:t>
            </a:r>
            <a:r>
              <a:rPr kumimoji="0" lang="es-EC" altLang="es-E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14;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hay 3 programas diferentes, c = 3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Luego, se calcula el promedio de cada muestra, y luego la media general </a:t>
            </a:r>
            <a:endParaRPr kumimoji="0" lang="es-EC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2B0414-5039-4669-99CA-1C50AFC4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71" y="4798152"/>
            <a:ext cx="3968840" cy="930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A01326A3-6373-4A0C-AEB4-E5A755214138}"/>
                  </a:ext>
                </a:extLst>
              </p14:cNvPr>
              <p14:cNvContentPartPr/>
              <p14:nvPr/>
            </p14:nvContentPartPr>
            <p14:xfrm>
              <a:off x="5377432" y="2507021"/>
              <a:ext cx="60840" cy="1728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A01326A3-6373-4A0C-AEB4-E5A7552141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086" y="2502789"/>
                <a:ext cx="69531" cy="257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3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6B403-9394-4671-BC90-54798633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/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Suma de cuadrados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0D43FD-1B4F-4501-94AA-711A22CE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666"/>
            <a:ext cx="9144000" cy="45307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A4B86B32-7C88-4DCD-AD1C-1332CA5A1510}"/>
                  </a:ext>
                </a:extLst>
              </p14:cNvPr>
              <p14:cNvContentPartPr/>
              <p14:nvPr/>
            </p14:nvContentPartPr>
            <p14:xfrm>
              <a:off x="3718552" y="4114421"/>
              <a:ext cx="954720" cy="4320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A4B86B32-7C88-4DCD-AD1C-1332CA5A15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4232" y="4110101"/>
                <a:ext cx="96336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6B403-9394-4671-BC90-54798633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eaLnBrk="1" hangingPunct="1"/>
            <a:r>
              <a:rPr lang="en-US" sz="5700" dirty="0"/>
              <a:t>Media</a:t>
            </a: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cuadrados</a:t>
            </a:r>
            <a:endParaRPr lang="en-US" sz="5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A6B24F-8286-4A51-8401-11311E3A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156"/>
            <a:ext cx="9144000" cy="46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8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748</Words>
  <Application>Microsoft Office PowerPoint</Application>
  <PresentationFormat>Presentación en pantalla (4:3)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de Office</vt:lpstr>
      <vt:lpstr>INFERENCIA ESTADISTICA  ANALISIS DE VARIANZA</vt:lpstr>
      <vt:lpstr>ANALISIS DE VARIANZA DE UN FACTOR</vt:lpstr>
      <vt:lpstr>SUPUESTOS BASICOS DEL ANOVA</vt:lpstr>
      <vt:lpstr>Fuentes de variación en el ANOVA</vt:lpstr>
      <vt:lpstr>Efectos sobre las variaciones</vt:lpstr>
      <vt:lpstr>Ejemplo de aplicación del ANOVA</vt:lpstr>
      <vt:lpstr>Ejemplo de aplicación del ANOVA</vt:lpstr>
      <vt:lpstr>Suma de cuadrados</vt:lpstr>
      <vt:lpstr>Media de cuadrados</vt:lpstr>
      <vt:lpstr>Tabla ANOVA</vt:lpstr>
      <vt:lpstr>Ejercicio de autoevaluación</vt:lpstr>
      <vt:lpstr> Bibliografía: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ESTADISTICA  ANALISIS DE VARIANZA</dc:title>
  <dc:creator>Sergio Alberto Castillo Páez</dc:creator>
  <cp:lastModifiedBy>Sergio Alberto Castillo Páez</cp:lastModifiedBy>
  <cp:revision>1</cp:revision>
  <dcterms:created xsi:type="dcterms:W3CDTF">2021-07-05T05:51:13Z</dcterms:created>
  <dcterms:modified xsi:type="dcterms:W3CDTF">2021-09-29T19:34:02Z</dcterms:modified>
</cp:coreProperties>
</file>