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Alberto Castillo Páez" initials="SACP" lastIdx="1" clrIdx="0">
    <p:extLst>
      <p:ext uri="{19B8F6BF-5375-455C-9EA6-DF929625EA0E}">
        <p15:presenceInfo xmlns:p15="http://schemas.microsoft.com/office/powerpoint/2012/main" userId="a115272acfbfdb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2896C-BB02-45E0-82F0-6DF52A36118A}" v="48" dt="2021-08-18T18:43:34.992"/>
    <p1510:client id="{31C7ADB6-3DA5-41E7-B70C-B5EE2C99395A}" v="283" dt="2021-08-18T17:23:01.4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Alberto Castillo Páez" userId="a115272acfbfdb7e" providerId="LiveId" clId="{1889A9A1-6F55-4A57-A00F-CB79D154C8EE}"/>
    <pc:docChg chg="modSld">
      <pc:chgData name="Sergio Alberto Castillo Páez" userId="a115272acfbfdb7e" providerId="LiveId" clId="{1889A9A1-6F55-4A57-A00F-CB79D154C8EE}" dt="2021-07-04T18:45:10.200" v="189" actId="20577"/>
      <pc:docMkLst>
        <pc:docMk/>
      </pc:docMkLst>
      <pc:sldChg chg="modSp">
        <pc:chgData name="Sergio Alberto Castillo Páez" userId="a115272acfbfdb7e" providerId="LiveId" clId="{1889A9A1-6F55-4A57-A00F-CB79D154C8EE}" dt="2021-07-04T18:45:10.200" v="189" actId="20577"/>
        <pc:sldMkLst>
          <pc:docMk/>
          <pc:sldMk cId="0" sldId="284"/>
        </pc:sldMkLst>
        <pc:spChg chg="mod">
          <ac:chgData name="Sergio Alberto Castillo Páez" userId="a115272acfbfdb7e" providerId="LiveId" clId="{1889A9A1-6F55-4A57-A00F-CB79D154C8EE}" dt="2021-07-04T18:45:10.200" v="189" actId="20577"/>
          <ac:spMkLst>
            <pc:docMk/>
            <pc:sldMk cId="0" sldId="284"/>
            <ac:spMk id="15363" creationId="{ABE16C30-B569-40FC-8632-20EA8812E1A3}"/>
          </ac:spMkLst>
        </pc:spChg>
      </pc:sldChg>
    </pc:docChg>
  </pc:docChgLst>
  <pc:docChgLst>
    <pc:chgData name="Sergio Alberto Castillo Páez" userId="a115272acfbfdb7e" providerId="LiveId" clId="{E3AA8D24-ED53-4372-9202-FA60ABA24FC0}"/>
    <pc:docChg chg="undo custSel addSld delSld modSld sldOrd">
      <pc:chgData name="Sergio Alberto Castillo Páez" userId="a115272acfbfdb7e" providerId="LiveId" clId="{E3AA8D24-ED53-4372-9202-FA60ABA24FC0}" dt="2021-07-05T03:24:25.422" v="12040" actId="20577"/>
      <pc:docMkLst>
        <pc:docMk/>
      </pc:docMkLst>
      <pc:sldChg chg="modSp">
        <pc:chgData name="Sergio Alberto Castillo Páez" userId="a115272acfbfdb7e" providerId="LiveId" clId="{E3AA8D24-ED53-4372-9202-FA60ABA24FC0}" dt="2021-07-04T23:49:56.275" v="23" actId="20577"/>
        <pc:sldMkLst>
          <pc:docMk/>
          <pc:sldMk cId="0" sldId="256"/>
        </pc:sldMkLst>
        <pc:spChg chg="mod">
          <ac:chgData name="Sergio Alberto Castillo Páez" userId="a115272acfbfdb7e" providerId="LiveId" clId="{E3AA8D24-ED53-4372-9202-FA60ABA24FC0}" dt="2021-07-04T23:49:56.275" v="23" actId="20577"/>
          <ac:spMkLst>
            <pc:docMk/>
            <pc:sldMk cId="0" sldId="256"/>
            <ac:spMk id="4098" creationId="{793E5F08-6CB4-4C7E-8858-D7BEEEF4AA65}"/>
          </ac:spMkLst>
        </pc:spChg>
      </pc:sldChg>
      <pc:sldChg chg="addSp delSp modSp del">
        <pc:chgData name="Sergio Alberto Castillo Páez" userId="a115272acfbfdb7e" providerId="LiveId" clId="{E3AA8D24-ED53-4372-9202-FA60ABA24FC0}" dt="2021-07-05T00:50:39.956" v="3326" actId="2696"/>
        <pc:sldMkLst>
          <pc:docMk/>
          <pc:sldMk cId="63348610" sldId="260"/>
        </pc:sldMkLst>
        <pc:spChg chg="add mod">
          <ac:chgData name="Sergio Alberto Castillo Páez" userId="a115272acfbfdb7e" providerId="LiveId" clId="{E3AA8D24-ED53-4372-9202-FA60ABA24FC0}" dt="2021-07-05T00:43:49.288" v="2966" actId="1076"/>
          <ac:spMkLst>
            <pc:docMk/>
            <pc:sldMk cId="63348610" sldId="260"/>
            <ac:spMk id="2" creationId="{12BD01F5-BEE9-45B9-8961-66AB3702E1B6}"/>
          </ac:spMkLst>
        </pc:spChg>
        <pc:spChg chg="add mod">
          <ac:chgData name="Sergio Alberto Castillo Páez" userId="a115272acfbfdb7e" providerId="LiveId" clId="{E3AA8D24-ED53-4372-9202-FA60ABA24FC0}" dt="2021-07-05T00:48:53.116" v="3274" actId="20577"/>
          <ac:spMkLst>
            <pc:docMk/>
            <pc:sldMk cId="63348610" sldId="260"/>
            <ac:spMk id="4" creationId="{4384AC71-53BD-450A-BE3C-BC36E7995C7F}"/>
          </ac:spMkLst>
        </pc:spChg>
        <pc:spChg chg="add del mod">
          <ac:chgData name="Sergio Alberto Castillo Páez" userId="a115272acfbfdb7e" providerId="LiveId" clId="{E3AA8D24-ED53-4372-9202-FA60ABA24FC0}" dt="2021-07-05T00:41:52.612" v="2897" actId="11529"/>
          <ac:spMkLst>
            <pc:docMk/>
            <pc:sldMk cId="63348610" sldId="260"/>
            <ac:spMk id="5" creationId="{BBEA9AC1-3A99-4BF6-98A2-AA21ED681B3B}"/>
          </ac:spMkLst>
        </pc:spChg>
        <pc:spChg chg="add mod">
          <ac:chgData name="Sergio Alberto Castillo Páez" userId="a115272acfbfdb7e" providerId="LiveId" clId="{E3AA8D24-ED53-4372-9202-FA60ABA24FC0}" dt="2021-07-05T00:43:52.215" v="2968" actId="14100"/>
          <ac:spMkLst>
            <pc:docMk/>
            <pc:sldMk cId="63348610" sldId="260"/>
            <ac:spMk id="6" creationId="{63512B97-21C6-4F42-A7F5-837F15D2CA8E}"/>
          </ac:spMkLst>
        </pc:spChg>
        <pc:spChg chg="add mod">
          <ac:chgData name="Sergio Alberto Castillo Páez" userId="a115272acfbfdb7e" providerId="LiveId" clId="{E3AA8D24-ED53-4372-9202-FA60ABA24FC0}" dt="2021-07-05T00:44:03.688" v="2972" actId="1076"/>
          <ac:spMkLst>
            <pc:docMk/>
            <pc:sldMk cId="63348610" sldId="260"/>
            <ac:spMk id="7" creationId="{93687F3A-FCE8-4741-88D2-C09EC764EC3F}"/>
          </ac:spMkLst>
        </pc:spChg>
        <pc:spChg chg="add mod">
          <ac:chgData name="Sergio Alberto Castillo Páez" userId="a115272acfbfdb7e" providerId="LiveId" clId="{E3AA8D24-ED53-4372-9202-FA60ABA24FC0}" dt="2021-07-05T00:44:14.303" v="2973" actId="11529"/>
          <ac:spMkLst>
            <pc:docMk/>
            <pc:sldMk cId="63348610" sldId="260"/>
            <ac:spMk id="8" creationId="{7B4F628F-5311-47AA-A35B-28D110432165}"/>
          </ac:spMkLst>
        </pc:spChg>
        <pc:spChg chg="add mod">
          <ac:chgData name="Sergio Alberto Castillo Páez" userId="a115272acfbfdb7e" providerId="LiveId" clId="{E3AA8D24-ED53-4372-9202-FA60ABA24FC0}" dt="2021-07-05T00:45:16.063" v="3012" actId="1076"/>
          <ac:spMkLst>
            <pc:docMk/>
            <pc:sldMk cId="63348610" sldId="260"/>
            <ac:spMk id="9" creationId="{C6DB02E9-FDDE-41A0-8400-5EEC25D9A368}"/>
          </ac:spMkLst>
        </pc:spChg>
        <pc:spChg chg="add mod">
          <ac:chgData name="Sergio Alberto Castillo Páez" userId="a115272acfbfdb7e" providerId="LiveId" clId="{E3AA8D24-ED53-4372-9202-FA60ABA24FC0}" dt="2021-07-05T00:45:47.320" v="3037"/>
          <ac:spMkLst>
            <pc:docMk/>
            <pc:sldMk cId="63348610" sldId="260"/>
            <ac:spMk id="10" creationId="{F39D0D11-42F2-4B09-863C-8668AF347C94}"/>
          </ac:spMkLst>
        </pc:spChg>
        <pc:spChg chg="add mod">
          <ac:chgData name="Sergio Alberto Castillo Páez" userId="a115272acfbfdb7e" providerId="LiveId" clId="{E3AA8D24-ED53-4372-9202-FA60ABA24FC0}" dt="2021-07-05T00:45:13.038" v="3011" actId="1076"/>
          <ac:spMkLst>
            <pc:docMk/>
            <pc:sldMk cId="63348610" sldId="260"/>
            <ac:spMk id="18" creationId="{D79568E8-D350-4CF1-98D2-8A0D75E68995}"/>
          </ac:spMkLst>
        </pc:spChg>
        <pc:spChg chg="add mod">
          <ac:chgData name="Sergio Alberto Castillo Páez" userId="a115272acfbfdb7e" providerId="LiveId" clId="{E3AA8D24-ED53-4372-9202-FA60ABA24FC0}" dt="2021-07-05T00:45:21.799" v="3014" actId="1076"/>
          <ac:spMkLst>
            <pc:docMk/>
            <pc:sldMk cId="63348610" sldId="260"/>
            <ac:spMk id="22" creationId="{1CCBE368-E671-463D-B1C6-C7682B577F0B}"/>
          </ac:spMkLst>
        </pc:spChg>
        <pc:spChg chg="mod">
          <ac:chgData name="Sergio Alberto Castillo Páez" userId="a115272acfbfdb7e" providerId="LiveId" clId="{E3AA8D24-ED53-4372-9202-FA60ABA24FC0}" dt="2021-07-05T00:43:46.047" v="2965" actId="1076"/>
          <ac:spMkLst>
            <pc:docMk/>
            <pc:sldMk cId="63348610" sldId="260"/>
            <ac:spMk id="4098" creationId="{A32EDC5B-3216-4626-AD88-F7DF5EFFC1A2}"/>
          </ac:spMkLst>
        </pc:spChg>
        <pc:spChg chg="mod">
          <ac:chgData name="Sergio Alberto Castillo Páez" userId="a115272acfbfdb7e" providerId="LiveId" clId="{E3AA8D24-ED53-4372-9202-FA60ABA24FC0}" dt="2021-07-05T00:06:39.520" v="608" actId="1076"/>
          <ac:spMkLst>
            <pc:docMk/>
            <pc:sldMk cId="63348610" sldId="260"/>
            <ac:spMk id="4099" creationId="{6D0AFCE4-242A-4848-9560-40C92976087D}"/>
          </ac:spMkLst>
        </pc:spChg>
        <pc:spChg chg="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63348610" sldId="260"/>
            <ac:spMk id="4100" creationId="{8BF81D7F-A0CE-4676-99C9-6083771443E0}"/>
          </ac:spMkLst>
        </pc:spChg>
        <pc:spChg chg="mod">
          <ac:chgData name="Sergio Alberto Castillo Páez" userId="a115272acfbfdb7e" providerId="LiveId" clId="{E3AA8D24-ED53-4372-9202-FA60ABA24FC0}" dt="2021-07-05T00:07:14.328" v="615" actId="14100"/>
          <ac:spMkLst>
            <pc:docMk/>
            <pc:sldMk cId="63348610" sldId="260"/>
            <ac:spMk id="4102" creationId="{F231DAE1-1A82-4C61-8BED-CABDAEB63103}"/>
          </ac:spMkLst>
        </pc:spChg>
        <pc:spChg chg="mod">
          <ac:chgData name="Sergio Alberto Castillo Páez" userId="a115272acfbfdb7e" providerId="LiveId" clId="{E3AA8D24-ED53-4372-9202-FA60ABA24FC0}" dt="2021-07-05T00:06:59.399" v="612" actId="1076"/>
          <ac:spMkLst>
            <pc:docMk/>
            <pc:sldMk cId="63348610" sldId="260"/>
            <ac:spMk id="4103" creationId="{5023109C-1888-4A47-9138-BBBFDCA05495}"/>
          </ac:spMkLst>
        </pc:spChg>
        <pc:spChg chg="mod">
          <ac:chgData name="Sergio Alberto Castillo Páez" userId="a115272acfbfdb7e" providerId="LiveId" clId="{E3AA8D24-ED53-4372-9202-FA60ABA24FC0}" dt="2021-07-05T00:06:56.735" v="611" actId="1076"/>
          <ac:spMkLst>
            <pc:docMk/>
            <pc:sldMk cId="63348610" sldId="260"/>
            <ac:spMk id="4104" creationId="{01033718-819E-4257-B642-822259DEE033}"/>
          </ac:spMkLst>
        </pc:spChg>
        <pc:spChg chg="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63348610" sldId="260"/>
            <ac:spMk id="4105" creationId="{5EA2F867-EB2A-404A-A773-AD86993A2C5A}"/>
          </ac:spMkLst>
        </pc:spChg>
        <pc:spChg chg="mod">
          <ac:chgData name="Sergio Alberto Castillo Páez" userId="a115272acfbfdb7e" providerId="LiveId" clId="{E3AA8D24-ED53-4372-9202-FA60ABA24FC0}" dt="2021-07-05T00:45:08.024" v="3010" actId="20577"/>
          <ac:spMkLst>
            <pc:docMk/>
            <pc:sldMk cId="63348610" sldId="260"/>
            <ac:spMk id="4107" creationId="{230871FD-0E17-4962-BBDE-2874EBAF1C13}"/>
          </ac:spMkLst>
        </pc:spChg>
        <pc:spChg chg="add del mod">
          <ac:chgData name="Sergio Alberto Castillo Páez" userId="a115272acfbfdb7e" providerId="LiveId" clId="{E3AA8D24-ED53-4372-9202-FA60ABA24FC0}" dt="2021-07-05T00:06:22.408" v="603" actId="164"/>
          <ac:spMkLst>
            <pc:docMk/>
            <pc:sldMk cId="63348610" sldId="260"/>
            <ac:spMk id="6154" creationId="{04274C1D-B584-4E36-8D99-2681F5B4B756}"/>
          </ac:spMkLst>
        </pc:spChg>
        <pc:spChg chg="add del">
          <ac:chgData name="Sergio Alberto Castillo Páez" userId="a115272acfbfdb7e" providerId="LiveId" clId="{E3AA8D24-ED53-4372-9202-FA60ABA24FC0}" dt="2021-07-04T23:57:05.872" v="117" actId="478"/>
          <ac:spMkLst>
            <pc:docMk/>
            <pc:sldMk cId="63348610" sldId="260"/>
            <ac:spMk id="6156" creationId="{2C04B32F-E994-42FD-82B0-E36148020F56}"/>
          </ac:spMkLst>
        </pc:spChg>
        <pc:grpChg chg="add mod">
          <ac:chgData name="Sergio Alberto Castillo Páez" userId="a115272acfbfdb7e" providerId="LiveId" clId="{E3AA8D24-ED53-4372-9202-FA60ABA24FC0}" dt="2021-07-05T00:43:42.726" v="2964" actId="1076"/>
          <ac:grpSpMkLst>
            <pc:docMk/>
            <pc:sldMk cId="63348610" sldId="260"/>
            <ac:grpSpMk id="3" creationId="{0519FD8E-5269-46DF-8597-AE68A2AC3B8B}"/>
          </ac:grpSpMkLst>
        </pc:grpChg>
      </pc:sldChg>
      <pc:sldChg chg="del">
        <pc:chgData name="Sergio Alberto Castillo Páez" userId="a115272acfbfdb7e" providerId="LiveId" clId="{E3AA8D24-ED53-4372-9202-FA60ABA24FC0}" dt="2021-07-05T00:33:40.484" v="2351" actId="2696"/>
        <pc:sldMkLst>
          <pc:docMk/>
          <pc:sldMk cId="2783812248" sldId="263"/>
        </pc:sldMkLst>
      </pc:sldChg>
      <pc:sldChg chg="del">
        <pc:chgData name="Sergio Alberto Castillo Páez" userId="a115272acfbfdb7e" providerId="LiveId" clId="{E3AA8D24-ED53-4372-9202-FA60ABA24FC0}" dt="2021-07-05T00:33:39.429" v="2350" actId="2696"/>
        <pc:sldMkLst>
          <pc:docMk/>
          <pc:sldMk cId="0" sldId="275"/>
        </pc:sldMkLst>
      </pc:sldChg>
      <pc:sldChg chg="del">
        <pc:chgData name="Sergio Alberto Castillo Páez" userId="a115272acfbfdb7e" providerId="LiveId" clId="{E3AA8D24-ED53-4372-9202-FA60ABA24FC0}" dt="2021-07-05T00:33:37.875" v="2349" actId="2696"/>
        <pc:sldMkLst>
          <pc:docMk/>
          <pc:sldMk cId="0" sldId="276"/>
        </pc:sldMkLst>
      </pc:sldChg>
      <pc:sldChg chg="del">
        <pc:chgData name="Sergio Alberto Castillo Páez" userId="a115272acfbfdb7e" providerId="LiveId" clId="{E3AA8D24-ED53-4372-9202-FA60ABA24FC0}" dt="2021-07-05T02:03:25.016" v="6540" actId="2696"/>
        <pc:sldMkLst>
          <pc:docMk/>
          <pc:sldMk cId="0" sldId="277"/>
        </pc:sldMkLst>
      </pc:sldChg>
      <pc:sldChg chg="del">
        <pc:chgData name="Sergio Alberto Castillo Páez" userId="a115272acfbfdb7e" providerId="LiveId" clId="{E3AA8D24-ED53-4372-9202-FA60ABA24FC0}" dt="2021-07-05T02:03:26.187" v="6541" actId="2696"/>
        <pc:sldMkLst>
          <pc:docMk/>
          <pc:sldMk cId="0" sldId="278"/>
        </pc:sldMkLst>
      </pc:sldChg>
      <pc:sldChg chg="del">
        <pc:chgData name="Sergio Alberto Castillo Páez" userId="a115272acfbfdb7e" providerId="LiveId" clId="{E3AA8D24-ED53-4372-9202-FA60ABA24FC0}" dt="2021-07-05T02:03:27.314" v="6542" actId="2696"/>
        <pc:sldMkLst>
          <pc:docMk/>
          <pc:sldMk cId="0" sldId="279"/>
        </pc:sldMkLst>
      </pc:sldChg>
      <pc:sldChg chg="addSp delSp modSp">
        <pc:chgData name="Sergio Alberto Castillo Páez" userId="a115272acfbfdb7e" providerId="LiveId" clId="{E3AA8D24-ED53-4372-9202-FA60ABA24FC0}" dt="2021-07-05T02:13:16.630" v="6886" actId="1076"/>
        <pc:sldMkLst>
          <pc:docMk/>
          <pc:sldMk cId="0" sldId="280"/>
        </pc:sldMkLst>
        <pc:spChg chg="mod">
          <ac:chgData name="Sergio Alberto Castillo Páez" userId="a115272acfbfdb7e" providerId="LiveId" clId="{E3AA8D24-ED53-4372-9202-FA60ABA24FC0}" dt="2021-07-05T02:13:02.029" v="6884" actId="20577"/>
          <ac:spMkLst>
            <pc:docMk/>
            <pc:sldMk cId="0" sldId="280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03:41.429" v="6597" actId="20577"/>
          <ac:spMkLst>
            <pc:docMk/>
            <pc:sldMk cId="0" sldId="280"/>
            <ac:spMk id="11267" creationId="{720BBDE7-DBF2-40F4-93B4-6D06B5B270D8}"/>
          </ac:spMkLst>
        </pc:spChg>
        <pc:graphicFrameChg chg="del modGraphic">
          <ac:chgData name="Sergio Alberto Castillo Páez" userId="a115272acfbfdb7e" providerId="LiveId" clId="{E3AA8D24-ED53-4372-9202-FA60ABA24FC0}" dt="2021-07-05T02:09:28.291" v="6882" actId="478"/>
          <ac:graphicFrameMkLst>
            <pc:docMk/>
            <pc:sldMk cId="0" sldId="280"/>
            <ac:graphicFrameMk id="2" creationId="{FF7C2183-74B3-4B50-8CC2-6AFB93DD8850}"/>
          </ac:graphicFrameMkLst>
        </pc:graphicFrameChg>
        <pc:picChg chg="add mod">
          <ac:chgData name="Sergio Alberto Castillo Páez" userId="a115272acfbfdb7e" providerId="LiveId" clId="{E3AA8D24-ED53-4372-9202-FA60ABA24FC0}" dt="2021-07-05T02:13:16.630" v="6886" actId="1076"/>
          <ac:picMkLst>
            <pc:docMk/>
            <pc:sldMk cId="0" sldId="280"/>
            <ac:picMk id="3" creationId="{139B36B8-547C-4A34-9CCA-C7B1A4ED4BEC}"/>
          </ac:picMkLst>
        </pc:picChg>
      </pc:sldChg>
      <pc:sldChg chg="del">
        <pc:chgData name="Sergio Alberto Castillo Páez" userId="a115272acfbfdb7e" providerId="LiveId" clId="{E3AA8D24-ED53-4372-9202-FA60ABA24FC0}" dt="2021-07-05T02:20:22.908" v="7927" actId="2696"/>
        <pc:sldMkLst>
          <pc:docMk/>
          <pc:sldMk cId="0" sldId="281"/>
        </pc:sldMkLst>
      </pc:sldChg>
      <pc:sldChg chg="del">
        <pc:chgData name="Sergio Alberto Castillo Páez" userId="a115272acfbfdb7e" providerId="LiveId" clId="{E3AA8D24-ED53-4372-9202-FA60ABA24FC0}" dt="2021-07-05T02:20:22.921" v="7928" actId="2696"/>
        <pc:sldMkLst>
          <pc:docMk/>
          <pc:sldMk cId="0" sldId="282"/>
        </pc:sldMkLst>
      </pc:sldChg>
      <pc:sldChg chg="addSp delSp modSp">
        <pc:chgData name="Sergio Alberto Castillo Páez" userId="a115272acfbfdb7e" providerId="LiveId" clId="{E3AA8D24-ED53-4372-9202-FA60ABA24FC0}" dt="2021-07-05T03:15:27.054" v="11192" actId="6549"/>
        <pc:sldMkLst>
          <pc:docMk/>
          <pc:sldMk cId="0" sldId="284"/>
        </pc:sldMkLst>
        <pc:spChg chg="add del mod">
          <ac:chgData name="Sergio Alberto Castillo Páez" userId="a115272acfbfdb7e" providerId="LiveId" clId="{E3AA8D24-ED53-4372-9202-FA60ABA24FC0}" dt="2021-07-05T03:15:27.054" v="11192" actId="6549"/>
          <ac:spMkLst>
            <pc:docMk/>
            <pc:sldMk cId="0" sldId="284"/>
            <ac:spMk id="15363" creationId="{ABE16C30-B569-40FC-8632-20EA8812E1A3}"/>
          </ac:spMkLst>
        </pc:spChg>
        <pc:picChg chg="add mod">
          <ac:chgData name="Sergio Alberto Castillo Páez" userId="a115272acfbfdb7e" providerId="LiveId" clId="{E3AA8D24-ED53-4372-9202-FA60ABA24FC0}" dt="2021-07-05T03:15:18.109" v="11185" actId="1076"/>
          <ac:picMkLst>
            <pc:docMk/>
            <pc:sldMk cId="0" sldId="284"/>
            <ac:picMk id="2" creationId="{D083CAD7-608C-4916-93EA-07E32A734C8F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1:24:45.655" v="5380" actId="1076"/>
        <pc:sldMkLst>
          <pc:docMk/>
          <pc:sldMk cId="2555918996" sldId="285"/>
        </pc:sldMkLst>
        <pc:spChg chg="mod">
          <ac:chgData name="Sergio Alberto Castillo Páez" userId="a115272acfbfdb7e" providerId="LiveId" clId="{E3AA8D24-ED53-4372-9202-FA60ABA24FC0}" dt="2021-07-05T00:50:13.206" v="3321" actId="20577"/>
          <ac:spMkLst>
            <pc:docMk/>
            <pc:sldMk cId="2555918996" sldId="285"/>
            <ac:spMk id="2" creationId="{1DFF4D60-7EA7-432B-9CB5-6B499A4346EE}"/>
          </ac:spMkLst>
        </pc:spChg>
        <pc:spChg chg="del">
          <ac:chgData name="Sergio Alberto Castillo Páez" userId="a115272acfbfdb7e" providerId="LiveId" clId="{E3AA8D24-ED53-4372-9202-FA60ABA24FC0}" dt="2021-07-05T00:34:09.676" v="2387" actId="478"/>
          <ac:spMkLst>
            <pc:docMk/>
            <pc:sldMk cId="2555918996" sldId="285"/>
            <ac:spMk id="3" creationId="{C4CFE819-0332-404A-A7B4-9780FF2B1AA3}"/>
          </ac:spMkLst>
        </pc:spChg>
        <pc:spChg chg="mod">
          <ac:chgData name="Sergio Alberto Castillo Páez" userId="a115272acfbfdb7e" providerId="LiveId" clId="{E3AA8D24-ED53-4372-9202-FA60ABA24FC0}" dt="2021-07-05T00:51:28.688" v="3373" actId="14100"/>
          <ac:spMkLst>
            <pc:docMk/>
            <pc:sldMk cId="2555918996" sldId="285"/>
            <ac:spMk id="21" creationId="{6DD067B9-1254-427A-A669-91F7349716B6}"/>
          </ac:spMkLst>
        </pc:spChg>
        <pc:spChg chg="add mod">
          <ac:chgData name="Sergio Alberto Castillo Páez" userId="a115272acfbfdb7e" providerId="LiveId" clId="{E3AA8D24-ED53-4372-9202-FA60ABA24FC0}" dt="2021-07-05T01:24:45.655" v="5380" actId="1076"/>
          <ac:spMkLst>
            <pc:docMk/>
            <pc:sldMk cId="2555918996" sldId="285"/>
            <ac:spMk id="22" creationId="{8DAD79A0-F0EF-4A32-B286-AC2B0AFFAFAB}"/>
          </ac:spMkLst>
        </pc:spChg>
        <pc:grpChg chg="add mod">
          <ac:chgData name="Sergio Alberto Castillo Páez" userId="a115272acfbfdb7e" providerId="LiveId" clId="{E3AA8D24-ED53-4372-9202-FA60ABA24FC0}" dt="2021-07-05T00:59:09.727" v="3867" actId="1076"/>
          <ac:grpSpMkLst>
            <pc:docMk/>
            <pc:sldMk cId="2555918996" sldId="285"/>
            <ac:grpSpMk id="5" creationId="{B4AB80C1-4691-423C-AA71-463A3D7360D9}"/>
          </ac:grpSpMkLst>
        </pc:grpChg>
        <pc:grpChg chg="mod">
          <ac:chgData name="Sergio Alberto Castillo Páez" userId="a115272acfbfdb7e" providerId="LiveId" clId="{E3AA8D24-ED53-4372-9202-FA60ABA24FC0}" dt="2021-07-05T00:59:09.727" v="3867" actId="1076"/>
          <ac:grpSpMkLst>
            <pc:docMk/>
            <pc:sldMk cId="2555918996" sldId="285"/>
            <ac:grpSpMk id="6" creationId="{FF7D60D1-7A59-4FFE-9CF2-011EA2CD09C2}"/>
          </ac:grpSpMkLst>
        </pc:grpChg>
        <pc:graphicFrameChg chg="add mod">
          <ac:chgData name="Sergio Alberto Castillo Páez" userId="a115272acfbfdb7e" providerId="LiveId" clId="{E3AA8D24-ED53-4372-9202-FA60ABA24FC0}" dt="2021-07-05T00:59:05.507" v="3866" actId="1076"/>
          <ac:graphicFrameMkLst>
            <pc:docMk/>
            <pc:sldMk cId="2555918996" sldId="285"/>
            <ac:graphicFrameMk id="4" creationId="{5F145162-3CA8-4ACF-8214-194A0778E150}"/>
          </ac:graphicFrameMkLst>
        </pc:graphicFrameChg>
      </pc:sldChg>
      <pc:sldChg chg="addSp modSp add">
        <pc:chgData name="Sergio Alberto Castillo Páez" userId="a115272acfbfdb7e" providerId="LiveId" clId="{E3AA8D24-ED53-4372-9202-FA60ABA24FC0}" dt="2021-07-05T01:05:50.662" v="4026" actId="1076"/>
        <pc:sldMkLst>
          <pc:docMk/>
          <pc:sldMk cId="790860596" sldId="286"/>
        </pc:sldMkLst>
        <pc:spChg chg="mod">
          <ac:chgData name="Sergio Alberto Castillo Páez" userId="a115272acfbfdb7e" providerId="LiveId" clId="{E3AA8D24-ED53-4372-9202-FA60ABA24FC0}" dt="2021-07-05T01:04:46.736" v="3961" actId="1076"/>
          <ac:spMkLst>
            <pc:docMk/>
            <pc:sldMk cId="790860596" sldId="286"/>
            <ac:spMk id="4" creationId="{4384AC71-53BD-450A-BE3C-BC36E7995C7F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6" creationId="{63512B97-21C6-4F42-A7F5-837F15D2CA8E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7" creationId="{93687F3A-FCE8-4741-88D2-C09EC764EC3F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8" creationId="{7B4F628F-5311-47AA-A35B-28D110432165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9" creationId="{C6DB02E9-FDDE-41A0-8400-5EEC25D9A368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10" creationId="{F39D0D11-42F2-4B09-863C-8668AF347C94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18" creationId="{D79568E8-D350-4CF1-98D2-8A0D75E68995}"/>
          </ac:spMkLst>
        </pc:spChg>
        <pc:spChg chg="mod">
          <ac:chgData name="Sergio Alberto Castillo Páez" userId="a115272acfbfdb7e" providerId="LiveId" clId="{E3AA8D24-ED53-4372-9202-FA60ABA24FC0}" dt="2021-07-05T00:49:33.800" v="3281" actId="164"/>
          <ac:spMkLst>
            <pc:docMk/>
            <pc:sldMk cId="790860596" sldId="286"/>
            <ac:spMk id="22" creationId="{1CCBE368-E671-463D-B1C6-C7682B577F0B}"/>
          </ac:spMkLst>
        </pc:spChg>
        <pc:spChg chg="mod">
          <ac:chgData name="Sergio Alberto Castillo Páez" userId="a115272acfbfdb7e" providerId="LiveId" clId="{E3AA8D24-ED53-4372-9202-FA60ABA24FC0}" dt="2021-07-05T01:05:39.510" v="4025" actId="1076"/>
          <ac:spMkLst>
            <pc:docMk/>
            <pc:sldMk cId="790860596" sldId="286"/>
            <ac:spMk id="4098" creationId="{A32EDC5B-3216-4626-AD88-F7DF5EFFC1A2}"/>
          </ac:spMkLst>
        </pc:spChg>
        <pc:spChg chg="mod">
          <ac:chgData name="Sergio Alberto Castillo Páez" userId="a115272acfbfdb7e" providerId="LiveId" clId="{E3AA8D24-ED53-4372-9202-FA60ABA24FC0}" dt="2021-07-05T01:05:50.662" v="4026" actId="1076"/>
          <ac:spMkLst>
            <pc:docMk/>
            <pc:sldMk cId="790860596" sldId="286"/>
            <ac:spMk id="4107" creationId="{230871FD-0E17-4962-BBDE-2874EBAF1C13}"/>
          </ac:spMkLst>
        </pc:spChg>
        <pc:grpChg chg="mod">
          <ac:chgData name="Sergio Alberto Castillo Páez" userId="a115272acfbfdb7e" providerId="LiveId" clId="{E3AA8D24-ED53-4372-9202-FA60ABA24FC0}" dt="2021-07-05T01:04:49.135" v="3962" actId="1076"/>
          <ac:grpSpMkLst>
            <pc:docMk/>
            <pc:sldMk cId="790860596" sldId="286"/>
            <ac:grpSpMk id="3" creationId="{0519FD8E-5269-46DF-8597-AE68A2AC3B8B}"/>
          </ac:grpSpMkLst>
        </pc:grpChg>
        <pc:grpChg chg="add mod">
          <ac:chgData name="Sergio Alberto Castillo Páez" userId="a115272acfbfdb7e" providerId="LiveId" clId="{E3AA8D24-ED53-4372-9202-FA60ABA24FC0}" dt="2021-07-05T01:04:49.135" v="3962" actId="1076"/>
          <ac:grpSpMkLst>
            <pc:docMk/>
            <pc:sldMk cId="790860596" sldId="286"/>
            <ac:grpSpMk id="5" creationId="{55E8B9D5-C1F9-428F-A72E-9793C73B8DA3}"/>
          </ac:grpSpMkLst>
        </pc:grpChg>
      </pc:sldChg>
      <pc:sldChg chg="addSp delSp modSp add">
        <pc:chgData name="Sergio Alberto Castillo Páez" userId="a115272acfbfdb7e" providerId="LiveId" clId="{E3AA8D24-ED53-4372-9202-FA60ABA24FC0}" dt="2021-07-05T02:39:23.197" v="9403" actId="20577"/>
        <pc:sldMkLst>
          <pc:docMk/>
          <pc:sldMk cId="3050545247" sldId="287"/>
        </pc:sldMkLst>
        <pc:spChg chg="mod">
          <ac:chgData name="Sergio Alberto Castillo Páez" userId="a115272acfbfdb7e" providerId="LiveId" clId="{E3AA8D24-ED53-4372-9202-FA60ABA24FC0}" dt="2021-07-05T01:06:31.214" v="4071" actId="20577"/>
          <ac:spMkLst>
            <pc:docMk/>
            <pc:sldMk cId="3050545247" sldId="287"/>
            <ac:spMk id="2" creationId="{1DFF4D60-7EA7-432B-9CB5-6B499A4346EE}"/>
          </ac:spMkLst>
        </pc:spChg>
        <pc:spChg chg="add mod">
          <ac:chgData name="Sergio Alberto Castillo Páez" userId="a115272acfbfdb7e" providerId="LiveId" clId="{E3AA8D24-ED53-4372-9202-FA60ABA24FC0}" dt="2021-07-05T02:39:23.197" v="9403" actId="20577"/>
          <ac:spMkLst>
            <pc:docMk/>
            <pc:sldMk cId="3050545247" sldId="287"/>
            <ac:spMk id="3" creationId="{77916C0A-0037-410E-B5AE-051D871D66CB}"/>
          </ac:spMkLst>
        </pc:spChg>
        <pc:spChg chg="del">
          <ac:chgData name="Sergio Alberto Castillo Páez" userId="a115272acfbfdb7e" providerId="LiveId" clId="{E3AA8D24-ED53-4372-9202-FA60ABA24FC0}" dt="2021-07-05T01:06:34.754" v="4072" actId="478"/>
          <ac:spMkLst>
            <pc:docMk/>
            <pc:sldMk cId="3050545247" sldId="287"/>
            <ac:spMk id="22" creationId="{8DAD79A0-F0EF-4A32-B286-AC2B0AFFAFAB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3" creationId="{2A365308-C55D-4336-BD76-118BF302C34E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4" creationId="{203C2DB2-DCA4-42C0-810D-41BCBC7F05CA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5" creationId="{06ACC94F-6586-4EBA-8D31-26D476D56E58}"/>
          </ac:spMkLst>
        </pc:spChg>
        <pc:spChg chg="add del">
          <ac:chgData name="Sergio Alberto Castillo Páez" userId="a115272acfbfdb7e" providerId="LiveId" clId="{E3AA8D24-ED53-4372-9202-FA60ABA24FC0}" dt="2021-07-05T01:21:34.280" v="5186" actId="478"/>
          <ac:spMkLst>
            <pc:docMk/>
            <pc:sldMk cId="3050545247" sldId="287"/>
            <ac:spMk id="26" creationId="{93237DB0-D7E0-4B44-86D2-FA5AD754055C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7" creationId="{89112385-457D-43EE-A745-48C09F3425E6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8" creationId="{AED23BB0-68E3-4D4B-86B8-0A039878D0B3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29" creationId="{F55113A0-6EC5-4972-8398-9A2003531491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0" creationId="{5B0FB249-B32A-4F32-8857-9C425966A22E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1" creationId="{BC8BCB29-BDE4-4902-A2A9-BCF4F4DED296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2" creationId="{6FF15F70-2BBD-4D17-ABA1-EBC3C84AB838}"/>
          </ac:spMkLst>
        </pc:spChg>
        <pc:spChg chg="add mod">
          <ac:chgData name="Sergio Alberto Castillo Páez" userId="a115272acfbfdb7e" providerId="LiveId" clId="{E3AA8D24-ED53-4372-9202-FA60ABA24FC0}" dt="2021-07-05T01:35:23.538" v="6539" actId="1036"/>
          <ac:spMkLst>
            <pc:docMk/>
            <pc:sldMk cId="3050545247" sldId="287"/>
            <ac:spMk id="33" creationId="{BD2674CB-659B-45F6-83EA-D86384EB7FC4}"/>
          </ac:spMkLst>
        </pc:spChg>
        <pc:grpChg chg="del">
          <ac:chgData name="Sergio Alberto Castillo Páez" userId="a115272acfbfdb7e" providerId="LiveId" clId="{E3AA8D24-ED53-4372-9202-FA60ABA24FC0}" dt="2021-07-05T01:06:36.204" v="4073" actId="478"/>
          <ac:grpSpMkLst>
            <pc:docMk/>
            <pc:sldMk cId="3050545247" sldId="287"/>
            <ac:grpSpMk id="5" creationId="{B4AB80C1-4691-423C-AA71-463A3D7360D9}"/>
          </ac:grpSpMkLst>
        </pc:grpChg>
        <pc:graphicFrameChg chg="del mod">
          <ac:chgData name="Sergio Alberto Castillo Páez" userId="a115272acfbfdb7e" providerId="LiveId" clId="{E3AA8D24-ED53-4372-9202-FA60ABA24FC0}" dt="2021-07-05T01:22:38.178" v="5276" actId="478"/>
          <ac:graphicFrameMkLst>
            <pc:docMk/>
            <pc:sldMk cId="3050545247" sldId="287"/>
            <ac:graphicFrameMk id="4" creationId="{5F145162-3CA8-4ACF-8214-194A0778E150}"/>
          </ac:graphicFrameMkLst>
        </pc:graphicFrameChg>
      </pc:sldChg>
      <pc:sldChg chg="add del">
        <pc:chgData name="Sergio Alberto Castillo Páez" userId="a115272acfbfdb7e" providerId="LiveId" clId="{E3AA8D24-ED53-4372-9202-FA60ABA24FC0}" dt="2021-07-05T02:20:22.888" v="7926" actId="2696"/>
        <pc:sldMkLst>
          <pc:docMk/>
          <pc:sldMk cId="417675569" sldId="288"/>
        </pc:sldMkLst>
      </pc:sldChg>
      <pc:sldChg chg="addSp delSp modSp add ord">
        <pc:chgData name="Sergio Alberto Castillo Páez" userId="a115272acfbfdb7e" providerId="LiveId" clId="{E3AA8D24-ED53-4372-9202-FA60ABA24FC0}" dt="2021-07-05T03:18:13.285" v="11276" actId="1076"/>
        <pc:sldMkLst>
          <pc:docMk/>
          <pc:sldMk cId="2423051754" sldId="289"/>
        </pc:sldMkLst>
        <pc:spChg chg="add mod">
          <ac:chgData name="Sergio Alberto Castillo Páez" userId="a115272acfbfdb7e" providerId="LiveId" clId="{E3AA8D24-ED53-4372-9202-FA60ABA24FC0}" dt="2021-07-05T03:17:48.681" v="11271" actId="20577"/>
          <ac:spMkLst>
            <pc:docMk/>
            <pc:sldMk cId="2423051754" sldId="289"/>
            <ac:spMk id="2" creationId="{73E9613B-A84C-4D9C-B92A-1D939D0C0B76}"/>
          </ac:spMkLst>
        </pc:spChg>
        <pc:spChg chg="del mod">
          <ac:chgData name="Sergio Alberto Castillo Páez" userId="a115272acfbfdb7e" providerId="LiveId" clId="{E3AA8D24-ED53-4372-9202-FA60ABA24FC0}" dt="2021-07-05T02:13:52.271" v="6900" actId="478"/>
          <ac:spMkLst>
            <pc:docMk/>
            <pc:sldMk cId="2423051754" sldId="289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20:16.986" v="7925" actId="20577"/>
          <ac:spMkLst>
            <pc:docMk/>
            <pc:sldMk cId="2423051754" sldId="289"/>
            <ac:spMk id="11267" creationId="{720BBDE7-DBF2-40F4-93B4-6D06B5B270D8}"/>
          </ac:spMkLst>
        </pc:spChg>
        <pc:picChg chg="del">
          <ac:chgData name="Sergio Alberto Castillo Páez" userId="a115272acfbfdb7e" providerId="LiveId" clId="{E3AA8D24-ED53-4372-9202-FA60ABA24FC0}" dt="2021-07-05T02:13:40.736" v="6888" actId="478"/>
          <ac:picMkLst>
            <pc:docMk/>
            <pc:sldMk cId="2423051754" sldId="289"/>
            <ac:picMk id="3" creationId="{139B36B8-547C-4A34-9CCA-C7B1A4ED4BEC}"/>
          </ac:picMkLst>
        </pc:picChg>
        <pc:picChg chg="add mod">
          <ac:chgData name="Sergio Alberto Castillo Páez" userId="a115272acfbfdb7e" providerId="LiveId" clId="{E3AA8D24-ED53-4372-9202-FA60ABA24FC0}" dt="2021-07-05T03:18:13.285" v="11276" actId="1076"/>
          <ac:picMkLst>
            <pc:docMk/>
            <pc:sldMk cId="2423051754" sldId="289"/>
            <ac:picMk id="4" creationId="{09D2A635-507E-4E01-80FE-0AF748BD35A8}"/>
          </ac:picMkLst>
        </pc:picChg>
      </pc:sldChg>
      <pc:sldChg chg="addSp delSp modSp add ord">
        <pc:chgData name="Sergio Alberto Castillo Páez" userId="a115272acfbfdb7e" providerId="LiveId" clId="{E3AA8D24-ED53-4372-9202-FA60ABA24FC0}" dt="2021-07-05T02:25:31.347" v="8006"/>
        <pc:sldMkLst>
          <pc:docMk/>
          <pc:sldMk cId="3826434234" sldId="290"/>
        </pc:sldMkLst>
        <pc:spChg chg="del">
          <ac:chgData name="Sergio Alberto Castillo Páez" userId="a115272acfbfdb7e" providerId="LiveId" clId="{E3AA8D24-ED53-4372-9202-FA60ABA24FC0}" dt="2021-07-05T02:24:18.223" v="7968" actId="478"/>
          <ac:spMkLst>
            <pc:docMk/>
            <pc:sldMk cId="3826434234" sldId="290"/>
            <ac:spMk id="11266" creationId="{2FA42B99-257C-41D4-A81F-B4F921B7E5F1}"/>
          </ac:spMkLst>
        </pc:spChg>
        <pc:spChg chg="mod">
          <ac:chgData name="Sergio Alberto Castillo Páez" userId="a115272acfbfdb7e" providerId="LiveId" clId="{E3AA8D24-ED53-4372-9202-FA60ABA24FC0}" dt="2021-07-05T02:25:21.530" v="8005" actId="20577"/>
          <ac:spMkLst>
            <pc:docMk/>
            <pc:sldMk cId="3826434234" sldId="290"/>
            <ac:spMk id="11267" creationId="{720BBDE7-DBF2-40F4-93B4-6D06B5B270D8}"/>
          </ac:spMkLst>
        </pc:spChg>
        <pc:picChg chg="add">
          <ac:chgData name="Sergio Alberto Castillo Páez" userId="a115272acfbfdb7e" providerId="LiveId" clId="{E3AA8D24-ED53-4372-9202-FA60ABA24FC0}" dt="2021-07-05T02:25:31.347" v="8006"/>
          <ac:picMkLst>
            <pc:docMk/>
            <pc:sldMk cId="3826434234" sldId="290"/>
            <ac:picMk id="2" creationId="{3BBCA902-B624-4C26-8199-15F733EC00C1}"/>
          </ac:picMkLst>
        </pc:picChg>
        <pc:picChg chg="del mod">
          <ac:chgData name="Sergio Alberto Castillo Páez" userId="a115272acfbfdb7e" providerId="LiveId" clId="{E3AA8D24-ED53-4372-9202-FA60ABA24FC0}" dt="2021-07-05T02:24:41.847" v="7971" actId="478"/>
          <ac:picMkLst>
            <pc:docMk/>
            <pc:sldMk cId="3826434234" sldId="290"/>
            <ac:picMk id="3" creationId="{139B36B8-547C-4A34-9CCA-C7B1A4ED4BEC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2:26:02.706" v="8031"/>
        <pc:sldMkLst>
          <pc:docMk/>
          <pc:sldMk cId="1196381083" sldId="291"/>
        </pc:sldMkLst>
        <pc:spChg chg="mod">
          <ac:chgData name="Sergio Alberto Castillo Páez" userId="a115272acfbfdb7e" providerId="LiveId" clId="{E3AA8D24-ED53-4372-9202-FA60ABA24FC0}" dt="2021-07-05T02:25:48.256" v="8030" actId="20577"/>
          <ac:spMkLst>
            <pc:docMk/>
            <pc:sldMk cId="1196381083" sldId="291"/>
            <ac:spMk id="11267" creationId="{720BBDE7-DBF2-40F4-93B4-6D06B5B270D8}"/>
          </ac:spMkLst>
        </pc:spChg>
        <pc:picChg chg="del">
          <ac:chgData name="Sergio Alberto Castillo Páez" userId="a115272acfbfdb7e" providerId="LiveId" clId="{E3AA8D24-ED53-4372-9202-FA60ABA24FC0}" dt="2021-07-05T02:25:40.766" v="8008" actId="478"/>
          <ac:picMkLst>
            <pc:docMk/>
            <pc:sldMk cId="1196381083" sldId="291"/>
            <ac:picMk id="2" creationId="{3BBCA902-B624-4C26-8199-15F733EC00C1}"/>
          </ac:picMkLst>
        </pc:picChg>
        <pc:picChg chg="add">
          <ac:chgData name="Sergio Alberto Castillo Páez" userId="a115272acfbfdb7e" providerId="LiveId" clId="{E3AA8D24-ED53-4372-9202-FA60ABA24FC0}" dt="2021-07-05T02:26:02.706" v="8031"/>
          <ac:picMkLst>
            <pc:docMk/>
            <pc:sldMk cId="1196381083" sldId="291"/>
            <ac:picMk id="3" creationId="{7D992E48-1464-4BE1-A1AB-66DDDB569CC1}"/>
          </ac:picMkLst>
        </pc:picChg>
      </pc:sldChg>
      <pc:sldChg chg="add del">
        <pc:chgData name="Sergio Alberto Castillo Páez" userId="a115272acfbfdb7e" providerId="LiveId" clId="{E3AA8D24-ED53-4372-9202-FA60ABA24FC0}" dt="2021-07-05T02:32:37.012" v="8785" actId="2696"/>
        <pc:sldMkLst>
          <pc:docMk/>
          <pc:sldMk cId="1928486646" sldId="292"/>
        </pc:sldMkLst>
      </pc:sldChg>
      <pc:sldChg chg="addSp delSp modSp add">
        <pc:chgData name="Sergio Alberto Castillo Páez" userId="a115272acfbfdb7e" providerId="LiveId" clId="{E3AA8D24-ED53-4372-9202-FA60ABA24FC0}" dt="2021-07-05T02:53:05.357" v="10283" actId="1076"/>
        <pc:sldMkLst>
          <pc:docMk/>
          <pc:sldMk cId="3260156294" sldId="292"/>
        </pc:sldMkLst>
        <pc:spChg chg="mod">
          <ac:chgData name="Sergio Alberto Castillo Páez" userId="a115272acfbfdb7e" providerId="LiveId" clId="{E3AA8D24-ED53-4372-9202-FA60ABA24FC0}" dt="2021-07-05T02:50:54.606" v="10135" actId="20577"/>
          <ac:spMkLst>
            <pc:docMk/>
            <pc:sldMk cId="3260156294" sldId="292"/>
            <ac:spMk id="2" creationId="{73E9613B-A84C-4D9C-B92A-1D939D0C0B76}"/>
          </ac:spMkLst>
        </pc:spChg>
        <pc:spChg chg="add del">
          <ac:chgData name="Sergio Alberto Castillo Páez" userId="a115272acfbfdb7e" providerId="LiveId" clId="{E3AA8D24-ED53-4372-9202-FA60ABA24FC0}" dt="2021-07-05T02:36:39.932" v="9238" actId="478"/>
          <ac:spMkLst>
            <pc:docMk/>
            <pc:sldMk cId="3260156294" sldId="292"/>
            <ac:spMk id="4" creationId="{28057408-1628-4252-B5B1-8A22EA58CC83}"/>
          </ac:spMkLst>
        </pc:spChg>
        <pc:spChg chg="add mod">
          <ac:chgData name="Sergio Alberto Castillo Páez" userId="a115272acfbfdb7e" providerId="LiveId" clId="{E3AA8D24-ED53-4372-9202-FA60ABA24FC0}" dt="2021-07-05T02:38:27.774" v="9313" actId="1076"/>
          <ac:spMkLst>
            <pc:docMk/>
            <pc:sldMk cId="3260156294" sldId="292"/>
            <ac:spMk id="5" creationId="{73F0D278-0EEE-4A10-BE2F-C091368A9816}"/>
          </ac:spMkLst>
        </pc:spChg>
        <pc:spChg chg="add mod">
          <ac:chgData name="Sergio Alberto Castillo Páez" userId="a115272acfbfdb7e" providerId="LiveId" clId="{E3AA8D24-ED53-4372-9202-FA60ABA24FC0}" dt="2021-07-05T02:38:16.893" v="9311" actId="1076"/>
          <ac:spMkLst>
            <pc:docMk/>
            <pc:sldMk cId="3260156294" sldId="292"/>
            <ac:spMk id="6" creationId="{F5D208BB-3AFC-4B0F-BA5F-AB46B4A36DB8}"/>
          </ac:spMkLst>
        </pc:spChg>
        <pc:spChg chg="add mod">
          <ac:chgData name="Sergio Alberto Castillo Páez" userId="a115272acfbfdb7e" providerId="LiveId" clId="{E3AA8D24-ED53-4372-9202-FA60ABA24FC0}" dt="2021-07-05T02:40:09.358" v="9426" actId="1076"/>
          <ac:spMkLst>
            <pc:docMk/>
            <pc:sldMk cId="3260156294" sldId="292"/>
            <ac:spMk id="7" creationId="{C66C4D99-27B3-4762-9087-BE7AE1B27776}"/>
          </ac:spMkLst>
        </pc:spChg>
        <pc:spChg chg="add mod">
          <ac:chgData name="Sergio Alberto Castillo Páez" userId="a115272acfbfdb7e" providerId="LiveId" clId="{E3AA8D24-ED53-4372-9202-FA60ABA24FC0}" dt="2021-07-05T02:42:21.604" v="9498" actId="1076"/>
          <ac:spMkLst>
            <pc:docMk/>
            <pc:sldMk cId="3260156294" sldId="292"/>
            <ac:spMk id="8" creationId="{03FEDD36-6417-40A5-865C-8936912394FD}"/>
          </ac:spMkLst>
        </pc:spChg>
        <pc:spChg chg="add mod">
          <ac:chgData name="Sergio Alberto Castillo Páez" userId="a115272acfbfdb7e" providerId="LiveId" clId="{E3AA8D24-ED53-4372-9202-FA60ABA24FC0}" dt="2021-07-05T02:47:28.294" v="9790" actId="1076"/>
          <ac:spMkLst>
            <pc:docMk/>
            <pc:sldMk cId="3260156294" sldId="292"/>
            <ac:spMk id="9" creationId="{676BCC69-3C81-4976-A7C0-E378046523A0}"/>
          </ac:spMkLst>
        </pc:spChg>
        <pc:spChg chg="add mod">
          <ac:chgData name="Sergio Alberto Castillo Páez" userId="a115272acfbfdb7e" providerId="LiveId" clId="{E3AA8D24-ED53-4372-9202-FA60ABA24FC0}" dt="2021-07-05T02:51:28.621" v="10173" actId="1076"/>
          <ac:spMkLst>
            <pc:docMk/>
            <pc:sldMk cId="3260156294" sldId="292"/>
            <ac:spMk id="10" creationId="{2D842599-EE29-4F7D-96E4-70F377ABDA9A}"/>
          </ac:spMkLst>
        </pc:spChg>
        <pc:spChg chg="add mod">
          <ac:chgData name="Sergio Alberto Castillo Páez" userId="a115272acfbfdb7e" providerId="LiveId" clId="{E3AA8D24-ED53-4372-9202-FA60ABA24FC0}" dt="2021-07-05T02:40:13.069" v="9427" actId="1076"/>
          <ac:spMkLst>
            <pc:docMk/>
            <pc:sldMk cId="3260156294" sldId="292"/>
            <ac:spMk id="11" creationId="{8A09605A-5337-4307-B1A1-145860714714}"/>
          </ac:spMkLst>
        </pc:spChg>
        <pc:spChg chg="add mod">
          <ac:chgData name="Sergio Alberto Castillo Páez" userId="a115272acfbfdb7e" providerId="LiveId" clId="{E3AA8D24-ED53-4372-9202-FA60ABA24FC0}" dt="2021-07-05T02:44:15.653" v="9709" actId="1076"/>
          <ac:spMkLst>
            <pc:docMk/>
            <pc:sldMk cId="3260156294" sldId="292"/>
            <ac:spMk id="12" creationId="{567E4864-8A73-4B49-AA74-C42D75C10AE7}"/>
          </ac:spMkLst>
        </pc:spChg>
        <pc:spChg chg="add mod">
          <ac:chgData name="Sergio Alberto Castillo Páez" userId="a115272acfbfdb7e" providerId="LiveId" clId="{E3AA8D24-ED53-4372-9202-FA60ABA24FC0}" dt="2021-07-05T02:47:30.238" v="9791" actId="1076"/>
          <ac:spMkLst>
            <pc:docMk/>
            <pc:sldMk cId="3260156294" sldId="292"/>
            <ac:spMk id="13" creationId="{2FE3AD3E-5416-4A04-9106-8D958A8B3EE3}"/>
          </ac:spMkLst>
        </pc:spChg>
        <pc:spChg chg="add del mod">
          <ac:chgData name="Sergio Alberto Castillo Páez" userId="a115272acfbfdb7e" providerId="LiveId" clId="{E3AA8D24-ED53-4372-9202-FA60ABA24FC0}" dt="2021-07-05T02:51:34.921" v="10175" actId="478"/>
          <ac:spMkLst>
            <pc:docMk/>
            <pc:sldMk cId="3260156294" sldId="292"/>
            <ac:spMk id="14" creationId="{5C7D87BD-52EF-424E-A8BC-B509FA80BE4A}"/>
          </ac:spMkLst>
        </pc:spChg>
        <pc:spChg chg="add mod">
          <ac:chgData name="Sergio Alberto Castillo Páez" userId="a115272acfbfdb7e" providerId="LiveId" clId="{E3AA8D24-ED53-4372-9202-FA60ABA24FC0}" dt="2021-07-05T02:40:54.661" v="9435" actId="1076"/>
          <ac:spMkLst>
            <pc:docMk/>
            <pc:sldMk cId="3260156294" sldId="292"/>
            <ac:spMk id="15" creationId="{773F818E-27D2-421D-884D-09C660DFFD93}"/>
          </ac:spMkLst>
        </pc:spChg>
        <pc:spChg chg="add mod">
          <ac:chgData name="Sergio Alberto Castillo Páez" userId="a115272acfbfdb7e" providerId="LiveId" clId="{E3AA8D24-ED53-4372-9202-FA60ABA24FC0}" dt="2021-07-05T02:40:42.069" v="9433" actId="1076"/>
          <ac:spMkLst>
            <pc:docMk/>
            <pc:sldMk cId="3260156294" sldId="292"/>
            <ac:spMk id="16" creationId="{19AE81C7-9FEE-4551-87BF-E6D0EC8F0380}"/>
          </ac:spMkLst>
        </pc:spChg>
        <pc:spChg chg="add mod">
          <ac:chgData name="Sergio Alberto Castillo Páez" userId="a115272acfbfdb7e" providerId="LiveId" clId="{E3AA8D24-ED53-4372-9202-FA60ABA24FC0}" dt="2021-07-05T02:47:34.237" v="9792" actId="1076"/>
          <ac:spMkLst>
            <pc:docMk/>
            <pc:sldMk cId="3260156294" sldId="292"/>
            <ac:spMk id="17" creationId="{7F13051C-EE34-4CA1-B8B8-AFBF1483789D}"/>
          </ac:spMkLst>
        </pc:spChg>
        <pc:spChg chg="add mod">
          <ac:chgData name="Sergio Alberto Castillo Páez" userId="a115272acfbfdb7e" providerId="LiveId" clId="{E3AA8D24-ED53-4372-9202-FA60ABA24FC0}" dt="2021-07-05T02:48:21.825" v="9901" actId="20577"/>
          <ac:spMkLst>
            <pc:docMk/>
            <pc:sldMk cId="3260156294" sldId="292"/>
            <ac:spMk id="23" creationId="{662C0745-ADEA-4F60-A104-454B4001FFE2}"/>
          </ac:spMkLst>
        </pc:spChg>
        <pc:spChg chg="add mod">
          <ac:chgData name="Sergio Alberto Castillo Páez" userId="a115272acfbfdb7e" providerId="LiveId" clId="{E3AA8D24-ED53-4372-9202-FA60ABA24FC0}" dt="2021-07-05T02:52:21.208" v="10252" actId="20577"/>
          <ac:spMkLst>
            <pc:docMk/>
            <pc:sldMk cId="3260156294" sldId="292"/>
            <ac:spMk id="24" creationId="{E1CBF825-BC7A-493C-9236-FEB8FAEB24F8}"/>
          </ac:spMkLst>
        </pc:spChg>
        <pc:spChg chg="add mod">
          <ac:chgData name="Sergio Alberto Castillo Páez" userId="a115272acfbfdb7e" providerId="LiveId" clId="{E3AA8D24-ED53-4372-9202-FA60ABA24FC0}" dt="2021-07-05T02:51:31.117" v="10174" actId="1076"/>
          <ac:spMkLst>
            <pc:docMk/>
            <pc:sldMk cId="3260156294" sldId="292"/>
            <ac:spMk id="25" creationId="{2EF3C967-23DA-4666-8B82-B208210F2997}"/>
          </ac:spMkLst>
        </pc:spChg>
        <pc:spChg chg="add mod">
          <ac:chgData name="Sergio Alberto Castillo Páez" userId="a115272acfbfdb7e" providerId="LiveId" clId="{E3AA8D24-ED53-4372-9202-FA60ABA24FC0}" dt="2021-07-05T02:52:58.274" v="10282" actId="255"/>
          <ac:spMkLst>
            <pc:docMk/>
            <pc:sldMk cId="3260156294" sldId="292"/>
            <ac:spMk id="26" creationId="{7F1EC647-BB40-484E-9FDD-462F9156051D}"/>
          </ac:spMkLst>
        </pc:spChg>
        <pc:spChg chg="add mod">
          <ac:chgData name="Sergio Alberto Castillo Páez" userId="a115272acfbfdb7e" providerId="LiveId" clId="{E3AA8D24-ED53-4372-9202-FA60ABA24FC0}" dt="2021-07-05T02:51:44.013" v="10177" actId="1076"/>
          <ac:spMkLst>
            <pc:docMk/>
            <pc:sldMk cId="3260156294" sldId="292"/>
            <ac:spMk id="27" creationId="{1FA1DBAC-264D-4D18-BE54-57C6F3B32EC4}"/>
          </ac:spMkLst>
        </pc:spChg>
        <pc:spChg chg="mod">
          <ac:chgData name="Sergio Alberto Castillo Páez" userId="a115272acfbfdb7e" providerId="LiveId" clId="{E3AA8D24-ED53-4372-9202-FA60ABA24FC0}" dt="2021-07-05T02:53:05.357" v="10283" actId="1076"/>
          <ac:spMkLst>
            <pc:docMk/>
            <pc:sldMk cId="3260156294" sldId="292"/>
            <ac:spMk id="11267" creationId="{720BBDE7-DBF2-40F4-93B4-6D06B5B270D8}"/>
          </ac:spMkLst>
        </pc:spChg>
        <pc:grpChg chg="add mod">
          <ac:chgData name="Sergio Alberto Castillo Páez" userId="a115272acfbfdb7e" providerId="LiveId" clId="{E3AA8D24-ED53-4372-9202-FA60ABA24FC0}" dt="2021-07-05T02:46:57.572" v="9785" actId="1076"/>
          <ac:grpSpMkLst>
            <pc:docMk/>
            <pc:sldMk cId="3260156294" sldId="292"/>
            <ac:grpSpMk id="21" creationId="{0BF59FCA-5ECB-47DA-BA10-8579EBAEDB48}"/>
          </ac:grpSpMkLst>
        </pc:grpChg>
        <pc:picChg chg="add mod">
          <ac:chgData name="Sergio Alberto Castillo Páez" userId="a115272acfbfdb7e" providerId="LiveId" clId="{E3AA8D24-ED53-4372-9202-FA60ABA24FC0}" dt="2021-07-05T02:38:29.413" v="9314" actId="1076"/>
          <ac:picMkLst>
            <pc:docMk/>
            <pc:sldMk cId="3260156294" sldId="292"/>
            <ac:picMk id="3" creationId="{B96DADE9-6F26-4AAD-8E8C-74E63A4555E6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18" creationId="{C286C85E-144F-436E-A2B3-57402C14F94F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19" creationId="{FB69C0BF-2966-48F9-BF61-43419CAC1846}"/>
          </ac:picMkLst>
        </pc:picChg>
        <pc:picChg chg="add mod">
          <ac:chgData name="Sergio Alberto Castillo Páez" userId="a115272acfbfdb7e" providerId="LiveId" clId="{E3AA8D24-ED53-4372-9202-FA60ABA24FC0}" dt="2021-07-05T02:46:26.374" v="9735" actId="164"/>
          <ac:picMkLst>
            <pc:docMk/>
            <pc:sldMk cId="3260156294" sldId="292"/>
            <ac:picMk id="20" creationId="{27EA4BF9-989F-493A-88D7-BB7F634B57C0}"/>
          </ac:picMkLst>
        </pc:picChg>
        <pc:picChg chg="add mod">
          <ac:chgData name="Sergio Alberto Castillo Páez" userId="a115272acfbfdb7e" providerId="LiveId" clId="{E3AA8D24-ED53-4372-9202-FA60ABA24FC0}" dt="2021-07-05T02:48:37.933" v="9904" actId="1076"/>
          <ac:picMkLst>
            <pc:docMk/>
            <pc:sldMk cId="3260156294" sldId="292"/>
            <ac:picMk id="22" creationId="{C165B4E5-0BA2-45BA-B330-916D5298504D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3:08:53.086" v="10835" actId="20577"/>
        <pc:sldMkLst>
          <pc:docMk/>
          <pc:sldMk cId="1957420151" sldId="293"/>
        </pc:sldMkLst>
        <pc:spChg chg="del mod">
          <ac:chgData name="Sergio Alberto Castillo Páez" userId="a115272acfbfdb7e" providerId="LiveId" clId="{E3AA8D24-ED53-4372-9202-FA60ABA24FC0}" dt="2021-07-05T03:05:19.172" v="10287" actId="478"/>
          <ac:spMkLst>
            <pc:docMk/>
            <pc:sldMk cId="1957420151" sldId="293"/>
            <ac:spMk id="2" creationId="{73E9613B-A84C-4D9C-B92A-1D939D0C0B7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5" creationId="{73F0D278-0EEE-4A10-BE2F-C091368A981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6" creationId="{F5D208BB-3AFC-4B0F-BA5F-AB46B4A36DB8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7" creationId="{C66C4D99-27B3-4762-9087-BE7AE1B27776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8" creationId="{03FEDD36-6417-40A5-865C-8936912394FD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9" creationId="{676BCC69-3C81-4976-A7C0-E378046523A0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0" creationId="{2D842599-EE29-4F7D-96E4-70F377ABDA9A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1" creationId="{8A09605A-5337-4307-B1A1-145860714714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2" creationId="{567E4864-8A73-4B49-AA74-C42D75C10AE7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3" creationId="{2FE3AD3E-5416-4A04-9106-8D958A8B3EE3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5" creationId="{773F818E-27D2-421D-884D-09C660DFFD93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16" creationId="{19AE81C7-9FEE-4551-87BF-E6D0EC8F0380}"/>
          </ac:spMkLst>
        </pc:spChg>
        <pc:spChg chg="mod">
          <ac:chgData name="Sergio Alberto Castillo Páez" userId="a115272acfbfdb7e" providerId="LiveId" clId="{E3AA8D24-ED53-4372-9202-FA60ABA24FC0}" dt="2021-07-05T03:08:53.086" v="10835" actId="20577"/>
          <ac:spMkLst>
            <pc:docMk/>
            <pc:sldMk cId="1957420151" sldId="293"/>
            <ac:spMk id="17" creationId="{7F13051C-EE34-4CA1-B8B8-AFBF1483789D}"/>
          </ac:spMkLst>
        </pc:spChg>
        <pc:spChg chg="del">
          <ac:chgData name="Sergio Alberto Castillo Páez" userId="a115272acfbfdb7e" providerId="LiveId" clId="{E3AA8D24-ED53-4372-9202-FA60ABA24FC0}" dt="2021-07-05T03:05:47.469" v="10294" actId="478"/>
          <ac:spMkLst>
            <pc:docMk/>
            <pc:sldMk cId="1957420151" sldId="293"/>
            <ac:spMk id="23" creationId="{662C0745-ADEA-4F60-A104-454B4001FFE2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4" creationId="{E1CBF825-BC7A-493C-9236-FEB8FAEB24F8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5" creationId="{2EF3C967-23DA-4666-8B82-B208210F2997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6" creationId="{7F1EC647-BB40-484E-9FDD-462F9156051D}"/>
          </ac:spMkLst>
        </pc:spChg>
        <pc:spChg chg="del">
          <ac:chgData name="Sergio Alberto Castillo Páez" userId="a115272acfbfdb7e" providerId="LiveId" clId="{E3AA8D24-ED53-4372-9202-FA60ABA24FC0}" dt="2021-07-05T03:05:23.230" v="10288" actId="478"/>
          <ac:spMkLst>
            <pc:docMk/>
            <pc:sldMk cId="1957420151" sldId="293"/>
            <ac:spMk id="27" creationId="{1FA1DBAC-264D-4D18-BE54-57C6F3B32EC4}"/>
          </ac:spMkLst>
        </pc:spChg>
        <pc:grpChg chg="del">
          <ac:chgData name="Sergio Alberto Castillo Páez" userId="a115272acfbfdb7e" providerId="LiveId" clId="{E3AA8D24-ED53-4372-9202-FA60ABA24FC0}" dt="2021-07-05T03:05:23.230" v="10288" actId="478"/>
          <ac:grpSpMkLst>
            <pc:docMk/>
            <pc:sldMk cId="1957420151" sldId="293"/>
            <ac:grpSpMk id="21" creationId="{0BF59FCA-5ECB-47DA-BA10-8579EBAEDB48}"/>
          </ac:grpSpMkLst>
        </pc:grpChg>
        <pc:picChg chg="del">
          <ac:chgData name="Sergio Alberto Castillo Páez" userId="a115272acfbfdb7e" providerId="LiveId" clId="{E3AA8D24-ED53-4372-9202-FA60ABA24FC0}" dt="2021-07-05T03:05:23.230" v="10288" actId="478"/>
          <ac:picMkLst>
            <pc:docMk/>
            <pc:sldMk cId="1957420151" sldId="293"/>
            <ac:picMk id="3" creationId="{B96DADE9-6F26-4AAD-8E8C-74E63A4555E6}"/>
          </ac:picMkLst>
        </pc:picChg>
        <pc:picChg chg="add mod">
          <ac:chgData name="Sergio Alberto Castillo Páez" userId="a115272acfbfdb7e" providerId="LiveId" clId="{E3AA8D24-ED53-4372-9202-FA60ABA24FC0}" dt="2021-07-05T03:05:42.293" v="10293" actId="1076"/>
          <ac:picMkLst>
            <pc:docMk/>
            <pc:sldMk cId="1957420151" sldId="293"/>
            <ac:picMk id="4" creationId="{59F63E37-F013-417C-98E9-A9C2A4AB54FD}"/>
          </ac:picMkLst>
        </pc:picChg>
        <pc:picChg chg="del">
          <ac:chgData name="Sergio Alberto Castillo Páez" userId="a115272acfbfdb7e" providerId="LiveId" clId="{E3AA8D24-ED53-4372-9202-FA60ABA24FC0}" dt="2021-07-05T03:05:23.230" v="10288" actId="478"/>
          <ac:picMkLst>
            <pc:docMk/>
            <pc:sldMk cId="1957420151" sldId="293"/>
            <ac:picMk id="22" creationId="{C165B4E5-0BA2-45BA-B330-916D5298504D}"/>
          </ac:picMkLst>
        </pc:picChg>
      </pc:sldChg>
      <pc:sldChg chg="addSp delSp modSp add">
        <pc:chgData name="Sergio Alberto Castillo Páez" userId="a115272acfbfdb7e" providerId="LiveId" clId="{E3AA8D24-ED53-4372-9202-FA60ABA24FC0}" dt="2021-07-05T03:24:25.422" v="12040" actId="20577"/>
        <pc:sldMkLst>
          <pc:docMk/>
          <pc:sldMk cId="2177709732" sldId="294"/>
        </pc:sldMkLst>
        <pc:spChg chg="mod">
          <ac:chgData name="Sergio Alberto Castillo Páez" userId="a115272acfbfdb7e" providerId="LiveId" clId="{E3AA8D24-ED53-4372-9202-FA60ABA24FC0}" dt="2021-07-05T03:24:25.422" v="12040" actId="20577"/>
          <ac:spMkLst>
            <pc:docMk/>
            <pc:sldMk cId="2177709732" sldId="294"/>
            <ac:spMk id="15363" creationId="{ABE16C30-B569-40FC-8632-20EA8812E1A3}"/>
          </ac:spMkLst>
        </pc:spChg>
        <pc:picChg chg="del">
          <ac:chgData name="Sergio Alberto Castillo Páez" userId="a115272acfbfdb7e" providerId="LiveId" clId="{E3AA8D24-ED53-4372-9202-FA60ABA24FC0}" dt="2021-07-05T03:18:48.631" v="11279" actId="478"/>
          <ac:picMkLst>
            <pc:docMk/>
            <pc:sldMk cId="2177709732" sldId="294"/>
            <ac:picMk id="2" creationId="{D083CAD7-608C-4916-93EA-07E32A734C8F}"/>
          </ac:picMkLst>
        </pc:picChg>
        <pc:picChg chg="add mod">
          <ac:chgData name="Sergio Alberto Castillo Páez" userId="a115272acfbfdb7e" providerId="LiveId" clId="{E3AA8D24-ED53-4372-9202-FA60ABA24FC0}" dt="2021-07-05T03:19:54.772" v="11463" actId="1076"/>
          <ac:picMkLst>
            <pc:docMk/>
            <pc:sldMk cId="2177709732" sldId="294"/>
            <ac:picMk id="3" creationId="{A54CCFA5-18F7-4B5A-AC84-52FE8F4C5A94}"/>
          </ac:picMkLst>
        </pc:picChg>
      </pc:sldChg>
    </pc:docChg>
  </pc:docChgLst>
  <pc:docChgLst>
    <pc:chgData name="Sergio Alberto Castillo Páez" userId="a115272acfbfdb7e" providerId="LiveId" clId="{16126AEA-1E50-4C6B-8A3A-15ED990CEB33}"/>
    <pc:docChg chg="undo custSel mod addSld delSld modSld sldOrd">
      <pc:chgData name="Sergio Alberto Castillo Páez" userId="a115272acfbfdb7e" providerId="LiveId" clId="{16126AEA-1E50-4C6B-8A3A-15ED990CEB33}" dt="2021-08-17T14:03:09.918" v="2878" actId="1076"/>
      <pc:docMkLst>
        <pc:docMk/>
      </pc:docMkLst>
      <pc:sldChg chg="modSp">
        <pc:chgData name="Sergio Alberto Castillo Páez" userId="a115272acfbfdb7e" providerId="LiveId" clId="{16126AEA-1E50-4C6B-8A3A-15ED990CEB33}" dt="2021-08-17T13:05:40.770" v="83" actId="20577"/>
        <pc:sldMkLst>
          <pc:docMk/>
          <pc:sldMk cId="0" sldId="256"/>
        </pc:sldMkLst>
        <pc:spChg chg="mod">
          <ac:chgData name="Sergio Alberto Castillo Páez" userId="a115272acfbfdb7e" providerId="LiveId" clId="{16126AEA-1E50-4C6B-8A3A-15ED990CEB33}" dt="2021-08-17T13:05:40.770" v="83" actId="20577"/>
          <ac:spMkLst>
            <pc:docMk/>
            <pc:sldMk cId="0" sldId="256"/>
            <ac:spMk id="4098" creationId="{793E5F08-6CB4-4C7E-8858-D7BEEEF4AA65}"/>
          </ac:spMkLst>
        </pc:spChg>
      </pc:sldChg>
      <pc:sldChg chg="addSp delSp modSp add mod setBg">
        <pc:chgData name="Sergio Alberto Castillo Páez" userId="a115272acfbfdb7e" providerId="LiveId" clId="{16126AEA-1E50-4C6B-8A3A-15ED990CEB33}" dt="2021-08-17T13:12:54.930" v="430" actId="26606"/>
        <pc:sldMkLst>
          <pc:docMk/>
          <pc:sldMk cId="58783487" sldId="257"/>
        </pc:sldMkLst>
        <pc:spChg chg="mod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" creationId="{F60A9FA8-084C-4D95-863A-798058633225}"/>
          </ac:spMkLst>
        </pc:spChg>
        <pc:spChg chg="mod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3" creationId="{6CBEC007-AE6F-4F0E-A039-806B2D556B27}"/>
          </ac:spMkLst>
        </pc:spChg>
        <pc:spChg chg="add del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9" creationId="{2B97F24A-32CE-4C1C-A50D-3016B394DCFB}"/>
          </ac:spMkLst>
        </pc:spChg>
        <pc:spChg chg="add del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11" creationId="{CD8B4F24-440B-49E9-B85D-733523DC064B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16" creationId="{C4285719-470E-454C-AF62-8323075F1F5B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18" creationId="{CD9FE4EF-C4D8-49A0-B2FF-81D8DB7D8A24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0" creationId="{4300840D-0A0B-4512-BACA-B439D5B9C57C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2" creationId="{D2B78728-A580-49A7-84F9-6EF6F583ADE0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4" creationId="{38FAA1A1-D861-433F-88FA-1E9D6FD31D11}"/>
          </ac:spMkLst>
        </pc:spChg>
        <pc:spChg chg="add del">
          <ac:chgData name="Sergio Alberto Castillo Páez" userId="a115272acfbfdb7e" providerId="LiveId" clId="{16126AEA-1E50-4C6B-8A3A-15ED990CEB33}" dt="2021-08-17T13:12:54.925" v="429" actId="26606"/>
          <ac:spMkLst>
            <pc:docMk/>
            <pc:sldMk cId="58783487" sldId="257"/>
            <ac:spMk id="26" creationId="{8D71EDA1-87BF-4D5D-AB79-F346FD19278A}"/>
          </ac:spMkLst>
        </pc:spChg>
        <pc:spChg chg="add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28" creationId="{2B97F24A-32CE-4C1C-A50D-3016B394DCFB}"/>
          </ac:spMkLst>
        </pc:spChg>
        <pc:spChg chg="add">
          <ac:chgData name="Sergio Alberto Castillo Páez" userId="a115272acfbfdb7e" providerId="LiveId" clId="{16126AEA-1E50-4C6B-8A3A-15ED990CEB33}" dt="2021-08-17T13:12:54.930" v="430" actId="26606"/>
          <ac:spMkLst>
            <pc:docMk/>
            <pc:sldMk cId="58783487" sldId="257"/>
            <ac:spMk id="29" creationId="{CD8B4F24-440B-49E9-B85D-733523DC064B}"/>
          </ac:spMkLst>
        </pc:spChg>
        <pc:picChg chg="add mod">
          <ac:chgData name="Sergio Alberto Castillo Páez" userId="a115272acfbfdb7e" providerId="LiveId" clId="{16126AEA-1E50-4C6B-8A3A-15ED990CEB33}" dt="2021-08-17T13:12:54.930" v="430" actId="26606"/>
          <ac:picMkLst>
            <pc:docMk/>
            <pc:sldMk cId="58783487" sldId="257"/>
            <ac:picMk id="4" creationId="{A700C5B3-B84A-4223-B0CF-9FFABE499CBE}"/>
          </ac:picMkLst>
        </pc:picChg>
      </pc:sldChg>
      <pc:sldChg chg="addSp delSp modSp add mod setBg">
        <pc:chgData name="Sergio Alberto Castillo Páez" userId="a115272acfbfdb7e" providerId="LiveId" clId="{16126AEA-1E50-4C6B-8A3A-15ED990CEB33}" dt="2021-08-17T13:34:15.432" v="994" actId="6549"/>
        <pc:sldMkLst>
          <pc:docMk/>
          <pc:sldMk cId="2236128830" sldId="258"/>
        </pc:sldMkLst>
        <pc:spChg chg="mo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" creationId="{0531E986-E648-44C6-87A8-253251AF91C5}"/>
          </ac:spMkLst>
        </pc:spChg>
        <pc:spChg chg="mod">
          <ac:chgData name="Sergio Alberto Castillo Páez" userId="a115272acfbfdb7e" providerId="LiveId" clId="{16126AEA-1E50-4C6B-8A3A-15ED990CEB33}" dt="2021-08-17T13:34:15.432" v="994" actId="6549"/>
          <ac:spMkLst>
            <pc:docMk/>
            <pc:sldMk cId="2236128830" sldId="258"/>
            <ac:spMk id="3" creationId="{5F4E98D4-9B80-4CE6-AB54-AED6DCCCE2FC}"/>
          </ac:spMkLst>
        </pc:spChg>
        <pc:spChg chg="add del">
          <ac:chgData name="Sergio Alberto Castillo Páez" userId="a115272acfbfdb7e" providerId="LiveId" clId="{16126AEA-1E50-4C6B-8A3A-15ED990CEB33}" dt="2021-08-17T13:08:46.284" v="237" actId="26606"/>
          <ac:spMkLst>
            <pc:docMk/>
            <pc:sldMk cId="2236128830" sldId="258"/>
            <ac:spMk id="8" creationId="{777A147A-9ED8-46B4-8660-1B3C2AA880B5}"/>
          </ac:spMkLst>
        </pc:spChg>
        <pc:spChg chg="add del">
          <ac:chgData name="Sergio Alberto Castillo Páez" userId="a115272acfbfdb7e" providerId="LiveId" clId="{16126AEA-1E50-4C6B-8A3A-15ED990CEB33}" dt="2021-08-17T13:08:46.284" v="237" actId="26606"/>
          <ac:spMkLst>
            <pc:docMk/>
            <pc:sldMk cId="2236128830" sldId="258"/>
            <ac:spMk id="10" creationId="{5D6C15A0-C087-4593-8414-2B4EC1CDC3DE}"/>
          </ac:spMkLst>
        </pc:spChg>
        <pc:spChg chg="add del">
          <ac:chgData name="Sergio Alberto Castillo Páez" userId="a115272acfbfdb7e" providerId="LiveId" clId="{16126AEA-1E50-4C6B-8A3A-15ED990CEB33}" dt="2021-08-17T13:08:57.866" v="239" actId="26606"/>
          <ac:spMkLst>
            <pc:docMk/>
            <pc:sldMk cId="2236128830" sldId="258"/>
            <ac:spMk id="12" creationId="{142DCE2C-2863-46FA-9BE7-24365A24D9BA}"/>
          </ac:spMkLst>
        </pc:spChg>
        <pc:spChg chg="add del">
          <ac:chgData name="Sergio Alberto Castillo Páez" userId="a115272acfbfdb7e" providerId="LiveId" clId="{16126AEA-1E50-4C6B-8A3A-15ED990CEB33}" dt="2021-08-17T13:08:57.866" v="239" actId="26606"/>
          <ac:spMkLst>
            <pc:docMk/>
            <pc:sldMk cId="2236128830" sldId="258"/>
            <ac:spMk id="13" creationId="{C9A36457-A5F4-4103-A443-02581C09185B}"/>
          </ac:spMkLst>
        </pc:spChg>
        <pc:spChg chg="add del">
          <ac:chgData name="Sergio Alberto Castillo Páez" userId="a115272acfbfdb7e" providerId="LiveId" clId="{16126AEA-1E50-4C6B-8A3A-15ED990CEB33}" dt="2021-08-17T13:08:57.866" v="239" actId="26606"/>
          <ac:spMkLst>
            <pc:docMk/>
            <pc:sldMk cId="2236128830" sldId="258"/>
            <ac:spMk id="14" creationId="{DC5FB7E8-B636-40FA-BE8D-48145C0F5C57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6" creationId="{D2B78728-A580-49A7-84F9-6EF6F583ADE0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7" creationId="{09588DA8-065E-4F6F-8EFD-43104AB2E0CF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8" creationId="{38FAA1A1-D861-433F-88FA-1E9D6FD31D11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19" creationId="{C4285719-470E-454C-AF62-8323075F1F5B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0" creationId="{8D71EDA1-87BF-4D5D-AB79-F346FD19278A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1" creationId="{CD9FE4EF-C4D8-49A0-B2FF-81D8DB7D8A24}"/>
          </ac:spMkLst>
        </pc:spChg>
        <pc:spChg chg="add">
          <ac:chgData name="Sergio Alberto Castillo Páez" userId="a115272acfbfdb7e" providerId="LiveId" clId="{16126AEA-1E50-4C6B-8A3A-15ED990CEB33}" dt="2021-08-17T13:08:57.878" v="240" actId="26606"/>
          <ac:spMkLst>
            <pc:docMk/>
            <pc:sldMk cId="2236128830" sldId="258"/>
            <ac:spMk id="22" creationId="{4300840D-0A0B-4512-BACA-B439D5B9C57C}"/>
          </ac:spMkLst>
        </pc:spChg>
      </pc:sldChg>
      <pc:sldChg chg="addSp modSp add mod setBg">
        <pc:chgData name="Sergio Alberto Castillo Páez" userId="a115272acfbfdb7e" providerId="LiveId" clId="{16126AEA-1E50-4C6B-8A3A-15ED990CEB33}" dt="2021-08-17T13:12:47.568" v="427" actId="26606"/>
        <pc:sldMkLst>
          <pc:docMk/>
          <pc:sldMk cId="2335107601" sldId="259"/>
        </pc:sldMkLst>
        <pc:spChg chg="mo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2" creationId="{F0AD4495-A0F8-4A03-A731-CBDE527BDE72}"/>
          </ac:spMkLst>
        </pc:spChg>
        <pc:spChg chg="mo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3" creationId="{51A91458-7497-40D3-B45D-CD4188EB6DD5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8" creationId="{1B15ED52-F352-441B-82BF-E0EA34836D08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0" creationId="{3B2E3793-BFE6-45A2-9B7B-E18844431C99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2" creationId="{BC4C4868-CB8F-4AF9-9CDB-8108F2C19B67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4" creationId="{375E0459-6403-40CD-989D-56A4407CA12E}"/>
          </ac:spMkLst>
        </pc:spChg>
        <pc:spChg chg="add">
          <ac:chgData name="Sergio Alberto Castillo Páez" userId="a115272acfbfdb7e" providerId="LiveId" clId="{16126AEA-1E50-4C6B-8A3A-15ED990CEB33}" dt="2021-08-17T13:12:47.568" v="427" actId="26606"/>
          <ac:spMkLst>
            <pc:docMk/>
            <pc:sldMk cId="2335107601" sldId="259"/>
            <ac:spMk id="16" creationId="{53E5B1A8-3AC9-4BD1-9BBC-78CA94F2D1BA}"/>
          </ac:spMkLst>
        </pc:spChg>
      </pc:sldChg>
      <pc:sldChg chg="addSp delSp modSp add del mod setBg">
        <pc:chgData name="Sergio Alberto Castillo Páez" userId="a115272acfbfdb7e" providerId="LiveId" clId="{16126AEA-1E50-4C6B-8A3A-15ED990CEB33}" dt="2021-08-17T13:19:32.383" v="897" actId="2696"/>
        <pc:sldMkLst>
          <pc:docMk/>
          <pc:sldMk cId="2313457979" sldId="260"/>
        </pc:sldMkLst>
        <pc:spChg chg="mo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2" creationId="{9FE60A42-4832-4AD1-8FB1-4819539AA971}"/>
          </ac:spMkLst>
        </pc:spChg>
        <pc:spChg chg="del mo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3" creationId="{31B008EF-340C-4308-9322-9DFDFDE45284}"/>
          </ac:spMkLst>
        </pc:spChg>
        <pc:spChg chg="ad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9" creationId="{CB49665F-0298-4449-8D2D-209989CB9EE3}"/>
          </ac:spMkLst>
        </pc:spChg>
        <pc:spChg chg="add">
          <ac:chgData name="Sergio Alberto Castillo Páez" userId="a115272acfbfdb7e" providerId="LiveId" clId="{16126AEA-1E50-4C6B-8A3A-15ED990CEB33}" dt="2021-08-17T13:13:02.908" v="431" actId="26606"/>
          <ac:spMkLst>
            <pc:docMk/>
            <pc:sldMk cId="2313457979" sldId="260"/>
            <ac:spMk id="11" creationId="{A71EEC14-174A-46FA-B046-474750457130}"/>
          </ac:spMkLst>
        </pc:spChg>
        <pc:grpChg chg="add">
          <ac:chgData name="Sergio Alberto Castillo Páez" userId="a115272acfbfdb7e" providerId="LiveId" clId="{16126AEA-1E50-4C6B-8A3A-15ED990CEB33}" dt="2021-08-17T13:13:02.908" v="431" actId="26606"/>
          <ac:grpSpMkLst>
            <pc:docMk/>
            <pc:sldMk cId="2313457979" sldId="260"/>
            <ac:grpSpMk id="13" creationId="{EEB6CB95-E653-4C6C-AE51-62FD848E8D5B}"/>
          </ac:grpSpMkLst>
        </pc:grpChg>
        <pc:grpChg chg="add">
          <ac:chgData name="Sergio Alberto Castillo Páez" userId="a115272acfbfdb7e" providerId="LiveId" clId="{16126AEA-1E50-4C6B-8A3A-15ED990CEB33}" dt="2021-08-17T13:13:02.908" v="431" actId="26606"/>
          <ac:grpSpMkLst>
            <pc:docMk/>
            <pc:sldMk cId="2313457979" sldId="260"/>
            <ac:grpSpMk id="17" creationId="{43F5E015-E085-4624-B431-B42414448684}"/>
          </ac:grpSpMkLst>
        </pc:grpChg>
        <pc:graphicFrameChg chg="add">
          <ac:chgData name="Sergio Alberto Castillo Páez" userId="a115272acfbfdb7e" providerId="LiveId" clId="{16126AEA-1E50-4C6B-8A3A-15ED990CEB33}" dt="2021-08-17T13:13:02.908" v="431" actId="26606"/>
          <ac:graphicFrameMkLst>
            <pc:docMk/>
            <pc:sldMk cId="2313457979" sldId="260"/>
            <ac:graphicFrameMk id="5" creationId="{C21B840B-7DD3-42D5-8CE6-BB4228B9E5E9}"/>
          </ac:graphicFrameMkLst>
        </pc:graphicFrameChg>
      </pc:sldChg>
      <pc:sldChg chg="addSp modSp add">
        <pc:chgData name="Sergio Alberto Castillo Páez" userId="a115272acfbfdb7e" providerId="LiveId" clId="{16126AEA-1E50-4C6B-8A3A-15ED990CEB33}" dt="2021-08-17T13:15:03.101" v="501"/>
        <pc:sldMkLst>
          <pc:docMk/>
          <pc:sldMk cId="1253677754" sldId="261"/>
        </pc:sldMkLst>
        <pc:spChg chg="mod">
          <ac:chgData name="Sergio Alberto Castillo Páez" userId="a115272acfbfdb7e" providerId="LiveId" clId="{16126AEA-1E50-4C6B-8A3A-15ED990CEB33}" dt="2021-08-17T13:14:09.412" v="491" actId="20577"/>
          <ac:spMkLst>
            <pc:docMk/>
            <pc:sldMk cId="1253677754" sldId="261"/>
            <ac:spMk id="2" creationId="{926AF2E4-1C2A-4462-9362-7DFF0540C2A6}"/>
          </ac:spMkLst>
        </pc:spChg>
        <pc:spChg chg="mod">
          <ac:chgData name="Sergio Alberto Castillo Páez" userId="a115272acfbfdb7e" providerId="LiveId" clId="{16126AEA-1E50-4C6B-8A3A-15ED990CEB33}" dt="2021-08-17T13:15:03.101" v="501"/>
          <ac:spMkLst>
            <pc:docMk/>
            <pc:sldMk cId="1253677754" sldId="261"/>
            <ac:spMk id="3" creationId="{48170E64-D0EE-49F3-8BDA-C31C67D895AB}"/>
          </ac:spMkLst>
        </pc:spChg>
        <pc:picChg chg="add mod">
          <ac:chgData name="Sergio Alberto Castillo Páez" userId="a115272acfbfdb7e" providerId="LiveId" clId="{16126AEA-1E50-4C6B-8A3A-15ED990CEB33}" dt="2021-08-17T13:14:46.257" v="494" actId="1076"/>
          <ac:picMkLst>
            <pc:docMk/>
            <pc:sldMk cId="1253677754" sldId="261"/>
            <ac:picMk id="4" creationId="{4530BE12-AFD1-4E8E-8A4D-EF1D5770DFAF}"/>
          </ac:picMkLst>
        </pc:picChg>
      </pc:sldChg>
      <pc:sldChg chg="addSp modSp add">
        <pc:chgData name="Sergio Alberto Castillo Páez" userId="a115272acfbfdb7e" providerId="LiveId" clId="{16126AEA-1E50-4C6B-8A3A-15ED990CEB33}" dt="2021-08-17T13:16:21.448" v="693" actId="1076"/>
        <pc:sldMkLst>
          <pc:docMk/>
          <pc:sldMk cId="2713394695" sldId="262"/>
        </pc:sldMkLst>
        <pc:spChg chg="mod">
          <ac:chgData name="Sergio Alberto Castillo Páez" userId="a115272acfbfdb7e" providerId="LiveId" clId="{16126AEA-1E50-4C6B-8A3A-15ED990CEB33}" dt="2021-08-17T13:15:38.172" v="558" actId="20577"/>
          <ac:spMkLst>
            <pc:docMk/>
            <pc:sldMk cId="2713394695" sldId="262"/>
            <ac:spMk id="2" creationId="{4BF75277-C139-411C-93DD-93B050893F7D}"/>
          </ac:spMkLst>
        </pc:spChg>
        <pc:spChg chg="mod">
          <ac:chgData name="Sergio Alberto Castillo Páez" userId="a115272acfbfdb7e" providerId="LiveId" clId="{16126AEA-1E50-4C6B-8A3A-15ED990CEB33}" dt="2021-08-17T13:16:08.506" v="690" actId="20577"/>
          <ac:spMkLst>
            <pc:docMk/>
            <pc:sldMk cId="2713394695" sldId="262"/>
            <ac:spMk id="3" creationId="{C1AB8DB9-061C-45E4-A23F-6F4CAED0081A}"/>
          </ac:spMkLst>
        </pc:spChg>
        <pc:picChg chg="add mod">
          <ac:chgData name="Sergio Alberto Castillo Páez" userId="a115272acfbfdb7e" providerId="LiveId" clId="{16126AEA-1E50-4C6B-8A3A-15ED990CEB33}" dt="2021-08-17T13:16:21.448" v="693" actId="1076"/>
          <ac:picMkLst>
            <pc:docMk/>
            <pc:sldMk cId="2713394695" sldId="262"/>
            <ac:picMk id="4" creationId="{90D85BD9-4D2C-43CB-901F-6271576B5A63}"/>
          </ac:picMkLst>
        </pc:picChg>
      </pc:sldChg>
      <pc:sldChg chg="addSp delSp modSp add">
        <pc:chgData name="Sergio Alberto Castillo Páez" userId="a115272acfbfdb7e" providerId="LiveId" clId="{16126AEA-1E50-4C6B-8A3A-15ED990CEB33}" dt="2021-08-17T13:18:48.762" v="895" actId="1076"/>
        <pc:sldMkLst>
          <pc:docMk/>
          <pc:sldMk cId="2783812248" sldId="263"/>
        </pc:sldMkLst>
        <pc:spChg chg="mod">
          <ac:chgData name="Sergio Alberto Castillo Páez" userId="a115272acfbfdb7e" providerId="LiveId" clId="{16126AEA-1E50-4C6B-8A3A-15ED990CEB33}" dt="2021-08-17T13:16:44.352" v="750" actId="20577"/>
          <ac:spMkLst>
            <pc:docMk/>
            <pc:sldMk cId="2783812248" sldId="263"/>
            <ac:spMk id="2" creationId="{ECC1039B-C119-4DA6-805E-4068C6CAEEBD}"/>
          </ac:spMkLst>
        </pc:spChg>
        <pc:spChg chg="del">
          <ac:chgData name="Sergio Alberto Castillo Páez" userId="a115272acfbfdb7e" providerId="LiveId" clId="{16126AEA-1E50-4C6B-8A3A-15ED990CEB33}" dt="2021-08-17T13:16:47.968" v="751" actId="478"/>
          <ac:spMkLst>
            <pc:docMk/>
            <pc:sldMk cId="2783812248" sldId="263"/>
            <ac:spMk id="3" creationId="{33E6F757-DA32-4DF6-8A7C-1798E70720BB}"/>
          </ac:spMkLst>
        </pc:spChg>
        <pc:spChg chg="add mod">
          <ac:chgData name="Sergio Alberto Castillo Páez" userId="a115272acfbfdb7e" providerId="LiveId" clId="{16126AEA-1E50-4C6B-8A3A-15ED990CEB33}" dt="2021-08-17T13:18:48.762" v="895" actId="1076"/>
          <ac:spMkLst>
            <pc:docMk/>
            <pc:sldMk cId="2783812248" sldId="263"/>
            <ac:spMk id="5" creationId="{B84F3348-8EB2-465F-B0A0-8B049F1CE17D}"/>
          </ac:spMkLst>
        </pc:spChg>
        <pc:picChg chg="add mod">
          <ac:chgData name="Sergio Alberto Castillo Páez" userId="a115272acfbfdb7e" providerId="LiveId" clId="{16126AEA-1E50-4C6B-8A3A-15ED990CEB33}" dt="2021-08-17T13:17:33.105" v="755" actId="1076"/>
          <ac:picMkLst>
            <pc:docMk/>
            <pc:sldMk cId="2783812248" sldId="263"/>
            <ac:picMk id="4" creationId="{DF466BDC-BFD0-4B4F-8EF6-766DD3AB1CA9}"/>
          </ac:picMkLst>
        </pc:picChg>
      </pc:sldChg>
      <pc:sldChg chg="addSp delSp modSp add">
        <pc:chgData name="Sergio Alberto Castillo Páez" userId="a115272acfbfdb7e" providerId="LiveId" clId="{16126AEA-1E50-4C6B-8A3A-15ED990CEB33}" dt="2021-08-17T13:44:17.951" v="1821" actId="1076"/>
        <pc:sldMkLst>
          <pc:docMk/>
          <pc:sldMk cId="2233713431" sldId="264"/>
        </pc:sldMkLst>
        <pc:spChg chg="mod">
          <ac:chgData name="Sergio Alberto Castillo Páez" userId="a115272acfbfdb7e" providerId="LiveId" clId="{16126AEA-1E50-4C6B-8A3A-15ED990CEB33}" dt="2021-08-17T13:42:02.562" v="1256" actId="20577"/>
          <ac:spMkLst>
            <pc:docMk/>
            <pc:sldMk cId="2233713431" sldId="264"/>
            <ac:spMk id="2" creationId="{BA6ADC82-D6AD-41E9-AC3B-C4DC87D68337}"/>
          </ac:spMkLst>
        </pc:spChg>
        <pc:spChg chg="del">
          <ac:chgData name="Sergio Alberto Castillo Páez" userId="a115272acfbfdb7e" providerId="LiveId" clId="{16126AEA-1E50-4C6B-8A3A-15ED990CEB33}" dt="2021-08-17T13:20:28.685" v="930" actId="478"/>
          <ac:spMkLst>
            <pc:docMk/>
            <pc:sldMk cId="2233713431" sldId="264"/>
            <ac:spMk id="3" creationId="{E1D26900-5609-453E-BD36-9BBA3BC938E8}"/>
          </ac:spMkLst>
        </pc:spChg>
        <pc:picChg chg="add del mod">
          <ac:chgData name="Sergio Alberto Castillo Páez" userId="a115272acfbfdb7e" providerId="LiveId" clId="{16126AEA-1E50-4C6B-8A3A-15ED990CEB33}" dt="2021-08-17T13:20:51.667" v="933" actId="478"/>
          <ac:picMkLst>
            <pc:docMk/>
            <pc:sldMk cId="2233713431" sldId="264"/>
            <ac:picMk id="4" creationId="{74052697-DB8B-479F-AFC0-7509D00113F6}"/>
          </ac:picMkLst>
        </pc:picChg>
        <pc:picChg chg="add mod">
          <ac:chgData name="Sergio Alberto Castillo Páez" userId="a115272acfbfdb7e" providerId="LiveId" clId="{16126AEA-1E50-4C6B-8A3A-15ED990CEB33}" dt="2021-08-17T13:44:17.951" v="1821" actId="1076"/>
          <ac:picMkLst>
            <pc:docMk/>
            <pc:sldMk cId="2233713431" sldId="264"/>
            <ac:picMk id="5" creationId="{5BB1CA13-B54C-43F4-9FF2-1E6D05F99DA7}"/>
          </ac:picMkLst>
        </pc:picChg>
      </pc:sldChg>
      <pc:sldChg chg="addSp delSp modSp add">
        <pc:chgData name="Sergio Alberto Castillo Páez" userId="a115272acfbfdb7e" providerId="LiveId" clId="{16126AEA-1E50-4C6B-8A3A-15ED990CEB33}" dt="2021-08-17T13:46:02.823" v="1889" actId="1076"/>
        <pc:sldMkLst>
          <pc:docMk/>
          <pc:sldMk cId="2104441648" sldId="265"/>
        </pc:sldMkLst>
        <pc:spChg chg="mod">
          <ac:chgData name="Sergio Alberto Castillo Páez" userId="a115272acfbfdb7e" providerId="LiveId" clId="{16126AEA-1E50-4C6B-8A3A-15ED990CEB33}" dt="2021-08-17T13:44:57.663" v="1867" actId="20577"/>
          <ac:spMkLst>
            <pc:docMk/>
            <pc:sldMk cId="2104441648" sldId="265"/>
            <ac:spMk id="2" creationId="{13DC1320-9C7E-41E5-9EEE-66FEC99D8DF2}"/>
          </ac:spMkLst>
        </pc:spChg>
        <pc:spChg chg="del">
          <ac:chgData name="Sergio Alberto Castillo Páez" userId="a115272acfbfdb7e" providerId="LiveId" clId="{16126AEA-1E50-4C6B-8A3A-15ED990CEB33}" dt="2021-08-17T13:21:47.875" v="978" actId="478"/>
          <ac:spMkLst>
            <pc:docMk/>
            <pc:sldMk cId="2104441648" sldId="265"/>
            <ac:spMk id="3" creationId="{F33EF209-4360-4071-BCD9-BFF2D3367AB0}"/>
          </ac:spMkLst>
        </pc:spChg>
        <pc:spChg chg="add mod">
          <ac:chgData name="Sergio Alberto Castillo Páez" userId="a115272acfbfdb7e" providerId="LiveId" clId="{16126AEA-1E50-4C6B-8A3A-15ED990CEB33}" dt="2021-08-17T13:45:59.127" v="1888" actId="1076"/>
          <ac:spMkLst>
            <pc:docMk/>
            <pc:sldMk cId="2104441648" sldId="265"/>
            <ac:spMk id="5" creationId="{3579AD41-2FCA-459E-958A-FEA7AD14F629}"/>
          </ac:spMkLst>
        </pc:spChg>
        <pc:picChg chg="add del mod">
          <ac:chgData name="Sergio Alberto Castillo Páez" userId="a115272acfbfdb7e" providerId="LiveId" clId="{16126AEA-1E50-4C6B-8A3A-15ED990CEB33}" dt="2021-08-17T13:35:19.956" v="1103" actId="478"/>
          <ac:picMkLst>
            <pc:docMk/>
            <pc:sldMk cId="2104441648" sldId="265"/>
            <ac:picMk id="4" creationId="{BD6F38E2-0B57-4E65-8570-C71026BD9ECF}"/>
          </ac:picMkLst>
        </pc:picChg>
        <pc:picChg chg="add mod">
          <ac:chgData name="Sergio Alberto Castillo Páez" userId="a115272acfbfdb7e" providerId="LiveId" clId="{16126AEA-1E50-4C6B-8A3A-15ED990CEB33}" dt="2021-08-17T13:45:53.039" v="1887" actId="1076"/>
          <ac:picMkLst>
            <pc:docMk/>
            <pc:sldMk cId="2104441648" sldId="265"/>
            <ac:picMk id="6" creationId="{C850EC9F-83EE-46AF-94FA-7D4A4317A6CA}"/>
          </ac:picMkLst>
        </pc:picChg>
        <pc:picChg chg="add mod">
          <ac:chgData name="Sergio Alberto Castillo Páez" userId="a115272acfbfdb7e" providerId="LiveId" clId="{16126AEA-1E50-4C6B-8A3A-15ED990CEB33}" dt="2021-08-17T13:45:53.039" v="1887" actId="1076"/>
          <ac:picMkLst>
            <pc:docMk/>
            <pc:sldMk cId="2104441648" sldId="265"/>
            <ac:picMk id="7" creationId="{6EEC499C-730C-4D53-B450-477FA995F68C}"/>
          </ac:picMkLst>
        </pc:picChg>
        <pc:picChg chg="add mod">
          <ac:chgData name="Sergio Alberto Castillo Páez" userId="a115272acfbfdb7e" providerId="LiveId" clId="{16126AEA-1E50-4C6B-8A3A-15ED990CEB33}" dt="2021-08-17T13:45:53.039" v="1887" actId="1076"/>
          <ac:picMkLst>
            <pc:docMk/>
            <pc:sldMk cId="2104441648" sldId="265"/>
            <ac:picMk id="8" creationId="{F14013A2-3195-4465-B74C-CE2EBF6006BD}"/>
          </ac:picMkLst>
        </pc:picChg>
        <pc:picChg chg="add del mod modCrop">
          <ac:chgData name="Sergio Alberto Castillo Páez" userId="a115272acfbfdb7e" providerId="LiveId" clId="{16126AEA-1E50-4C6B-8A3A-15ED990CEB33}" dt="2021-08-17T13:38:20.881" v="1132" actId="478"/>
          <ac:picMkLst>
            <pc:docMk/>
            <pc:sldMk cId="2104441648" sldId="265"/>
            <ac:picMk id="9" creationId="{FEEDD50D-C174-41EF-82A1-855F543EFB76}"/>
          </ac:picMkLst>
        </pc:picChg>
        <pc:picChg chg="add del mod">
          <ac:chgData name="Sergio Alberto Castillo Páez" userId="a115272acfbfdb7e" providerId="LiveId" clId="{16126AEA-1E50-4C6B-8A3A-15ED990CEB33}" dt="2021-08-17T13:45:12.817" v="1868" actId="478"/>
          <ac:picMkLst>
            <pc:docMk/>
            <pc:sldMk cId="2104441648" sldId="265"/>
            <ac:picMk id="10" creationId="{619DD1A4-3619-4475-9DCA-8FF1D740C604}"/>
          </ac:picMkLst>
        </pc:picChg>
        <pc:picChg chg="add del mod">
          <ac:chgData name="Sergio Alberto Castillo Páez" userId="a115272acfbfdb7e" providerId="LiveId" clId="{16126AEA-1E50-4C6B-8A3A-15ED990CEB33}" dt="2021-08-17T13:45:16.673" v="1871" actId="478"/>
          <ac:picMkLst>
            <pc:docMk/>
            <pc:sldMk cId="2104441648" sldId="265"/>
            <ac:picMk id="11" creationId="{7F33EA59-513D-47FE-9BB7-1B51B030265E}"/>
          </ac:picMkLst>
        </pc:picChg>
        <pc:picChg chg="add del mod">
          <ac:chgData name="Sergio Alberto Castillo Páez" userId="a115272acfbfdb7e" providerId="LiveId" clId="{16126AEA-1E50-4C6B-8A3A-15ED990CEB33}" dt="2021-08-17T13:45:18.591" v="1872" actId="478"/>
          <ac:picMkLst>
            <pc:docMk/>
            <pc:sldMk cId="2104441648" sldId="265"/>
            <ac:picMk id="12" creationId="{FDCDB28F-4CD6-4085-9414-66A126E283C9}"/>
          </ac:picMkLst>
        </pc:picChg>
        <pc:picChg chg="add mod">
          <ac:chgData name="Sergio Alberto Castillo Páez" userId="a115272acfbfdb7e" providerId="LiveId" clId="{16126AEA-1E50-4C6B-8A3A-15ED990CEB33}" dt="2021-08-17T13:46:02.823" v="1889" actId="1076"/>
          <ac:picMkLst>
            <pc:docMk/>
            <pc:sldMk cId="2104441648" sldId="265"/>
            <ac:picMk id="13" creationId="{FC2E3FE7-957A-41C9-97B5-CBD85CB4C902}"/>
          </ac:picMkLst>
        </pc:picChg>
      </pc:sldChg>
      <pc:sldChg chg="addSp delSp modSp add ord">
        <pc:chgData name="Sergio Alberto Castillo Páez" userId="a115272acfbfdb7e" providerId="LiveId" clId="{16126AEA-1E50-4C6B-8A3A-15ED990CEB33}" dt="2021-08-17T13:44:08.247" v="1820"/>
        <pc:sldMkLst>
          <pc:docMk/>
          <pc:sldMk cId="3679989391" sldId="266"/>
        </pc:sldMkLst>
        <pc:spChg chg="mod">
          <ac:chgData name="Sergio Alberto Castillo Páez" userId="a115272acfbfdb7e" providerId="LiveId" clId="{16126AEA-1E50-4C6B-8A3A-15ED990CEB33}" dt="2021-08-17T13:41:41.239" v="1228" actId="20577"/>
          <ac:spMkLst>
            <pc:docMk/>
            <pc:sldMk cId="3679989391" sldId="266"/>
            <ac:spMk id="2" creationId="{78092F0F-9E79-432D-8A2E-ADA34AB7C561}"/>
          </ac:spMkLst>
        </pc:spChg>
        <pc:spChg chg="del">
          <ac:chgData name="Sergio Alberto Castillo Páez" userId="a115272acfbfdb7e" providerId="LiveId" clId="{16126AEA-1E50-4C6B-8A3A-15ED990CEB33}" dt="2021-08-17T13:41:52.094" v="1229" actId="478"/>
          <ac:spMkLst>
            <pc:docMk/>
            <pc:sldMk cId="3679989391" sldId="266"/>
            <ac:spMk id="3" creationId="{DAB2A7E1-9EFA-4F91-8016-067744964DAF}"/>
          </ac:spMkLst>
        </pc:spChg>
        <pc:picChg chg="add">
          <ac:chgData name="Sergio Alberto Castillo Páez" userId="a115272acfbfdb7e" providerId="LiveId" clId="{16126AEA-1E50-4C6B-8A3A-15ED990CEB33}" dt="2021-08-17T13:41:52.621" v="1230"/>
          <ac:picMkLst>
            <pc:docMk/>
            <pc:sldMk cId="3679989391" sldId="266"/>
            <ac:picMk id="4" creationId="{CB08E3BD-E1F1-406D-9F02-63E536D427FE}"/>
          </ac:picMkLst>
        </pc:picChg>
      </pc:sldChg>
      <pc:sldChg chg="modSp add">
        <pc:chgData name="Sergio Alberto Castillo Páez" userId="a115272acfbfdb7e" providerId="LiveId" clId="{16126AEA-1E50-4C6B-8A3A-15ED990CEB33}" dt="2021-08-17T13:44:01.246" v="1819" actId="20577"/>
        <pc:sldMkLst>
          <pc:docMk/>
          <pc:sldMk cId="1112728616" sldId="267"/>
        </pc:sldMkLst>
        <pc:spChg chg="mod">
          <ac:chgData name="Sergio Alberto Castillo Páez" userId="a115272acfbfdb7e" providerId="LiveId" clId="{16126AEA-1E50-4C6B-8A3A-15ED990CEB33}" dt="2021-08-17T13:42:18.169" v="1308" actId="20577"/>
          <ac:spMkLst>
            <pc:docMk/>
            <pc:sldMk cId="1112728616" sldId="267"/>
            <ac:spMk id="2" creationId="{F06D49D8-25AA-46E1-82AA-8D18DFE91898}"/>
          </ac:spMkLst>
        </pc:spChg>
        <pc:spChg chg="mod">
          <ac:chgData name="Sergio Alberto Castillo Páez" userId="a115272acfbfdb7e" providerId="LiveId" clId="{16126AEA-1E50-4C6B-8A3A-15ED990CEB33}" dt="2021-08-17T13:44:01.246" v="1819" actId="20577"/>
          <ac:spMkLst>
            <pc:docMk/>
            <pc:sldMk cId="1112728616" sldId="267"/>
            <ac:spMk id="3" creationId="{4D9BF95A-4FE3-44B4-949D-8AEB73146BFF}"/>
          </ac:spMkLst>
        </pc:spChg>
      </pc:sldChg>
      <pc:sldChg chg="addSp delSp modSp add">
        <pc:chgData name="Sergio Alberto Castillo Páez" userId="a115272acfbfdb7e" providerId="LiveId" clId="{16126AEA-1E50-4C6B-8A3A-15ED990CEB33}" dt="2021-08-17T13:47:24.127" v="1914" actId="1076"/>
        <pc:sldMkLst>
          <pc:docMk/>
          <pc:sldMk cId="844613316" sldId="268"/>
        </pc:sldMkLst>
        <pc:spChg chg="mod">
          <ac:chgData name="Sergio Alberto Castillo Páez" userId="a115272acfbfdb7e" providerId="LiveId" clId="{16126AEA-1E50-4C6B-8A3A-15ED990CEB33}" dt="2021-08-17T13:46:41.321" v="1906" actId="20577"/>
          <ac:spMkLst>
            <pc:docMk/>
            <pc:sldMk cId="844613316" sldId="268"/>
            <ac:spMk id="2" creationId="{13DC1320-9C7E-41E5-9EEE-66FEC99D8DF2}"/>
          </ac:spMkLst>
        </pc:spChg>
        <pc:spChg chg="del">
          <ac:chgData name="Sergio Alberto Castillo Páez" userId="a115272acfbfdb7e" providerId="LiveId" clId="{16126AEA-1E50-4C6B-8A3A-15ED990CEB33}" dt="2021-08-17T13:46:56.599" v="1908" actId="478"/>
          <ac:spMkLst>
            <pc:docMk/>
            <pc:sldMk cId="844613316" sldId="268"/>
            <ac:spMk id="5" creationId="{3579AD41-2FCA-459E-958A-FEA7AD14F629}"/>
          </ac:spMkLst>
        </pc:spChg>
        <pc:picChg chg="add mod">
          <ac:chgData name="Sergio Alberto Castillo Páez" userId="a115272acfbfdb7e" providerId="LiveId" clId="{16126AEA-1E50-4C6B-8A3A-15ED990CEB33}" dt="2021-08-17T13:47:24.127" v="1914" actId="1076"/>
          <ac:picMkLst>
            <pc:docMk/>
            <pc:sldMk cId="844613316" sldId="268"/>
            <ac:picMk id="3" creationId="{D853E922-E97C-45A1-9882-C0E392765F61}"/>
          </ac:picMkLst>
        </pc:picChg>
        <pc:picChg chg="add mod">
          <ac:chgData name="Sergio Alberto Castillo Páez" userId="a115272acfbfdb7e" providerId="LiveId" clId="{16126AEA-1E50-4C6B-8A3A-15ED990CEB33}" dt="2021-08-17T13:47:22.151" v="1913" actId="1076"/>
          <ac:picMkLst>
            <pc:docMk/>
            <pc:sldMk cId="844613316" sldId="268"/>
            <ac:picMk id="4" creationId="{A93EDE36-5E9E-4E3B-94DE-BC3D8556AED0}"/>
          </ac:picMkLst>
        </pc:picChg>
        <pc:picChg chg="del">
          <ac:chgData name="Sergio Alberto Castillo Páez" userId="a115272acfbfdb7e" providerId="LiveId" clId="{16126AEA-1E50-4C6B-8A3A-15ED990CEB33}" dt="2021-08-17T13:46:50.171" v="1907" actId="478"/>
          <ac:picMkLst>
            <pc:docMk/>
            <pc:sldMk cId="844613316" sldId="268"/>
            <ac:picMk id="6" creationId="{C850EC9F-83EE-46AF-94FA-7D4A4317A6CA}"/>
          </ac:picMkLst>
        </pc:picChg>
        <pc:picChg chg="del">
          <ac:chgData name="Sergio Alberto Castillo Páez" userId="a115272acfbfdb7e" providerId="LiveId" clId="{16126AEA-1E50-4C6B-8A3A-15ED990CEB33}" dt="2021-08-17T13:46:50.171" v="1907" actId="478"/>
          <ac:picMkLst>
            <pc:docMk/>
            <pc:sldMk cId="844613316" sldId="268"/>
            <ac:picMk id="7" creationId="{6EEC499C-730C-4D53-B450-477FA995F68C}"/>
          </ac:picMkLst>
        </pc:picChg>
        <pc:picChg chg="del">
          <ac:chgData name="Sergio Alberto Castillo Páez" userId="a115272acfbfdb7e" providerId="LiveId" clId="{16126AEA-1E50-4C6B-8A3A-15ED990CEB33}" dt="2021-08-17T13:46:50.171" v="1907" actId="478"/>
          <ac:picMkLst>
            <pc:docMk/>
            <pc:sldMk cId="844613316" sldId="268"/>
            <ac:picMk id="8" creationId="{F14013A2-3195-4465-B74C-CE2EBF6006BD}"/>
          </ac:picMkLst>
        </pc:picChg>
        <pc:picChg chg="del">
          <ac:chgData name="Sergio Alberto Castillo Páez" userId="a115272acfbfdb7e" providerId="LiveId" clId="{16126AEA-1E50-4C6B-8A3A-15ED990CEB33}" dt="2021-08-17T13:47:13.079" v="1911" actId="478"/>
          <ac:picMkLst>
            <pc:docMk/>
            <pc:sldMk cId="844613316" sldId="268"/>
            <ac:picMk id="13" creationId="{FC2E3FE7-957A-41C9-97B5-CBD85CB4C902}"/>
          </ac:picMkLst>
        </pc:picChg>
      </pc:sldChg>
      <pc:sldChg chg="addSp modSp add">
        <pc:chgData name="Sergio Alberto Castillo Páez" userId="a115272acfbfdb7e" providerId="LiveId" clId="{16126AEA-1E50-4C6B-8A3A-15ED990CEB33}" dt="2021-08-17T13:56:11.727" v="2097" actId="1076"/>
        <pc:sldMkLst>
          <pc:docMk/>
          <pc:sldMk cId="2773667024" sldId="269"/>
        </pc:sldMkLst>
        <pc:spChg chg="mod">
          <ac:chgData name="Sergio Alberto Castillo Páez" userId="a115272acfbfdb7e" providerId="LiveId" clId="{16126AEA-1E50-4C6B-8A3A-15ED990CEB33}" dt="2021-08-17T13:55:55.886" v="2091" actId="1076"/>
          <ac:spMkLst>
            <pc:docMk/>
            <pc:sldMk cId="2773667024" sldId="269"/>
            <ac:spMk id="2" creationId="{1EF0E497-6669-446F-98E8-E7CB5076D232}"/>
          </ac:spMkLst>
        </pc:spChg>
        <pc:spChg chg="mod">
          <ac:chgData name="Sergio Alberto Castillo Páez" userId="a115272acfbfdb7e" providerId="LiveId" clId="{16126AEA-1E50-4C6B-8A3A-15ED990CEB33}" dt="2021-08-17T13:55:58.502" v="2092" actId="1076"/>
          <ac:spMkLst>
            <pc:docMk/>
            <pc:sldMk cId="2773667024" sldId="269"/>
            <ac:spMk id="3" creationId="{EB3EA047-4B3B-4A0E-936F-28F74E793BE3}"/>
          </ac:spMkLst>
        </pc:spChg>
        <pc:picChg chg="add mod">
          <ac:chgData name="Sergio Alberto Castillo Páez" userId="a115272acfbfdb7e" providerId="LiveId" clId="{16126AEA-1E50-4C6B-8A3A-15ED990CEB33}" dt="2021-08-17T13:56:05.582" v="2094" actId="14100"/>
          <ac:picMkLst>
            <pc:docMk/>
            <pc:sldMk cId="2773667024" sldId="269"/>
            <ac:picMk id="4" creationId="{1750129F-B7FE-4AE1-B9BB-D13E9E63B4E6}"/>
          </ac:picMkLst>
        </pc:picChg>
        <pc:picChg chg="add mod">
          <ac:chgData name="Sergio Alberto Castillo Páez" userId="a115272acfbfdb7e" providerId="LiveId" clId="{16126AEA-1E50-4C6B-8A3A-15ED990CEB33}" dt="2021-08-17T13:56:11.727" v="2097" actId="1076"/>
          <ac:picMkLst>
            <pc:docMk/>
            <pc:sldMk cId="2773667024" sldId="269"/>
            <ac:picMk id="5" creationId="{59B827B9-C2B7-4EAF-8CF8-7CEEC064C4F9}"/>
          </ac:picMkLst>
        </pc:picChg>
      </pc:sldChg>
      <pc:sldChg chg="del">
        <pc:chgData name="Sergio Alberto Castillo Páez" userId="a115272acfbfdb7e" providerId="LiveId" clId="{16126AEA-1E50-4C6B-8A3A-15ED990CEB33}" dt="2021-08-17T13:05:46.660" v="96" actId="2696"/>
        <pc:sldMkLst>
          <pc:docMk/>
          <pc:sldMk cId="1766055648" sldId="270"/>
        </pc:sldMkLst>
        <pc:spChg chg="mod">
          <ac:chgData name="Sergio Alberto Castillo Páez" userId="a115272acfbfdb7e" providerId="LiveId" clId="{16126AEA-1E50-4C6B-8A3A-15ED990CEB33}" dt="2021-08-17T13:57:12.958" v="2128" actId="1076"/>
          <ac:spMkLst>
            <pc:docMk/>
            <pc:sldMk cId="1766055648" sldId="270"/>
            <ac:spMk id="2" creationId="{A3786A9E-2A6B-46D6-AEFC-BFD9681B5E65}"/>
          </ac:spMkLst>
        </pc:spChg>
        <pc:spChg chg="mod">
          <ac:chgData name="Sergio Alberto Castillo Páez" userId="a115272acfbfdb7e" providerId="LiveId" clId="{16126AEA-1E50-4C6B-8A3A-15ED990CEB33}" dt="2021-08-17T13:58:37.030" v="2231" actId="1076"/>
          <ac:spMkLst>
            <pc:docMk/>
            <pc:sldMk cId="1766055648" sldId="270"/>
            <ac:spMk id="3" creationId="{9DD4197D-7401-4BD5-BF7C-CEFE35BC36CE}"/>
          </ac:spMkLst>
        </pc:spChg>
        <pc:spChg chg="add mod">
          <ac:chgData name="Sergio Alberto Castillo Páez" userId="a115272acfbfdb7e" providerId="LiveId" clId="{16126AEA-1E50-4C6B-8A3A-15ED990CEB33}" dt="2021-08-17T14:00:06.567" v="2443" actId="20577"/>
          <ac:spMkLst>
            <pc:docMk/>
            <pc:sldMk cId="1766055648" sldId="270"/>
            <ac:spMk id="6" creationId="{9B7E9F8D-9C76-4CB7-A230-0DAD1174C924}"/>
          </ac:spMkLst>
        </pc:spChg>
        <pc:picChg chg="add mod">
          <ac:chgData name="Sergio Alberto Castillo Páez" userId="a115272acfbfdb7e" providerId="LiveId" clId="{16126AEA-1E50-4C6B-8A3A-15ED990CEB33}" dt="2021-08-17T13:58:38.845" v="2232" actId="1076"/>
          <ac:picMkLst>
            <pc:docMk/>
            <pc:sldMk cId="1766055648" sldId="270"/>
            <ac:picMk id="4" creationId="{5CC9C950-DBE9-4A4B-BBAD-AAF26796ABA8}"/>
          </ac:picMkLst>
        </pc:picChg>
        <pc:picChg chg="add mod">
          <ac:chgData name="Sergio Alberto Castillo Páez" userId="a115272acfbfdb7e" providerId="LiveId" clId="{16126AEA-1E50-4C6B-8A3A-15ED990CEB33}" dt="2021-08-17T13:58:40.129" v="2233" actId="1076"/>
          <ac:picMkLst>
            <pc:docMk/>
            <pc:sldMk cId="1766055648" sldId="270"/>
            <ac:picMk id="5" creationId="{927BA52A-3475-471E-913A-8CB041BFB8F7}"/>
          </ac:picMkLst>
        </pc:picChg>
      </pc:sldChg>
      <pc:sldChg chg="addSp modSp add">
        <pc:chgData name="Sergio Alberto Castillo Páez" userId="a115272acfbfdb7e" providerId="LiveId" clId="{16126AEA-1E50-4C6B-8A3A-15ED990CEB33}" dt="2021-08-17T14:03:09.918" v="2878" actId="1076"/>
        <pc:sldMkLst>
          <pc:docMk/>
          <pc:sldMk cId="2596464623" sldId="271"/>
        </pc:sldMkLst>
        <pc:spChg chg="mod">
          <ac:chgData name="Sergio Alberto Castillo Páez" userId="a115272acfbfdb7e" providerId="LiveId" clId="{16126AEA-1E50-4C6B-8A3A-15ED990CEB33}" dt="2021-08-17T14:00:34.413" v="2471" actId="1076"/>
          <ac:spMkLst>
            <pc:docMk/>
            <pc:sldMk cId="2596464623" sldId="271"/>
            <ac:spMk id="2" creationId="{26B47A40-ABCF-4EC4-B652-711BAC75C26D}"/>
          </ac:spMkLst>
        </pc:spChg>
        <pc:spChg chg="mod">
          <ac:chgData name="Sergio Alberto Castillo Páez" userId="a115272acfbfdb7e" providerId="LiveId" clId="{16126AEA-1E50-4C6B-8A3A-15ED990CEB33}" dt="2021-08-17T14:02:46.397" v="2872" actId="20577"/>
          <ac:spMkLst>
            <pc:docMk/>
            <pc:sldMk cId="2596464623" sldId="271"/>
            <ac:spMk id="3" creationId="{AF4C626F-82B1-4FAC-9E99-04655856612B}"/>
          </ac:spMkLst>
        </pc:spChg>
        <pc:picChg chg="add mod">
          <ac:chgData name="Sergio Alberto Castillo Páez" userId="a115272acfbfdb7e" providerId="LiveId" clId="{16126AEA-1E50-4C6B-8A3A-15ED990CEB33}" dt="2021-08-17T14:02:39.390" v="2858" actId="14100"/>
          <ac:picMkLst>
            <pc:docMk/>
            <pc:sldMk cId="2596464623" sldId="271"/>
            <ac:picMk id="4" creationId="{37CDC10D-15E7-4EA0-8EB6-1AB5B3B78879}"/>
          </ac:picMkLst>
        </pc:picChg>
        <pc:picChg chg="add mod">
          <ac:chgData name="Sergio Alberto Castillo Páez" userId="a115272acfbfdb7e" providerId="LiveId" clId="{16126AEA-1E50-4C6B-8A3A-15ED990CEB33}" dt="2021-08-17T14:03:09.918" v="2878" actId="1076"/>
          <ac:picMkLst>
            <pc:docMk/>
            <pc:sldMk cId="2596464623" sldId="271"/>
            <ac:picMk id="5" creationId="{F281CCEC-C6D3-4A76-BC9A-EA554DB2CEED}"/>
          </ac:picMkLst>
        </pc:picChg>
      </pc:sldChg>
      <pc:sldChg chg="del">
        <pc:chgData name="Sergio Alberto Castillo Páez" userId="a115272acfbfdb7e" providerId="LiveId" clId="{16126AEA-1E50-4C6B-8A3A-15ED990CEB33}" dt="2021-08-17T13:05:46.560" v="87" actId="2696"/>
        <pc:sldMkLst>
          <pc:docMk/>
          <pc:sldMk cId="0" sldId="280"/>
        </pc:sldMkLst>
      </pc:sldChg>
      <pc:sldChg chg="del">
        <pc:chgData name="Sergio Alberto Castillo Páez" userId="a115272acfbfdb7e" providerId="LiveId" clId="{16126AEA-1E50-4C6B-8A3A-15ED990CEB33}" dt="2021-08-17T13:05:46.638" v="93" actId="2696"/>
        <pc:sldMkLst>
          <pc:docMk/>
          <pc:sldMk cId="0" sldId="284"/>
        </pc:sldMkLst>
      </pc:sldChg>
      <pc:sldChg chg="del">
        <pc:chgData name="Sergio Alberto Castillo Páez" userId="a115272acfbfdb7e" providerId="LiveId" clId="{16126AEA-1E50-4C6B-8A3A-15ED990CEB33}" dt="2021-08-17T13:05:46.538" v="85" actId="2696"/>
        <pc:sldMkLst>
          <pc:docMk/>
          <pc:sldMk cId="2555918996" sldId="285"/>
        </pc:sldMkLst>
      </pc:sldChg>
      <pc:sldChg chg="del">
        <pc:chgData name="Sergio Alberto Castillo Páez" userId="a115272acfbfdb7e" providerId="LiveId" clId="{16126AEA-1E50-4C6B-8A3A-15ED990CEB33}" dt="2021-08-17T13:05:46.426" v="84" actId="2696"/>
        <pc:sldMkLst>
          <pc:docMk/>
          <pc:sldMk cId="790860596" sldId="286"/>
        </pc:sldMkLst>
      </pc:sldChg>
      <pc:sldChg chg="del">
        <pc:chgData name="Sergio Alberto Castillo Páez" userId="a115272acfbfdb7e" providerId="LiveId" clId="{16126AEA-1E50-4C6B-8A3A-15ED990CEB33}" dt="2021-08-17T13:05:46.552" v="86" actId="2696"/>
        <pc:sldMkLst>
          <pc:docMk/>
          <pc:sldMk cId="3050545247" sldId="287"/>
        </pc:sldMkLst>
      </pc:sldChg>
      <pc:sldChg chg="del">
        <pc:chgData name="Sergio Alberto Castillo Páez" userId="a115272acfbfdb7e" providerId="LiveId" clId="{16126AEA-1E50-4C6B-8A3A-15ED990CEB33}" dt="2021-08-17T13:05:46.602" v="90" actId="2696"/>
        <pc:sldMkLst>
          <pc:docMk/>
          <pc:sldMk cId="2423051754" sldId="289"/>
        </pc:sldMkLst>
      </pc:sldChg>
      <pc:sldChg chg="del">
        <pc:chgData name="Sergio Alberto Castillo Páez" userId="a115272acfbfdb7e" providerId="LiveId" clId="{16126AEA-1E50-4C6B-8A3A-15ED990CEB33}" dt="2021-08-17T13:05:46.570" v="88" actId="2696"/>
        <pc:sldMkLst>
          <pc:docMk/>
          <pc:sldMk cId="3826434234" sldId="290"/>
        </pc:sldMkLst>
      </pc:sldChg>
      <pc:sldChg chg="del">
        <pc:chgData name="Sergio Alberto Castillo Páez" userId="a115272acfbfdb7e" providerId="LiveId" clId="{16126AEA-1E50-4C6B-8A3A-15ED990CEB33}" dt="2021-08-17T13:05:46.584" v="89" actId="2696"/>
        <pc:sldMkLst>
          <pc:docMk/>
          <pc:sldMk cId="1196381083" sldId="291"/>
        </pc:sldMkLst>
      </pc:sldChg>
      <pc:sldChg chg="del">
        <pc:chgData name="Sergio Alberto Castillo Páez" userId="a115272acfbfdb7e" providerId="LiveId" clId="{16126AEA-1E50-4C6B-8A3A-15ED990CEB33}" dt="2021-08-17T13:05:46.614" v="91" actId="2696"/>
        <pc:sldMkLst>
          <pc:docMk/>
          <pc:sldMk cId="3260156294" sldId="292"/>
        </pc:sldMkLst>
      </pc:sldChg>
      <pc:sldChg chg="del">
        <pc:chgData name="Sergio Alberto Castillo Páez" userId="a115272acfbfdb7e" providerId="LiveId" clId="{16126AEA-1E50-4C6B-8A3A-15ED990CEB33}" dt="2021-08-17T13:05:46.625" v="92" actId="2696"/>
        <pc:sldMkLst>
          <pc:docMk/>
          <pc:sldMk cId="1957420151" sldId="293"/>
        </pc:sldMkLst>
      </pc:sldChg>
      <pc:sldChg chg="del">
        <pc:chgData name="Sergio Alberto Castillo Páez" userId="a115272acfbfdb7e" providerId="LiveId" clId="{16126AEA-1E50-4C6B-8A3A-15ED990CEB33}" dt="2021-08-17T13:05:46.649" v="94" actId="2696"/>
        <pc:sldMkLst>
          <pc:docMk/>
          <pc:sldMk cId="2177709732" sldId="294"/>
        </pc:sldMkLst>
      </pc:sldChg>
      <pc:sldMasterChg chg="delSldLayout">
        <pc:chgData name="Sergio Alberto Castillo Páez" userId="a115272acfbfdb7e" providerId="LiveId" clId="{16126AEA-1E50-4C6B-8A3A-15ED990CEB33}" dt="2021-08-17T13:05:46.650" v="95" actId="2696"/>
        <pc:sldMasterMkLst>
          <pc:docMk/>
          <pc:sldMasterMk cId="0" sldId="2147483765"/>
        </pc:sldMasterMkLst>
        <pc:sldLayoutChg chg="del">
          <pc:chgData name="Sergio Alberto Castillo Páez" userId="a115272acfbfdb7e" providerId="LiveId" clId="{16126AEA-1E50-4C6B-8A3A-15ED990CEB33}" dt="2021-08-17T13:05:46.650" v="95" actId="2696"/>
          <pc:sldLayoutMkLst>
            <pc:docMk/>
            <pc:sldMasterMk cId="0" sldId="2147483765"/>
            <pc:sldLayoutMk cId="2650554134" sldId="2147483777"/>
          </pc:sldLayoutMkLst>
        </pc:sldLayoutChg>
      </pc:sldMasterChg>
    </pc:docChg>
  </pc:docChgLst>
  <pc:docChgLst>
    <pc:chgData name="Sergio Alberto Castillo Páez" userId="a115272acfbfdb7e" providerId="LiveId" clId="{31C7ADB6-3DA5-41E7-B70C-B5EE2C99395A}"/>
    <pc:docChg chg="undo custSel addSld delSld modSld">
      <pc:chgData name="Sergio Alberto Castillo Páez" userId="a115272acfbfdb7e" providerId="LiveId" clId="{31C7ADB6-3DA5-41E7-B70C-B5EE2C99395A}" dt="2021-08-18T17:23:13.675" v="1807" actId="20577"/>
      <pc:docMkLst>
        <pc:docMk/>
      </pc:docMkLst>
      <pc:sldChg chg="modSp">
        <pc:chgData name="Sergio Alberto Castillo Páez" userId="a115272acfbfdb7e" providerId="LiveId" clId="{31C7ADB6-3DA5-41E7-B70C-B5EE2C99395A}" dt="2021-08-18T16:33:14.595" v="54" actId="20577"/>
        <pc:sldMkLst>
          <pc:docMk/>
          <pc:sldMk cId="0" sldId="256"/>
        </pc:sldMkLst>
        <pc:spChg chg="mod">
          <ac:chgData name="Sergio Alberto Castillo Páez" userId="a115272acfbfdb7e" providerId="LiveId" clId="{31C7ADB6-3DA5-41E7-B70C-B5EE2C99395A}" dt="2021-08-18T16:33:14.595" v="54" actId="20577"/>
          <ac:spMkLst>
            <pc:docMk/>
            <pc:sldMk cId="0" sldId="256"/>
            <ac:spMk id="4098" creationId="{793E5F08-6CB4-4C7E-8858-D7BEEEF4AA65}"/>
          </ac:spMkLst>
        </pc:spChg>
      </pc:sldChg>
      <pc:sldChg chg="delSp modSp del">
        <pc:chgData name="Sergio Alberto Castillo Páez" userId="a115272acfbfdb7e" providerId="LiveId" clId="{31C7ADB6-3DA5-41E7-B70C-B5EE2C99395A}" dt="2021-08-18T16:35:13.617" v="72" actId="2696"/>
        <pc:sldMkLst>
          <pc:docMk/>
          <pc:sldMk cId="58783487" sldId="257"/>
        </pc:sldMkLst>
        <pc:spChg chg="mod">
          <ac:chgData name="Sergio Alberto Castillo Páez" userId="a115272acfbfdb7e" providerId="LiveId" clId="{31C7ADB6-3DA5-41E7-B70C-B5EE2C99395A}" dt="2021-08-18T16:35:07.486" v="70" actId="6549"/>
          <ac:spMkLst>
            <pc:docMk/>
            <pc:sldMk cId="58783487" sldId="257"/>
            <ac:spMk id="3" creationId="{6CBEC007-AE6F-4F0E-A039-806B2D556B27}"/>
          </ac:spMkLst>
        </pc:spChg>
        <pc:picChg chg="del mod">
          <ac:chgData name="Sergio Alberto Castillo Páez" userId="a115272acfbfdb7e" providerId="LiveId" clId="{31C7ADB6-3DA5-41E7-B70C-B5EE2C99395A}" dt="2021-08-18T16:35:06.642" v="69" actId="478"/>
          <ac:picMkLst>
            <pc:docMk/>
            <pc:sldMk cId="58783487" sldId="257"/>
            <ac:picMk id="4" creationId="{A700C5B3-B84A-4223-B0CF-9FFABE499CBE}"/>
          </ac:picMkLst>
        </pc:picChg>
      </pc:sldChg>
      <pc:sldChg chg="del">
        <pc:chgData name="Sergio Alberto Castillo Páez" userId="a115272acfbfdb7e" providerId="LiveId" clId="{31C7ADB6-3DA5-41E7-B70C-B5EE2C99395A}" dt="2021-08-18T16:33:18.679" v="55" actId="2696"/>
        <pc:sldMkLst>
          <pc:docMk/>
          <pc:sldMk cId="2236128830" sldId="258"/>
        </pc:sldMkLst>
      </pc:sldChg>
      <pc:sldChg chg="addSp delSp modSp add">
        <pc:chgData name="Sergio Alberto Castillo Páez" userId="a115272acfbfdb7e" providerId="LiveId" clId="{31C7ADB6-3DA5-41E7-B70C-B5EE2C99395A}" dt="2021-08-18T16:39:19.459" v="134" actId="1076"/>
        <pc:sldMkLst>
          <pc:docMk/>
          <pc:sldMk cId="4124382193" sldId="258"/>
        </pc:sldMkLst>
        <pc:spChg chg="mod">
          <ac:chgData name="Sergio Alberto Castillo Páez" userId="a115272acfbfdb7e" providerId="LiveId" clId="{31C7ADB6-3DA5-41E7-B70C-B5EE2C99395A}" dt="2021-08-18T16:39:00.965" v="129" actId="20577"/>
          <ac:spMkLst>
            <pc:docMk/>
            <pc:sldMk cId="4124382193" sldId="258"/>
            <ac:spMk id="2" creationId="{10746250-6380-426B-A3AD-849B9748EA2C}"/>
          </ac:spMkLst>
        </pc:spChg>
        <pc:spChg chg="del">
          <ac:chgData name="Sergio Alberto Castillo Páez" userId="a115272acfbfdb7e" providerId="LiveId" clId="{31C7ADB6-3DA5-41E7-B70C-B5EE2C99395A}" dt="2021-08-18T16:39:03.890" v="130" actId="478"/>
          <ac:spMkLst>
            <pc:docMk/>
            <pc:sldMk cId="4124382193" sldId="258"/>
            <ac:spMk id="3" creationId="{B482DE8D-CA19-4E90-AFDA-813120B71B59}"/>
          </ac:spMkLst>
        </pc:spChg>
        <pc:picChg chg="add mod">
          <ac:chgData name="Sergio Alberto Castillo Páez" userId="a115272acfbfdb7e" providerId="LiveId" clId="{31C7ADB6-3DA5-41E7-B70C-B5EE2C99395A}" dt="2021-08-18T16:39:19.459" v="134" actId="1076"/>
          <ac:picMkLst>
            <pc:docMk/>
            <pc:sldMk cId="4124382193" sldId="258"/>
            <ac:picMk id="4" creationId="{D7126457-C24C-45AB-99DA-3571198954B8}"/>
          </ac:picMkLst>
        </pc:picChg>
      </pc:sldChg>
      <pc:sldChg chg="del">
        <pc:chgData name="Sergio Alberto Castillo Páez" userId="a115272acfbfdb7e" providerId="LiveId" clId="{31C7ADB6-3DA5-41E7-B70C-B5EE2C99395A}" dt="2021-08-18T16:33:18.694" v="56" actId="2696"/>
        <pc:sldMkLst>
          <pc:docMk/>
          <pc:sldMk cId="2335107601" sldId="259"/>
        </pc:sldMkLst>
      </pc:sldChg>
      <pc:sldChg chg="addSp delSp modSp add">
        <pc:chgData name="Sergio Alberto Castillo Páez" userId="a115272acfbfdb7e" providerId="LiveId" clId="{31C7ADB6-3DA5-41E7-B70C-B5EE2C99395A}" dt="2021-08-18T16:40:03.148" v="144" actId="1076"/>
        <pc:sldMkLst>
          <pc:docMk/>
          <pc:sldMk cId="2418228699" sldId="259"/>
        </pc:sldMkLst>
        <pc:spChg chg="del">
          <ac:chgData name="Sergio Alberto Castillo Páez" userId="a115272acfbfdb7e" providerId="LiveId" clId="{31C7ADB6-3DA5-41E7-B70C-B5EE2C99395A}" dt="2021-08-18T16:39:26.129" v="136" actId="478"/>
          <ac:spMkLst>
            <pc:docMk/>
            <pc:sldMk cId="2418228699" sldId="259"/>
            <ac:spMk id="2" creationId="{8DD26898-266E-4480-9E0C-CF0540C06711}"/>
          </ac:spMkLst>
        </pc:spChg>
        <pc:spChg chg="del">
          <ac:chgData name="Sergio Alberto Castillo Páez" userId="a115272acfbfdb7e" providerId="LiveId" clId="{31C7ADB6-3DA5-41E7-B70C-B5EE2C99395A}" dt="2021-08-18T16:39:28.677" v="137" actId="478"/>
          <ac:spMkLst>
            <pc:docMk/>
            <pc:sldMk cId="2418228699" sldId="259"/>
            <ac:spMk id="3" creationId="{FFAA0854-8812-4171-90DB-A7B07059E9BC}"/>
          </ac:spMkLst>
        </pc:spChg>
        <pc:grpChg chg="add mod">
          <ac:chgData name="Sergio Alberto Castillo Páez" userId="a115272acfbfdb7e" providerId="LiveId" clId="{31C7ADB6-3DA5-41E7-B70C-B5EE2C99395A}" dt="2021-08-18T16:40:03.148" v="144" actId="1076"/>
          <ac:grpSpMkLst>
            <pc:docMk/>
            <pc:sldMk cId="2418228699" sldId="259"/>
            <ac:grpSpMk id="7" creationId="{ECF37DEE-BC57-4A53-A685-FE03993D7765}"/>
          </ac:grpSpMkLst>
        </pc:grpChg>
        <pc:picChg chg="add mod">
          <ac:chgData name="Sergio Alberto Castillo Páez" userId="a115272acfbfdb7e" providerId="LiveId" clId="{31C7ADB6-3DA5-41E7-B70C-B5EE2C99395A}" dt="2021-08-18T16:39:58.217" v="142" actId="164"/>
          <ac:picMkLst>
            <pc:docMk/>
            <pc:sldMk cId="2418228699" sldId="259"/>
            <ac:picMk id="4" creationId="{A0DF01E0-4FD5-4979-A970-E683781B08CC}"/>
          </ac:picMkLst>
        </pc:picChg>
        <pc:picChg chg="add mod">
          <ac:chgData name="Sergio Alberto Castillo Páez" userId="a115272acfbfdb7e" providerId="LiveId" clId="{31C7ADB6-3DA5-41E7-B70C-B5EE2C99395A}" dt="2021-08-18T16:39:58.217" v="142" actId="164"/>
          <ac:picMkLst>
            <pc:docMk/>
            <pc:sldMk cId="2418228699" sldId="259"/>
            <ac:picMk id="5" creationId="{9F027F38-7DCA-44DD-BF16-E58981D7D76F}"/>
          </ac:picMkLst>
        </pc:picChg>
        <pc:picChg chg="add mod">
          <ac:chgData name="Sergio Alberto Castillo Páez" userId="a115272acfbfdb7e" providerId="LiveId" clId="{31C7ADB6-3DA5-41E7-B70C-B5EE2C99395A}" dt="2021-08-18T16:39:58.217" v="142" actId="164"/>
          <ac:picMkLst>
            <pc:docMk/>
            <pc:sldMk cId="2418228699" sldId="259"/>
            <ac:picMk id="6" creationId="{6AE31749-F9A0-4875-A011-900A9074D3C8}"/>
          </ac:picMkLst>
        </pc:picChg>
      </pc:sldChg>
      <pc:sldChg chg="addSp delSp modSp add">
        <pc:chgData name="Sergio Alberto Castillo Páez" userId="a115272acfbfdb7e" providerId="LiveId" clId="{31C7ADB6-3DA5-41E7-B70C-B5EE2C99395A}" dt="2021-08-18T16:41:00.851" v="214" actId="1076"/>
        <pc:sldMkLst>
          <pc:docMk/>
          <pc:sldMk cId="63348610" sldId="260"/>
        </pc:sldMkLst>
        <pc:spChg chg="mod">
          <ac:chgData name="Sergio Alberto Castillo Páez" userId="a115272acfbfdb7e" providerId="LiveId" clId="{31C7ADB6-3DA5-41E7-B70C-B5EE2C99395A}" dt="2021-08-18T16:40:44.118" v="209" actId="20577"/>
          <ac:spMkLst>
            <pc:docMk/>
            <pc:sldMk cId="63348610" sldId="260"/>
            <ac:spMk id="2" creationId="{E7361F6F-D95A-4CB8-8B79-1B7C973E2D18}"/>
          </ac:spMkLst>
        </pc:spChg>
        <pc:spChg chg="del">
          <ac:chgData name="Sergio Alberto Castillo Páez" userId="a115272acfbfdb7e" providerId="LiveId" clId="{31C7ADB6-3DA5-41E7-B70C-B5EE2C99395A}" dt="2021-08-18T16:40:47.566" v="210" actId="478"/>
          <ac:spMkLst>
            <pc:docMk/>
            <pc:sldMk cId="63348610" sldId="260"/>
            <ac:spMk id="3" creationId="{FCEAB715-21E1-46B7-B753-18039D5F5C27}"/>
          </ac:spMkLst>
        </pc:spChg>
        <pc:picChg chg="add mod">
          <ac:chgData name="Sergio Alberto Castillo Páez" userId="a115272acfbfdb7e" providerId="LiveId" clId="{31C7ADB6-3DA5-41E7-B70C-B5EE2C99395A}" dt="2021-08-18T16:41:00.851" v="214" actId="1076"/>
          <ac:picMkLst>
            <pc:docMk/>
            <pc:sldMk cId="63348610" sldId="260"/>
            <ac:picMk id="4" creationId="{24C16B9C-0787-4E36-A229-2469420A0F62}"/>
          </ac:picMkLst>
        </pc:picChg>
      </pc:sldChg>
      <pc:sldChg chg="del">
        <pc:chgData name="Sergio Alberto Castillo Páez" userId="a115272acfbfdb7e" providerId="LiveId" clId="{31C7ADB6-3DA5-41E7-B70C-B5EE2C99395A}" dt="2021-08-18T16:33:18.706" v="57" actId="2696"/>
        <pc:sldMkLst>
          <pc:docMk/>
          <pc:sldMk cId="1253677754" sldId="261"/>
        </pc:sldMkLst>
      </pc:sldChg>
      <pc:sldChg chg="addSp delSp modSp add">
        <pc:chgData name="Sergio Alberto Castillo Páez" userId="a115272acfbfdb7e" providerId="LiveId" clId="{31C7ADB6-3DA5-41E7-B70C-B5EE2C99395A}" dt="2021-08-18T16:42:10.049" v="313" actId="1076"/>
        <pc:sldMkLst>
          <pc:docMk/>
          <pc:sldMk cId="3169905677" sldId="261"/>
        </pc:sldMkLst>
        <pc:spChg chg="mod">
          <ac:chgData name="Sergio Alberto Castillo Páez" userId="a115272acfbfdb7e" providerId="LiveId" clId="{31C7ADB6-3DA5-41E7-B70C-B5EE2C99395A}" dt="2021-08-18T16:42:03.885" v="310" actId="20577"/>
          <ac:spMkLst>
            <pc:docMk/>
            <pc:sldMk cId="3169905677" sldId="261"/>
            <ac:spMk id="2" creationId="{4BD758DA-BE42-4009-BF4F-8604E3B4B44D}"/>
          </ac:spMkLst>
        </pc:spChg>
        <pc:spChg chg="del">
          <ac:chgData name="Sergio Alberto Castillo Páez" userId="a115272acfbfdb7e" providerId="LiveId" clId="{31C7ADB6-3DA5-41E7-B70C-B5EE2C99395A}" dt="2021-08-18T16:41:36.221" v="288" actId="478"/>
          <ac:spMkLst>
            <pc:docMk/>
            <pc:sldMk cId="3169905677" sldId="261"/>
            <ac:spMk id="3" creationId="{C82F7722-2EA4-4196-9FE6-28FE47FFB438}"/>
          </ac:spMkLst>
        </pc:spChg>
        <pc:picChg chg="add mod">
          <ac:chgData name="Sergio Alberto Castillo Páez" userId="a115272acfbfdb7e" providerId="LiveId" clId="{31C7ADB6-3DA5-41E7-B70C-B5EE2C99395A}" dt="2021-08-18T16:42:09.183" v="312" actId="1076"/>
          <ac:picMkLst>
            <pc:docMk/>
            <pc:sldMk cId="3169905677" sldId="261"/>
            <ac:picMk id="4" creationId="{AE0C1777-9AE8-4B7A-B4CE-50F762D42E99}"/>
          </ac:picMkLst>
        </pc:picChg>
        <pc:picChg chg="add mod">
          <ac:chgData name="Sergio Alberto Castillo Páez" userId="a115272acfbfdb7e" providerId="LiveId" clId="{31C7ADB6-3DA5-41E7-B70C-B5EE2C99395A}" dt="2021-08-18T16:42:10.049" v="313" actId="1076"/>
          <ac:picMkLst>
            <pc:docMk/>
            <pc:sldMk cId="3169905677" sldId="261"/>
            <ac:picMk id="5" creationId="{BD19970F-8770-49E1-999D-198D1A6D5A25}"/>
          </ac:picMkLst>
        </pc:picChg>
      </pc:sldChg>
      <pc:sldChg chg="addSp delSp modSp add">
        <pc:chgData name="Sergio Alberto Castillo Páez" userId="a115272acfbfdb7e" providerId="LiveId" clId="{31C7ADB6-3DA5-41E7-B70C-B5EE2C99395A}" dt="2021-08-18T16:45:01.267" v="509" actId="1076"/>
        <pc:sldMkLst>
          <pc:docMk/>
          <pc:sldMk cId="2042619552" sldId="262"/>
        </pc:sldMkLst>
        <pc:spChg chg="mod">
          <ac:chgData name="Sergio Alberto Castillo Páez" userId="a115272acfbfdb7e" providerId="LiveId" clId="{31C7ADB6-3DA5-41E7-B70C-B5EE2C99395A}" dt="2021-08-18T16:44:58.475" v="508" actId="20577"/>
          <ac:spMkLst>
            <pc:docMk/>
            <pc:sldMk cId="2042619552" sldId="262"/>
            <ac:spMk id="2" creationId="{CBF5F1B8-FEBE-4C60-B0A4-9C35BDEDFA48}"/>
          </ac:spMkLst>
        </pc:spChg>
        <pc:spChg chg="del">
          <ac:chgData name="Sergio Alberto Castillo Páez" userId="a115272acfbfdb7e" providerId="LiveId" clId="{31C7ADB6-3DA5-41E7-B70C-B5EE2C99395A}" dt="2021-08-18T16:42:27.346" v="349" actId="478"/>
          <ac:spMkLst>
            <pc:docMk/>
            <pc:sldMk cId="2042619552" sldId="262"/>
            <ac:spMk id="3" creationId="{5F56C513-E930-4208-9E2A-4AA4EF9FF90F}"/>
          </ac:spMkLst>
        </pc:spChg>
        <pc:picChg chg="add mod">
          <ac:chgData name="Sergio Alberto Castillo Páez" userId="a115272acfbfdb7e" providerId="LiveId" clId="{31C7ADB6-3DA5-41E7-B70C-B5EE2C99395A}" dt="2021-08-18T16:45:01.267" v="509" actId="1076"/>
          <ac:picMkLst>
            <pc:docMk/>
            <pc:sldMk cId="2042619552" sldId="262"/>
            <ac:picMk id="4" creationId="{C340364B-7582-4E1B-B435-2F0DD1EFDFE3}"/>
          </ac:picMkLst>
        </pc:picChg>
        <pc:picChg chg="add mod">
          <ac:chgData name="Sergio Alberto Castillo Páez" userId="a115272acfbfdb7e" providerId="LiveId" clId="{31C7ADB6-3DA5-41E7-B70C-B5EE2C99395A}" dt="2021-08-18T16:42:43.586" v="355" actId="1076"/>
          <ac:picMkLst>
            <pc:docMk/>
            <pc:sldMk cId="2042619552" sldId="262"/>
            <ac:picMk id="5" creationId="{E20B13F9-50FE-40A3-B3AC-D0E51943B09D}"/>
          </ac:picMkLst>
        </pc:picChg>
      </pc:sldChg>
      <pc:sldChg chg="del">
        <pc:chgData name="Sergio Alberto Castillo Páez" userId="a115272acfbfdb7e" providerId="LiveId" clId="{31C7ADB6-3DA5-41E7-B70C-B5EE2C99395A}" dt="2021-08-18T16:33:18.718" v="58" actId="2696"/>
        <pc:sldMkLst>
          <pc:docMk/>
          <pc:sldMk cId="2713394695" sldId="262"/>
        </pc:sldMkLst>
      </pc:sldChg>
      <pc:sldChg chg="addSp delSp modSp add">
        <pc:chgData name="Sergio Alberto Castillo Páez" userId="a115272acfbfdb7e" providerId="LiveId" clId="{31C7ADB6-3DA5-41E7-B70C-B5EE2C99395A}" dt="2021-08-18T16:43:33.219" v="406" actId="1076"/>
        <pc:sldMkLst>
          <pc:docMk/>
          <pc:sldMk cId="1410159434" sldId="263"/>
        </pc:sldMkLst>
        <pc:spChg chg="mod">
          <ac:chgData name="Sergio Alberto Castillo Páez" userId="a115272acfbfdb7e" providerId="LiveId" clId="{31C7ADB6-3DA5-41E7-B70C-B5EE2C99395A}" dt="2021-08-18T16:43:17.198" v="401" actId="20577"/>
          <ac:spMkLst>
            <pc:docMk/>
            <pc:sldMk cId="1410159434" sldId="263"/>
            <ac:spMk id="2" creationId="{860EFEAB-D691-4888-BF1C-2CEB6DD41435}"/>
          </ac:spMkLst>
        </pc:spChg>
        <pc:spChg chg="del">
          <ac:chgData name="Sergio Alberto Castillo Páez" userId="a115272acfbfdb7e" providerId="LiveId" clId="{31C7ADB6-3DA5-41E7-B70C-B5EE2C99395A}" dt="2021-08-18T16:43:20.705" v="402" actId="478"/>
          <ac:spMkLst>
            <pc:docMk/>
            <pc:sldMk cId="1410159434" sldId="263"/>
            <ac:spMk id="3" creationId="{E1B819E2-CB56-4BC3-9CAA-E96AD6F2B4B6}"/>
          </ac:spMkLst>
        </pc:spChg>
        <pc:picChg chg="add mod">
          <ac:chgData name="Sergio Alberto Castillo Páez" userId="a115272acfbfdb7e" providerId="LiveId" clId="{31C7ADB6-3DA5-41E7-B70C-B5EE2C99395A}" dt="2021-08-18T16:43:33.219" v="406" actId="1076"/>
          <ac:picMkLst>
            <pc:docMk/>
            <pc:sldMk cId="1410159434" sldId="263"/>
            <ac:picMk id="4" creationId="{8884D23E-774D-4CFC-8FF9-7826AE27F33E}"/>
          </ac:picMkLst>
        </pc:picChg>
      </pc:sldChg>
      <pc:sldChg chg="del">
        <pc:chgData name="Sergio Alberto Castillo Páez" userId="a115272acfbfdb7e" providerId="LiveId" clId="{31C7ADB6-3DA5-41E7-B70C-B5EE2C99395A}" dt="2021-08-18T16:33:18.730" v="59" actId="2696"/>
        <pc:sldMkLst>
          <pc:docMk/>
          <pc:sldMk cId="2783812248" sldId="263"/>
        </pc:sldMkLst>
      </pc:sldChg>
      <pc:sldChg chg="del">
        <pc:chgData name="Sergio Alberto Castillo Páez" userId="a115272acfbfdb7e" providerId="LiveId" clId="{31C7ADB6-3DA5-41E7-B70C-B5EE2C99395A}" dt="2021-08-18T16:33:18.759" v="62" actId="2696"/>
        <pc:sldMkLst>
          <pc:docMk/>
          <pc:sldMk cId="2233713431" sldId="264"/>
        </pc:sldMkLst>
      </pc:sldChg>
      <pc:sldChg chg="addSp delSp modSp add">
        <pc:chgData name="Sergio Alberto Castillo Páez" userId="a115272acfbfdb7e" providerId="LiveId" clId="{31C7ADB6-3DA5-41E7-B70C-B5EE2C99395A}" dt="2021-08-18T16:44:33.499" v="482" actId="1076"/>
        <pc:sldMkLst>
          <pc:docMk/>
          <pc:sldMk cId="3986673533" sldId="264"/>
        </pc:sldMkLst>
        <pc:spChg chg="mod">
          <ac:chgData name="Sergio Alberto Castillo Páez" userId="a115272acfbfdb7e" providerId="LiveId" clId="{31C7ADB6-3DA5-41E7-B70C-B5EE2C99395A}" dt="2021-08-18T16:44:03.370" v="470" actId="20577"/>
          <ac:spMkLst>
            <pc:docMk/>
            <pc:sldMk cId="3986673533" sldId="264"/>
            <ac:spMk id="2" creationId="{E5336B2F-C102-4B97-9CCF-934C3B9F292B}"/>
          </ac:spMkLst>
        </pc:spChg>
        <pc:spChg chg="del">
          <ac:chgData name="Sergio Alberto Castillo Páez" userId="a115272acfbfdb7e" providerId="LiveId" clId="{31C7ADB6-3DA5-41E7-B70C-B5EE2C99395A}" dt="2021-08-18T16:44:06.216" v="471" actId="478"/>
          <ac:spMkLst>
            <pc:docMk/>
            <pc:sldMk cId="3986673533" sldId="264"/>
            <ac:spMk id="3" creationId="{DBB0A982-C6FD-4DB8-BE69-70C37DDA7113}"/>
          </ac:spMkLst>
        </pc:spChg>
        <pc:picChg chg="add mod">
          <ac:chgData name="Sergio Alberto Castillo Páez" userId="a115272acfbfdb7e" providerId="LiveId" clId="{31C7ADB6-3DA5-41E7-B70C-B5EE2C99395A}" dt="2021-08-18T16:44:33.499" v="482" actId="1076"/>
          <ac:picMkLst>
            <pc:docMk/>
            <pc:sldMk cId="3986673533" sldId="264"/>
            <ac:picMk id="4" creationId="{FF22B61A-312C-42CC-BC5D-BD4485764442}"/>
          </ac:picMkLst>
        </pc:picChg>
        <pc:picChg chg="add mod">
          <ac:chgData name="Sergio Alberto Castillo Páez" userId="a115272acfbfdb7e" providerId="LiveId" clId="{31C7ADB6-3DA5-41E7-B70C-B5EE2C99395A}" dt="2021-08-18T16:44:23.698" v="477" actId="1076"/>
          <ac:picMkLst>
            <pc:docMk/>
            <pc:sldMk cId="3986673533" sldId="264"/>
            <ac:picMk id="5" creationId="{5E9CFD18-35B4-4E9A-B047-EB803138D723}"/>
          </ac:picMkLst>
        </pc:picChg>
      </pc:sldChg>
      <pc:sldChg chg="addSp modSp add">
        <pc:chgData name="Sergio Alberto Castillo Páez" userId="a115272acfbfdb7e" providerId="LiveId" clId="{31C7ADB6-3DA5-41E7-B70C-B5EE2C99395A}" dt="2021-08-18T17:23:13.675" v="1807" actId="20577"/>
        <pc:sldMkLst>
          <pc:docMk/>
          <pc:sldMk cId="942280328" sldId="265"/>
        </pc:sldMkLst>
        <pc:spChg chg="mod">
          <ac:chgData name="Sergio Alberto Castillo Páez" userId="a115272acfbfdb7e" providerId="LiveId" clId="{31C7ADB6-3DA5-41E7-B70C-B5EE2C99395A}" dt="2021-08-18T16:45:09.052" v="519" actId="20577"/>
          <ac:spMkLst>
            <pc:docMk/>
            <pc:sldMk cId="942280328" sldId="265"/>
            <ac:spMk id="2" creationId="{C06E9B66-D611-43B2-A842-D69D73128189}"/>
          </ac:spMkLst>
        </pc:spChg>
        <pc:spChg chg="mod">
          <ac:chgData name="Sergio Alberto Castillo Páez" userId="a115272acfbfdb7e" providerId="LiveId" clId="{31C7ADB6-3DA5-41E7-B70C-B5EE2C99395A}" dt="2021-08-18T16:51:13.298" v="711" actId="14100"/>
          <ac:spMkLst>
            <pc:docMk/>
            <pc:sldMk cId="942280328" sldId="265"/>
            <ac:spMk id="3" creationId="{D298201C-05A6-4379-8D90-A86E00531D41}"/>
          </ac:spMkLst>
        </pc:spChg>
        <pc:spChg chg="add mod">
          <ac:chgData name="Sergio Alberto Castillo Páez" userId="a115272acfbfdb7e" providerId="LiveId" clId="{31C7ADB6-3DA5-41E7-B70C-B5EE2C99395A}" dt="2021-08-18T16:51:30.043" v="716" actId="1076"/>
          <ac:spMkLst>
            <pc:docMk/>
            <pc:sldMk cId="942280328" sldId="265"/>
            <ac:spMk id="7" creationId="{FFD88DC2-855C-42F6-B586-BE281B13861D}"/>
          </ac:spMkLst>
        </pc:spChg>
        <pc:spChg chg="add mod">
          <ac:chgData name="Sergio Alberto Castillo Páez" userId="a115272acfbfdb7e" providerId="LiveId" clId="{31C7ADB6-3DA5-41E7-B70C-B5EE2C99395A}" dt="2021-08-18T17:23:01.488" v="1798" actId="20577"/>
          <ac:spMkLst>
            <pc:docMk/>
            <pc:sldMk cId="942280328" sldId="265"/>
            <ac:spMk id="8" creationId="{0F4F0E32-E504-4CD8-B6B5-C33A6EDACAB4}"/>
          </ac:spMkLst>
        </pc:spChg>
        <pc:spChg chg="add mod">
          <ac:chgData name="Sergio Alberto Castillo Páez" userId="a115272acfbfdb7e" providerId="LiveId" clId="{31C7ADB6-3DA5-41E7-B70C-B5EE2C99395A}" dt="2021-08-18T17:23:13.675" v="1807" actId="20577"/>
          <ac:spMkLst>
            <pc:docMk/>
            <pc:sldMk cId="942280328" sldId="265"/>
            <ac:spMk id="9" creationId="{CE42B3B6-5DA2-4E07-8022-FC8E685233B6}"/>
          </ac:spMkLst>
        </pc:spChg>
        <pc:graphicFrameChg chg="add mod modGraphic">
          <ac:chgData name="Sergio Alberto Castillo Páez" userId="a115272acfbfdb7e" providerId="LiveId" clId="{31C7ADB6-3DA5-41E7-B70C-B5EE2C99395A}" dt="2021-08-18T17:17:27.496" v="1664" actId="20577"/>
          <ac:graphicFrameMkLst>
            <pc:docMk/>
            <pc:sldMk cId="942280328" sldId="265"/>
            <ac:graphicFrameMk id="4" creationId="{FCB01A85-6078-4984-A570-7ECAC1764BD1}"/>
          </ac:graphicFrameMkLst>
        </pc:graphicFrameChg>
        <pc:picChg chg="add mod">
          <ac:chgData name="Sergio Alberto Castillo Páez" userId="a115272acfbfdb7e" providerId="LiveId" clId="{31C7ADB6-3DA5-41E7-B70C-B5EE2C99395A}" dt="2021-08-18T16:51:20.026" v="713" actId="1076"/>
          <ac:picMkLst>
            <pc:docMk/>
            <pc:sldMk cId="942280328" sldId="265"/>
            <ac:picMk id="6" creationId="{AEB7FC77-1488-4F80-ACCE-402AFA2C0E53}"/>
          </ac:picMkLst>
        </pc:picChg>
      </pc:sldChg>
      <pc:sldChg chg="del">
        <pc:chgData name="Sergio Alberto Castillo Páez" userId="a115272acfbfdb7e" providerId="LiveId" clId="{31C7ADB6-3DA5-41E7-B70C-B5EE2C99395A}" dt="2021-08-18T16:33:18.769" v="63" actId="2696"/>
        <pc:sldMkLst>
          <pc:docMk/>
          <pc:sldMk cId="2104441648" sldId="265"/>
        </pc:sldMkLst>
      </pc:sldChg>
      <pc:sldChg chg="addSp modSp add">
        <pc:chgData name="Sergio Alberto Castillo Páez" userId="a115272acfbfdb7e" providerId="LiveId" clId="{31C7ADB6-3DA5-41E7-B70C-B5EE2C99395A}" dt="2021-08-18T17:21:46.219" v="1787" actId="20577"/>
        <pc:sldMkLst>
          <pc:docMk/>
          <pc:sldMk cId="1167603777" sldId="266"/>
        </pc:sldMkLst>
        <pc:spChg chg="mod">
          <ac:chgData name="Sergio Alberto Castillo Páez" userId="a115272acfbfdb7e" providerId="LiveId" clId="{31C7ADB6-3DA5-41E7-B70C-B5EE2C99395A}" dt="2021-08-18T17:06:53.394" v="1395" actId="1076"/>
          <ac:spMkLst>
            <pc:docMk/>
            <pc:sldMk cId="1167603777" sldId="266"/>
            <ac:spMk id="2" creationId="{7CF8C9AE-9282-4C95-A6B2-FCCB111DBAA6}"/>
          </ac:spMkLst>
        </pc:spChg>
        <pc:spChg chg="mod">
          <ac:chgData name="Sergio Alberto Castillo Páez" userId="a115272acfbfdb7e" providerId="LiveId" clId="{31C7ADB6-3DA5-41E7-B70C-B5EE2C99395A}" dt="2021-08-18T17:08:31.521" v="1537" actId="20577"/>
          <ac:spMkLst>
            <pc:docMk/>
            <pc:sldMk cId="1167603777" sldId="266"/>
            <ac:spMk id="3" creationId="{8E30A264-D357-43D1-85B9-8DD674D9213F}"/>
          </ac:spMkLst>
        </pc:spChg>
        <pc:spChg chg="add mod">
          <ac:chgData name="Sergio Alberto Castillo Páez" userId="a115272acfbfdb7e" providerId="LiveId" clId="{31C7ADB6-3DA5-41E7-B70C-B5EE2C99395A}" dt="2021-08-18T17:21:46.219" v="1787" actId="20577"/>
          <ac:spMkLst>
            <pc:docMk/>
            <pc:sldMk cId="1167603777" sldId="266"/>
            <ac:spMk id="5" creationId="{542C9FAB-B682-4968-A687-E1B548B77E0A}"/>
          </ac:spMkLst>
        </pc:spChg>
        <pc:graphicFrameChg chg="add mod modGraphic">
          <ac:chgData name="Sergio Alberto Castillo Páez" userId="a115272acfbfdb7e" providerId="LiveId" clId="{31C7ADB6-3DA5-41E7-B70C-B5EE2C99395A}" dt="2021-08-18T17:21:04.490" v="1758" actId="20577"/>
          <ac:graphicFrameMkLst>
            <pc:docMk/>
            <pc:sldMk cId="1167603777" sldId="266"/>
            <ac:graphicFrameMk id="4" creationId="{FA8291F8-02B6-4C31-82F0-6407BD0C7144}"/>
          </ac:graphicFrameMkLst>
        </pc:graphicFrameChg>
      </pc:sldChg>
      <pc:sldChg chg="del">
        <pc:chgData name="Sergio Alberto Castillo Páez" userId="a115272acfbfdb7e" providerId="LiveId" clId="{31C7ADB6-3DA5-41E7-B70C-B5EE2C99395A}" dt="2021-08-18T16:33:18.748" v="61" actId="2696"/>
        <pc:sldMkLst>
          <pc:docMk/>
          <pc:sldMk cId="3679989391" sldId="266"/>
        </pc:sldMkLst>
      </pc:sldChg>
      <pc:sldChg chg="del">
        <pc:chgData name="Sergio Alberto Castillo Páez" userId="a115272acfbfdb7e" providerId="LiveId" clId="{31C7ADB6-3DA5-41E7-B70C-B5EE2C99395A}" dt="2021-08-18T16:33:18.740" v="60" actId="2696"/>
        <pc:sldMkLst>
          <pc:docMk/>
          <pc:sldMk cId="1112728616" sldId="267"/>
        </pc:sldMkLst>
      </pc:sldChg>
      <pc:sldChg chg="del">
        <pc:chgData name="Sergio Alberto Castillo Páez" userId="a115272acfbfdb7e" providerId="LiveId" clId="{31C7ADB6-3DA5-41E7-B70C-B5EE2C99395A}" dt="2021-08-18T16:33:18.779" v="64" actId="2696"/>
        <pc:sldMkLst>
          <pc:docMk/>
          <pc:sldMk cId="844613316" sldId="268"/>
        </pc:sldMkLst>
      </pc:sldChg>
      <pc:sldChg chg="del">
        <pc:chgData name="Sergio Alberto Castillo Páez" userId="a115272acfbfdb7e" providerId="LiveId" clId="{31C7ADB6-3DA5-41E7-B70C-B5EE2C99395A}" dt="2021-08-18T16:33:18.791" v="65" actId="2696"/>
        <pc:sldMkLst>
          <pc:docMk/>
          <pc:sldMk cId="2773667024" sldId="269"/>
        </pc:sldMkLst>
      </pc:sldChg>
      <pc:sldChg chg="del">
        <pc:chgData name="Sergio Alberto Castillo Páez" userId="a115272acfbfdb7e" providerId="LiveId" clId="{31C7ADB6-3DA5-41E7-B70C-B5EE2C99395A}" dt="2021-08-18T16:33:18.803" v="66" actId="2696"/>
        <pc:sldMkLst>
          <pc:docMk/>
          <pc:sldMk cId="1766055648" sldId="270"/>
        </pc:sldMkLst>
      </pc:sldChg>
      <pc:sldChg chg="del">
        <pc:chgData name="Sergio Alberto Castillo Páez" userId="a115272acfbfdb7e" providerId="LiveId" clId="{31C7ADB6-3DA5-41E7-B70C-B5EE2C99395A}" dt="2021-08-18T16:33:18.814" v="67" actId="2696"/>
        <pc:sldMkLst>
          <pc:docMk/>
          <pc:sldMk cId="2596464623" sldId="271"/>
        </pc:sldMkLst>
      </pc:sldChg>
    </pc:docChg>
  </pc:docChgLst>
  <pc:docChgLst>
    <pc:chgData name="Sergio Alberto Castillo Páez" userId="a115272acfbfdb7e" providerId="LiveId" clId="{1462896C-BB02-45E0-82F0-6DF52A36118A}"/>
    <pc:docChg chg="undo custSel addSld delSld modSld">
      <pc:chgData name="Sergio Alberto Castillo Páez" userId="a115272acfbfdb7e" providerId="LiveId" clId="{1462896C-BB02-45E0-82F0-6DF52A36118A}" dt="2021-08-18T18:44:19.914" v="1713" actId="1076"/>
      <pc:docMkLst>
        <pc:docMk/>
      </pc:docMkLst>
      <pc:sldChg chg="modSp">
        <pc:chgData name="Sergio Alberto Castillo Páez" userId="a115272acfbfdb7e" providerId="LiveId" clId="{1462896C-BB02-45E0-82F0-6DF52A36118A}" dt="2021-08-18T18:13:27.490" v="0" actId="6549"/>
        <pc:sldMkLst>
          <pc:docMk/>
          <pc:sldMk cId="0" sldId="256"/>
        </pc:sldMkLst>
        <pc:spChg chg="mod">
          <ac:chgData name="Sergio Alberto Castillo Páez" userId="a115272acfbfdb7e" providerId="LiveId" clId="{1462896C-BB02-45E0-82F0-6DF52A36118A}" dt="2021-08-18T18:13:27.490" v="0" actId="6549"/>
          <ac:spMkLst>
            <pc:docMk/>
            <pc:sldMk cId="0" sldId="256"/>
            <ac:spMk id="4098" creationId="{793E5F08-6CB4-4C7E-8858-D7BEEEF4AA65}"/>
          </ac:spMkLst>
        </pc:spChg>
      </pc:sldChg>
      <pc:sldChg chg="addSp delSp modSp add">
        <pc:chgData name="Sergio Alberto Castillo Páez" userId="a115272acfbfdb7e" providerId="LiveId" clId="{1462896C-BB02-45E0-82F0-6DF52A36118A}" dt="2021-08-18T18:31:31.099" v="555" actId="1076"/>
        <pc:sldMkLst>
          <pc:docMk/>
          <pc:sldMk cId="1527735722" sldId="257"/>
        </pc:sldMkLst>
        <pc:spChg chg="mod">
          <ac:chgData name="Sergio Alberto Castillo Páez" userId="a115272acfbfdb7e" providerId="LiveId" clId="{1462896C-BB02-45E0-82F0-6DF52A36118A}" dt="2021-08-18T18:17:08.523" v="90" actId="1076"/>
          <ac:spMkLst>
            <pc:docMk/>
            <pc:sldMk cId="1527735722" sldId="257"/>
            <ac:spMk id="2" creationId="{99F705B4-F7F4-4E28-85BF-C8C8951736DD}"/>
          </ac:spMkLst>
        </pc:spChg>
        <pc:spChg chg="del">
          <ac:chgData name="Sergio Alberto Castillo Páez" userId="a115272acfbfdb7e" providerId="LiveId" clId="{1462896C-BB02-45E0-82F0-6DF52A36118A}" dt="2021-08-18T18:15:44.374" v="48" actId="478"/>
          <ac:spMkLst>
            <pc:docMk/>
            <pc:sldMk cId="1527735722" sldId="257"/>
            <ac:spMk id="3" creationId="{0C7A38A3-D33E-4C2E-8108-786134FC18EB}"/>
          </ac:spMkLst>
        </pc:spChg>
        <pc:spChg chg="add mod">
          <ac:chgData name="Sergio Alberto Castillo Páez" userId="a115272acfbfdb7e" providerId="LiveId" clId="{1462896C-BB02-45E0-82F0-6DF52A36118A}" dt="2021-08-18T18:17:11.253" v="91" actId="1076"/>
          <ac:spMkLst>
            <pc:docMk/>
            <pc:sldMk cId="1527735722" sldId="257"/>
            <ac:spMk id="5" creationId="{1ECF382B-8F9B-4658-B791-623CAB307336}"/>
          </ac:spMkLst>
        </pc:spChg>
        <pc:picChg chg="add mod">
          <ac:chgData name="Sergio Alberto Castillo Páez" userId="a115272acfbfdb7e" providerId="LiveId" clId="{1462896C-BB02-45E0-82F0-6DF52A36118A}" dt="2021-08-18T18:31:31.099" v="555" actId="1076"/>
          <ac:picMkLst>
            <pc:docMk/>
            <pc:sldMk cId="1527735722" sldId="257"/>
            <ac:picMk id="4" creationId="{DA2B1E42-C37A-46B0-8CF3-2F8BF33E8F80}"/>
          </ac:picMkLst>
        </pc:picChg>
      </pc:sldChg>
      <pc:sldChg chg="addSp delSp modSp add addCm delCm modCm">
        <pc:chgData name="Sergio Alberto Castillo Páez" userId="a115272acfbfdb7e" providerId="LiveId" clId="{1462896C-BB02-45E0-82F0-6DF52A36118A}" dt="2021-08-18T18:25:00.420" v="359" actId="1076"/>
        <pc:sldMkLst>
          <pc:docMk/>
          <pc:sldMk cId="1562058712" sldId="258"/>
        </pc:sldMkLst>
        <pc:spChg chg="mod">
          <ac:chgData name="Sergio Alberto Castillo Páez" userId="a115272acfbfdb7e" providerId="LiveId" clId="{1462896C-BB02-45E0-82F0-6DF52A36118A}" dt="2021-08-18T18:17:28.292" v="138" actId="20577"/>
          <ac:spMkLst>
            <pc:docMk/>
            <pc:sldMk cId="1562058712" sldId="258"/>
            <ac:spMk id="2" creationId="{C3995193-75DB-4891-ACA6-25CBED5BCB75}"/>
          </ac:spMkLst>
        </pc:spChg>
        <pc:spChg chg="del">
          <ac:chgData name="Sergio Alberto Castillo Páez" userId="a115272acfbfdb7e" providerId="LiveId" clId="{1462896C-BB02-45E0-82F0-6DF52A36118A}" dt="2021-08-18T18:17:32.007" v="139" actId="478"/>
          <ac:spMkLst>
            <pc:docMk/>
            <pc:sldMk cId="1562058712" sldId="258"/>
            <ac:spMk id="3" creationId="{D7822F68-3F06-4B38-AF32-13B077938174}"/>
          </ac:spMkLst>
        </pc:spChg>
        <pc:picChg chg="add mod">
          <ac:chgData name="Sergio Alberto Castillo Páez" userId="a115272acfbfdb7e" providerId="LiveId" clId="{1462896C-BB02-45E0-82F0-6DF52A36118A}" dt="2021-08-18T18:24:45.746" v="356" actId="1440"/>
          <ac:picMkLst>
            <pc:docMk/>
            <pc:sldMk cId="1562058712" sldId="258"/>
            <ac:picMk id="4" creationId="{CA8DFB7C-163D-49E6-90F7-D38524FD1217}"/>
          </ac:picMkLst>
        </pc:picChg>
        <pc:picChg chg="add mod">
          <ac:chgData name="Sergio Alberto Castillo Páez" userId="a115272acfbfdb7e" providerId="LiveId" clId="{1462896C-BB02-45E0-82F0-6DF52A36118A}" dt="2021-08-18T18:24:52.818" v="357" actId="1440"/>
          <ac:picMkLst>
            <pc:docMk/>
            <pc:sldMk cId="1562058712" sldId="258"/>
            <ac:picMk id="5" creationId="{90CBCFF7-DA8B-413D-B0A1-0C3052300D86}"/>
          </ac:picMkLst>
        </pc:picChg>
        <pc:picChg chg="add mod">
          <ac:chgData name="Sergio Alberto Castillo Páez" userId="a115272acfbfdb7e" providerId="LiveId" clId="{1462896C-BB02-45E0-82F0-6DF52A36118A}" dt="2021-08-18T18:25:00.420" v="359" actId="1076"/>
          <ac:picMkLst>
            <pc:docMk/>
            <pc:sldMk cId="1562058712" sldId="258"/>
            <ac:picMk id="6" creationId="{39D48AB2-7EA7-47AD-BE11-D0D51538CC10}"/>
          </ac:picMkLst>
        </pc:picChg>
      </pc:sldChg>
      <pc:sldChg chg="del">
        <pc:chgData name="Sergio Alberto Castillo Páez" userId="a115272acfbfdb7e" providerId="LiveId" clId="{1462896C-BB02-45E0-82F0-6DF52A36118A}" dt="2021-08-18T18:13:40.680" v="6" actId="2696"/>
        <pc:sldMkLst>
          <pc:docMk/>
          <pc:sldMk cId="4124382193" sldId="258"/>
        </pc:sldMkLst>
      </pc:sldChg>
      <pc:sldChg chg="del">
        <pc:chgData name="Sergio Alberto Castillo Páez" userId="a115272acfbfdb7e" providerId="LiveId" clId="{1462896C-BB02-45E0-82F0-6DF52A36118A}" dt="2021-08-18T18:13:36.261" v="2" actId="2696"/>
        <pc:sldMkLst>
          <pc:docMk/>
          <pc:sldMk cId="2418228699" sldId="259"/>
        </pc:sldMkLst>
      </pc:sldChg>
      <pc:sldChg chg="addSp delSp modSp add">
        <pc:chgData name="Sergio Alberto Castillo Páez" userId="a115272acfbfdb7e" providerId="LiveId" clId="{1462896C-BB02-45E0-82F0-6DF52A36118A}" dt="2021-08-18T18:25:05.803" v="360" actId="1076"/>
        <pc:sldMkLst>
          <pc:docMk/>
          <pc:sldMk cId="3633351761" sldId="259"/>
        </pc:sldMkLst>
        <pc:spChg chg="mod">
          <ac:chgData name="Sergio Alberto Castillo Páez" userId="a115272acfbfdb7e" providerId="LiveId" clId="{1462896C-BB02-45E0-82F0-6DF52A36118A}" dt="2021-08-18T18:22:07.303" v="229" actId="20577"/>
          <ac:spMkLst>
            <pc:docMk/>
            <pc:sldMk cId="3633351761" sldId="259"/>
            <ac:spMk id="2" creationId="{C3995193-75DB-4891-ACA6-25CBED5BCB75}"/>
          </ac:spMkLst>
        </pc:spChg>
        <pc:picChg chg="add mod">
          <ac:chgData name="Sergio Alberto Castillo Páez" userId="a115272acfbfdb7e" providerId="LiveId" clId="{1462896C-BB02-45E0-82F0-6DF52A36118A}" dt="2021-08-18T18:21:54.131" v="220" actId="1076"/>
          <ac:picMkLst>
            <pc:docMk/>
            <pc:sldMk cId="3633351761" sldId="259"/>
            <ac:picMk id="3" creationId="{395CAC71-5656-464E-99EA-675C326E69A6}"/>
          </ac:picMkLst>
        </pc:picChg>
        <pc:picChg chg="del">
          <ac:chgData name="Sergio Alberto Castillo Páez" userId="a115272acfbfdb7e" providerId="LiveId" clId="{1462896C-BB02-45E0-82F0-6DF52A36118A}" dt="2021-08-18T18:20:22.052" v="168" actId="478"/>
          <ac:picMkLst>
            <pc:docMk/>
            <pc:sldMk cId="3633351761" sldId="259"/>
            <ac:picMk id="4" creationId="{CA8DFB7C-163D-49E6-90F7-D38524FD1217}"/>
          </ac:picMkLst>
        </pc:picChg>
        <pc:picChg chg="del">
          <ac:chgData name="Sergio Alberto Castillo Páez" userId="a115272acfbfdb7e" providerId="LiveId" clId="{1462896C-BB02-45E0-82F0-6DF52A36118A}" dt="2021-08-18T18:20:21.398" v="167" actId="478"/>
          <ac:picMkLst>
            <pc:docMk/>
            <pc:sldMk cId="3633351761" sldId="259"/>
            <ac:picMk id="5" creationId="{90CBCFF7-DA8B-413D-B0A1-0C3052300D86}"/>
          </ac:picMkLst>
        </pc:picChg>
        <pc:picChg chg="del">
          <ac:chgData name="Sergio Alberto Castillo Páez" userId="a115272acfbfdb7e" providerId="LiveId" clId="{1462896C-BB02-45E0-82F0-6DF52A36118A}" dt="2021-08-18T18:20:22.772" v="169" actId="478"/>
          <ac:picMkLst>
            <pc:docMk/>
            <pc:sldMk cId="3633351761" sldId="259"/>
            <ac:picMk id="6" creationId="{39D48AB2-7EA7-47AD-BE11-D0D51538CC10}"/>
          </ac:picMkLst>
        </pc:picChg>
        <pc:picChg chg="add mod">
          <ac:chgData name="Sergio Alberto Castillo Páez" userId="a115272acfbfdb7e" providerId="LiveId" clId="{1462896C-BB02-45E0-82F0-6DF52A36118A}" dt="2021-08-18T18:21:50.123" v="218" actId="1076"/>
          <ac:picMkLst>
            <pc:docMk/>
            <pc:sldMk cId="3633351761" sldId="259"/>
            <ac:picMk id="7" creationId="{5AC5C489-EF08-4F69-9251-585A076BFB8D}"/>
          </ac:picMkLst>
        </pc:picChg>
        <pc:picChg chg="add mod">
          <ac:chgData name="Sergio Alberto Castillo Páez" userId="a115272acfbfdb7e" providerId="LiveId" clId="{1462896C-BB02-45E0-82F0-6DF52A36118A}" dt="2021-08-18T18:25:05.803" v="360" actId="1076"/>
          <ac:picMkLst>
            <pc:docMk/>
            <pc:sldMk cId="3633351761" sldId="259"/>
            <ac:picMk id="8" creationId="{E1699249-2D1D-479E-AC03-0AF0C121512A}"/>
          </ac:picMkLst>
        </pc:picChg>
      </pc:sldChg>
      <pc:sldChg chg="del">
        <pc:chgData name="Sergio Alberto Castillo Páez" userId="a115272acfbfdb7e" providerId="LiveId" clId="{1462896C-BB02-45E0-82F0-6DF52A36118A}" dt="2021-08-18T18:13:32.829" v="1" actId="2696"/>
        <pc:sldMkLst>
          <pc:docMk/>
          <pc:sldMk cId="63348610" sldId="260"/>
        </pc:sldMkLst>
      </pc:sldChg>
      <pc:sldChg chg="addSp delSp modSp add">
        <pc:chgData name="Sergio Alberto Castillo Páez" userId="a115272acfbfdb7e" providerId="LiveId" clId="{1462896C-BB02-45E0-82F0-6DF52A36118A}" dt="2021-08-18T18:25:33.246" v="362" actId="1440"/>
        <pc:sldMkLst>
          <pc:docMk/>
          <pc:sldMk cId="2892548674" sldId="260"/>
        </pc:sldMkLst>
        <pc:spChg chg="mod">
          <ac:chgData name="Sergio Alberto Castillo Páez" userId="a115272acfbfdb7e" providerId="LiveId" clId="{1462896C-BB02-45E0-82F0-6DF52A36118A}" dt="2021-08-18T18:22:29.339" v="279" actId="20577"/>
          <ac:spMkLst>
            <pc:docMk/>
            <pc:sldMk cId="2892548674" sldId="260"/>
            <ac:spMk id="2" creationId="{785147C6-229A-4B4E-ABFB-179CEDDD58B5}"/>
          </ac:spMkLst>
        </pc:spChg>
        <pc:spChg chg="del">
          <ac:chgData name="Sergio Alberto Castillo Páez" userId="a115272acfbfdb7e" providerId="LiveId" clId="{1462896C-BB02-45E0-82F0-6DF52A36118A}" dt="2021-08-18T18:22:32.050" v="280" actId="478"/>
          <ac:spMkLst>
            <pc:docMk/>
            <pc:sldMk cId="2892548674" sldId="260"/>
            <ac:spMk id="3" creationId="{18817F52-8896-4591-BD60-0873AE165591}"/>
          </ac:spMkLst>
        </pc:spChg>
        <pc:picChg chg="add mod">
          <ac:chgData name="Sergio Alberto Castillo Páez" userId="a115272acfbfdb7e" providerId="LiveId" clId="{1462896C-BB02-45E0-82F0-6DF52A36118A}" dt="2021-08-18T18:25:24.788" v="361" actId="1440"/>
          <ac:picMkLst>
            <pc:docMk/>
            <pc:sldMk cId="2892548674" sldId="260"/>
            <ac:picMk id="4" creationId="{458D696D-2906-4238-9339-60A0E9B1518B}"/>
          </ac:picMkLst>
        </pc:picChg>
        <pc:picChg chg="add mod">
          <ac:chgData name="Sergio Alberto Castillo Páez" userId="a115272acfbfdb7e" providerId="LiveId" clId="{1462896C-BB02-45E0-82F0-6DF52A36118A}" dt="2021-08-18T18:25:33.246" v="362" actId="1440"/>
          <ac:picMkLst>
            <pc:docMk/>
            <pc:sldMk cId="2892548674" sldId="260"/>
            <ac:picMk id="5" creationId="{0400D7D3-354D-4950-A66B-4D93C01ED0B9}"/>
          </ac:picMkLst>
        </pc:picChg>
      </pc:sldChg>
      <pc:sldChg chg="addSp delSp modSp add">
        <pc:chgData name="Sergio Alberto Castillo Páez" userId="a115272acfbfdb7e" providerId="LiveId" clId="{1462896C-BB02-45E0-82F0-6DF52A36118A}" dt="2021-08-18T18:24:29.202" v="354" actId="1440"/>
        <pc:sldMkLst>
          <pc:docMk/>
          <pc:sldMk cId="2993864511" sldId="261"/>
        </pc:sldMkLst>
        <pc:spChg chg="mod">
          <ac:chgData name="Sergio Alberto Castillo Páez" userId="a115272acfbfdb7e" providerId="LiveId" clId="{1462896C-BB02-45E0-82F0-6DF52A36118A}" dt="2021-08-18T18:23:31.953" v="342" actId="20577"/>
          <ac:spMkLst>
            <pc:docMk/>
            <pc:sldMk cId="2993864511" sldId="261"/>
            <ac:spMk id="2" creationId="{79C3452C-1699-44F8-B335-F20A26E34DAA}"/>
          </ac:spMkLst>
        </pc:spChg>
        <pc:spChg chg="del">
          <ac:chgData name="Sergio Alberto Castillo Páez" userId="a115272acfbfdb7e" providerId="LiveId" clId="{1462896C-BB02-45E0-82F0-6DF52A36118A}" dt="2021-08-18T18:23:35.868" v="343" actId="478"/>
          <ac:spMkLst>
            <pc:docMk/>
            <pc:sldMk cId="2993864511" sldId="261"/>
            <ac:spMk id="3" creationId="{2286CE0C-F206-4E6A-A63D-D9CABBF060C8}"/>
          </ac:spMkLst>
        </pc:spChg>
        <pc:picChg chg="add mod">
          <ac:chgData name="Sergio Alberto Castillo Páez" userId="a115272acfbfdb7e" providerId="LiveId" clId="{1462896C-BB02-45E0-82F0-6DF52A36118A}" dt="2021-08-18T18:24:25.731" v="352" actId="1076"/>
          <ac:picMkLst>
            <pc:docMk/>
            <pc:sldMk cId="2993864511" sldId="261"/>
            <ac:picMk id="4" creationId="{EC3E844B-DFB0-4662-AFA9-854300D67614}"/>
          </ac:picMkLst>
        </pc:picChg>
        <pc:picChg chg="add mod">
          <ac:chgData name="Sergio Alberto Castillo Páez" userId="a115272acfbfdb7e" providerId="LiveId" clId="{1462896C-BB02-45E0-82F0-6DF52A36118A}" dt="2021-08-18T18:24:29.202" v="354" actId="1440"/>
          <ac:picMkLst>
            <pc:docMk/>
            <pc:sldMk cId="2993864511" sldId="261"/>
            <ac:picMk id="5" creationId="{39FD173C-10A5-4F2A-B21B-FF9BC74293B9}"/>
          </ac:picMkLst>
        </pc:picChg>
      </pc:sldChg>
      <pc:sldChg chg="del">
        <pc:chgData name="Sergio Alberto Castillo Páez" userId="a115272acfbfdb7e" providerId="LiveId" clId="{1462896C-BB02-45E0-82F0-6DF52A36118A}" dt="2021-08-18T18:13:36.271" v="3" actId="2696"/>
        <pc:sldMkLst>
          <pc:docMk/>
          <pc:sldMk cId="3169905677" sldId="261"/>
        </pc:sldMkLst>
      </pc:sldChg>
      <pc:sldChg chg="del">
        <pc:chgData name="Sergio Alberto Castillo Páez" userId="a115272acfbfdb7e" providerId="LiveId" clId="{1462896C-BB02-45E0-82F0-6DF52A36118A}" dt="2021-08-18T18:13:36.281" v="4" actId="2696"/>
        <pc:sldMkLst>
          <pc:docMk/>
          <pc:sldMk cId="2042619552" sldId="262"/>
        </pc:sldMkLst>
      </pc:sldChg>
      <pc:sldChg chg="addSp delSp modSp add">
        <pc:chgData name="Sergio Alberto Castillo Páez" userId="a115272acfbfdb7e" providerId="LiveId" clId="{1462896C-BB02-45E0-82F0-6DF52A36118A}" dt="2021-08-18T18:27:50.695" v="456" actId="1440"/>
        <pc:sldMkLst>
          <pc:docMk/>
          <pc:sldMk cId="4138528525" sldId="262"/>
        </pc:sldMkLst>
        <pc:spChg chg="mod">
          <ac:chgData name="Sergio Alberto Castillo Páez" userId="a115272acfbfdb7e" providerId="LiveId" clId="{1462896C-BB02-45E0-82F0-6DF52A36118A}" dt="2021-08-18T18:26:07.902" v="432" actId="20577"/>
          <ac:spMkLst>
            <pc:docMk/>
            <pc:sldMk cId="4138528525" sldId="262"/>
            <ac:spMk id="2" creationId="{6D8AD943-393D-42EC-AD91-7327B78CE065}"/>
          </ac:spMkLst>
        </pc:spChg>
        <pc:spChg chg="del">
          <ac:chgData name="Sergio Alberto Castillo Páez" userId="a115272acfbfdb7e" providerId="LiveId" clId="{1462896C-BB02-45E0-82F0-6DF52A36118A}" dt="2021-08-18T18:26:13.076" v="433" actId="478"/>
          <ac:spMkLst>
            <pc:docMk/>
            <pc:sldMk cId="4138528525" sldId="262"/>
            <ac:spMk id="3" creationId="{B820BF34-4960-47C6-8AF4-B89033581A96}"/>
          </ac:spMkLst>
        </pc:spChg>
        <pc:picChg chg="add mod">
          <ac:chgData name="Sergio Alberto Castillo Páez" userId="a115272acfbfdb7e" providerId="LiveId" clId="{1462896C-BB02-45E0-82F0-6DF52A36118A}" dt="2021-08-18T18:27:42.883" v="454" actId="1440"/>
          <ac:picMkLst>
            <pc:docMk/>
            <pc:sldMk cId="4138528525" sldId="262"/>
            <ac:picMk id="4" creationId="{D7E29E3D-9F8C-47F2-A733-D2B69C538D0C}"/>
          </ac:picMkLst>
        </pc:picChg>
        <pc:picChg chg="add mod">
          <ac:chgData name="Sergio Alberto Castillo Páez" userId="a115272acfbfdb7e" providerId="LiveId" clId="{1462896C-BB02-45E0-82F0-6DF52A36118A}" dt="2021-08-18T18:27:46.749" v="455" actId="1440"/>
          <ac:picMkLst>
            <pc:docMk/>
            <pc:sldMk cId="4138528525" sldId="262"/>
            <ac:picMk id="5" creationId="{409BD036-5B90-4887-B43D-FC57DB4DD46E}"/>
          </ac:picMkLst>
        </pc:picChg>
        <pc:picChg chg="add mod">
          <ac:chgData name="Sergio Alberto Castillo Páez" userId="a115272acfbfdb7e" providerId="LiveId" clId="{1462896C-BB02-45E0-82F0-6DF52A36118A}" dt="2021-08-18T18:27:50.695" v="456" actId="1440"/>
          <ac:picMkLst>
            <pc:docMk/>
            <pc:sldMk cId="4138528525" sldId="262"/>
            <ac:picMk id="6" creationId="{C6A9E38E-0A38-435E-94D9-83947DE24D79}"/>
          </ac:picMkLst>
        </pc:picChg>
      </pc:sldChg>
      <pc:sldChg chg="del">
        <pc:chgData name="Sergio Alberto Castillo Páez" userId="a115272acfbfdb7e" providerId="LiveId" clId="{1462896C-BB02-45E0-82F0-6DF52A36118A}" dt="2021-08-18T18:13:36.290" v="5" actId="2696"/>
        <pc:sldMkLst>
          <pc:docMk/>
          <pc:sldMk cId="1410159434" sldId="263"/>
        </pc:sldMkLst>
      </pc:sldChg>
      <pc:sldChg chg="addSp delSp modSp add">
        <pc:chgData name="Sergio Alberto Castillo Páez" userId="a115272acfbfdb7e" providerId="LiveId" clId="{1462896C-BB02-45E0-82F0-6DF52A36118A}" dt="2021-08-18T18:34:22.346" v="662" actId="1440"/>
        <pc:sldMkLst>
          <pc:docMk/>
          <pc:sldMk cId="4197106650" sldId="263"/>
        </pc:sldMkLst>
        <pc:spChg chg="mod">
          <ac:chgData name="Sergio Alberto Castillo Páez" userId="a115272acfbfdb7e" providerId="LiveId" clId="{1462896C-BB02-45E0-82F0-6DF52A36118A}" dt="2021-08-18T18:28:18.555" v="518" actId="20577"/>
          <ac:spMkLst>
            <pc:docMk/>
            <pc:sldMk cId="4197106650" sldId="263"/>
            <ac:spMk id="2" creationId="{912FD153-89C2-43F4-8F6A-5C216CBAAB43}"/>
          </ac:spMkLst>
        </pc:spChg>
        <pc:spChg chg="del">
          <ac:chgData name="Sergio Alberto Castillo Páez" userId="a115272acfbfdb7e" providerId="LiveId" clId="{1462896C-BB02-45E0-82F0-6DF52A36118A}" dt="2021-08-18T18:28:21.606" v="519" actId="478"/>
          <ac:spMkLst>
            <pc:docMk/>
            <pc:sldMk cId="4197106650" sldId="263"/>
            <ac:spMk id="3" creationId="{7D3367F6-42EB-4591-9696-3C70F7D9C220}"/>
          </ac:spMkLst>
        </pc:spChg>
        <pc:picChg chg="add mod">
          <ac:chgData name="Sergio Alberto Castillo Páez" userId="a115272acfbfdb7e" providerId="LiveId" clId="{1462896C-BB02-45E0-82F0-6DF52A36118A}" dt="2021-08-18T18:28:47.371" v="523" actId="1076"/>
          <ac:picMkLst>
            <pc:docMk/>
            <pc:sldMk cId="4197106650" sldId="263"/>
            <ac:picMk id="4" creationId="{74A3BA93-7D8C-472F-BFF8-7F1B568AE5C6}"/>
          </ac:picMkLst>
        </pc:picChg>
        <pc:picChg chg="add mod">
          <ac:chgData name="Sergio Alberto Castillo Páez" userId="a115272acfbfdb7e" providerId="LiveId" clId="{1462896C-BB02-45E0-82F0-6DF52A36118A}" dt="2021-08-18T18:34:22.346" v="662" actId="1440"/>
          <ac:picMkLst>
            <pc:docMk/>
            <pc:sldMk cId="4197106650" sldId="263"/>
            <ac:picMk id="5" creationId="{3D284670-42DC-4C61-9A65-1E500B9E7837}"/>
          </ac:picMkLst>
        </pc:picChg>
      </pc:sldChg>
      <pc:sldChg chg="addSp delSp modSp add">
        <pc:chgData name="Sergio Alberto Castillo Páez" userId="a115272acfbfdb7e" providerId="LiveId" clId="{1462896C-BB02-45E0-82F0-6DF52A36118A}" dt="2021-08-18T18:33:02.882" v="609" actId="1076"/>
        <pc:sldMkLst>
          <pc:docMk/>
          <pc:sldMk cId="3774410867" sldId="264"/>
        </pc:sldMkLst>
        <pc:spChg chg="mod">
          <ac:chgData name="Sergio Alberto Castillo Páez" userId="a115272acfbfdb7e" providerId="LiveId" clId="{1462896C-BB02-45E0-82F0-6DF52A36118A}" dt="2021-08-18T18:31:56.325" v="596" actId="20577"/>
          <ac:spMkLst>
            <pc:docMk/>
            <pc:sldMk cId="3774410867" sldId="264"/>
            <ac:spMk id="2" creationId="{92D2FAD7-5ED1-400D-B149-ECC734036112}"/>
          </ac:spMkLst>
        </pc:spChg>
        <pc:spChg chg="del">
          <ac:chgData name="Sergio Alberto Castillo Páez" userId="a115272acfbfdb7e" providerId="LiveId" clId="{1462896C-BB02-45E0-82F0-6DF52A36118A}" dt="2021-08-18T18:31:59.578" v="597" actId="478"/>
          <ac:spMkLst>
            <pc:docMk/>
            <pc:sldMk cId="3774410867" sldId="264"/>
            <ac:spMk id="3" creationId="{6B7F5B23-A77B-4689-A83D-E0CC30D076F5}"/>
          </ac:spMkLst>
        </pc:spChg>
        <pc:picChg chg="add mod">
          <ac:chgData name="Sergio Alberto Castillo Páez" userId="a115272acfbfdb7e" providerId="LiveId" clId="{1462896C-BB02-45E0-82F0-6DF52A36118A}" dt="2021-08-18T18:33:02.882" v="609" actId="1076"/>
          <ac:picMkLst>
            <pc:docMk/>
            <pc:sldMk cId="3774410867" sldId="264"/>
            <ac:picMk id="4" creationId="{A3563552-8219-44E8-A64C-956BDF8D8ADB}"/>
          </ac:picMkLst>
        </pc:picChg>
        <pc:picChg chg="add mod">
          <ac:chgData name="Sergio Alberto Castillo Páez" userId="a115272acfbfdb7e" providerId="LiveId" clId="{1462896C-BB02-45E0-82F0-6DF52A36118A}" dt="2021-08-18T18:33:02.146" v="608" actId="1076"/>
          <ac:picMkLst>
            <pc:docMk/>
            <pc:sldMk cId="3774410867" sldId="264"/>
            <ac:picMk id="5" creationId="{8EFFB2EB-3EA3-49BA-8CA4-BE473A6605A4}"/>
          </ac:picMkLst>
        </pc:picChg>
      </pc:sldChg>
      <pc:sldChg chg="del">
        <pc:chgData name="Sergio Alberto Castillo Páez" userId="a115272acfbfdb7e" providerId="LiveId" clId="{1462896C-BB02-45E0-82F0-6DF52A36118A}" dt="2021-08-18T18:13:40.783" v="7" actId="2696"/>
        <pc:sldMkLst>
          <pc:docMk/>
          <pc:sldMk cId="3986673533" sldId="264"/>
        </pc:sldMkLst>
      </pc:sldChg>
      <pc:sldChg chg="addSp delSp modSp add">
        <pc:chgData name="Sergio Alberto Castillo Páez" userId="a115272acfbfdb7e" providerId="LiveId" clId="{1462896C-BB02-45E0-82F0-6DF52A36118A}" dt="2021-08-18T18:34:35.994" v="665" actId="1076"/>
        <pc:sldMkLst>
          <pc:docMk/>
          <pc:sldMk cId="378926443" sldId="265"/>
        </pc:sldMkLst>
        <pc:spChg chg="mod">
          <ac:chgData name="Sergio Alberto Castillo Páez" userId="a115272acfbfdb7e" providerId="LiveId" clId="{1462896C-BB02-45E0-82F0-6DF52A36118A}" dt="2021-08-18T18:33:17.639" v="655" actId="20577"/>
          <ac:spMkLst>
            <pc:docMk/>
            <pc:sldMk cId="378926443" sldId="265"/>
            <ac:spMk id="2" creationId="{C015BD03-44D4-4E4C-916A-C0B37EDAE6DB}"/>
          </ac:spMkLst>
        </pc:spChg>
        <pc:spChg chg="del">
          <ac:chgData name="Sergio Alberto Castillo Páez" userId="a115272acfbfdb7e" providerId="LiveId" clId="{1462896C-BB02-45E0-82F0-6DF52A36118A}" dt="2021-08-18T18:33:21.195" v="656" actId="478"/>
          <ac:spMkLst>
            <pc:docMk/>
            <pc:sldMk cId="378926443" sldId="265"/>
            <ac:spMk id="3" creationId="{78476B15-646F-4DB8-966F-AA02682E6430}"/>
          </ac:spMkLst>
        </pc:spChg>
        <pc:picChg chg="add mod">
          <ac:chgData name="Sergio Alberto Castillo Páez" userId="a115272acfbfdb7e" providerId="LiveId" clId="{1462896C-BB02-45E0-82F0-6DF52A36118A}" dt="2021-08-18T18:33:54.177" v="659" actId="1076"/>
          <ac:picMkLst>
            <pc:docMk/>
            <pc:sldMk cId="378926443" sldId="265"/>
            <ac:picMk id="4" creationId="{041D75B9-A664-4959-9E1D-80403AB30860}"/>
          </ac:picMkLst>
        </pc:picChg>
        <pc:picChg chg="add mod">
          <ac:chgData name="Sergio Alberto Castillo Páez" userId="a115272acfbfdb7e" providerId="LiveId" clId="{1462896C-BB02-45E0-82F0-6DF52A36118A}" dt="2021-08-18T18:34:35.994" v="665" actId="1076"/>
          <ac:picMkLst>
            <pc:docMk/>
            <pc:sldMk cId="378926443" sldId="265"/>
            <ac:picMk id="5" creationId="{1BD18A0C-2404-4BCE-967B-4A440331F5B1}"/>
          </ac:picMkLst>
        </pc:picChg>
      </pc:sldChg>
      <pc:sldChg chg="del">
        <pc:chgData name="Sergio Alberto Castillo Páez" userId="a115272acfbfdb7e" providerId="LiveId" clId="{1462896C-BB02-45E0-82F0-6DF52A36118A}" dt="2021-08-18T18:13:40.915" v="8" actId="2696"/>
        <pc:sldMkLst>
          <pc:docMk/>
          <pc:sldMk cId="942280328" sldId="265"/>
        </pc:sldMkLst>
      </pc:sldChg>
      <pc:sldChg chg="del">
        <pc:chgData name="Sergio Alberto Castillo Páez" userId="a115272acfbfdb7e" providerId="LiveId" clId="{1462896C-BB02-45E0-82F0-6DF52A36118A}" dt="2021-08-18T18:13:40.924" v="9" actId="2696"/>
        <pc:sldMkLst>
          <pc:docMk/>
          <pc:sldMk cId="1167603777" sldId="266"/>
        </pc:sldMkLst>
      </pc:sldChg>
      <pc:sldChg chg="addSp delSp modSp add">
        <pc:chgData name="Sergio Alberto Castillo Páez" userId="a115272acfbfdb7e" providerId="LiveId" clId="{1462896C-BB02-45E0-82F0-6DF52A36118A}" dt="2021-08-18T18:38:25.235" v="893" actId="13822"/>
        <pc:sldMkLst>
          <pc:docMk/>
          <pc:sldMk cId="2416478298" sldId="266"/>
        </pc:sldMkLst>
        <pc:spChg chg="mod">
          <ac:chgData name="Sergio Alberto Castillo Páez" userId="a115272acfbfdb7e" providerId="LiveId" clId="{1462896C-BB02-45E0-82F0-6DF52A36118A}" dt="2021-08-18T18:35:57.782" v="738" actId="20577"/>
          <ac:spMkLst>
            <pc:docMk/>
            <pc:sldMk cId="2416478298" sldId="266"/>
            <ac:spMk id="2" creationId="{B40DE010-1E0C-40F1-B393-ACC96EB5AFE8}"/>
          </ac:spMkLst>
        </pc:spChg>
        <pc:spChg chg="del">
          <ac:chgData name="Sergio Alberto Castillo Páez" userId="a115272acfbfdb7e" providerId="LiveId" clId="{1462896C-BB02-45E0-82F0-6DF52A36118A}" dt="2021-08-18T18:36:01.329" v="739" actId="478"/>
          <ac:spMkLst>
            <pc:docMk/>
            <pc:sldMk cId="2416478298" sldId="266"/>
            <ac:spMk id="3" creationId="{38FD78D1-93BD-4756-9434-EE815B5FE9E5}"/>
          </ac:spMkLst>
        </pc:spChg>
        <pc:spChg chg="add mod">
          <ac:chgData name="Sergio Alberto Castillo Páez" userId="a115272acfbfdb7e" providerId="LiveId" clId="{1462896C-BB02-45E0-82F0-6DF52A36118A}" dt="2021-08-18T18:38:25.235" v="893" actId="13822"/>
          <ac:spMkLst>
            <pc:docMk/>
            <pc:sldMk cId="2416478298" sldId="266"/>
            <ac:spMk id="6" creationId="{C91BBCD5-0255-40DD-9242-FC20120A3974}"/>
          </ac:spMkLst>
        </pc:spChg>
        <pc:picChg chg="add mod">
          <ac:chgData name="Sergio Alberto Castillo Páez" userId="a115272acfbfdb7e" providerId="LiveId" clId="{1462896C-BB02-45E0-82F0-6DF52A36118A}" dt="2021-08-18T18:37:27.218" v="752" actId="1076"/>
          <ac:picMkLst>
            <pc:docMk/>
            <pc:sldMk cId="2416478298" sldId="266"/>
            <ac:picMk id="4" creationId="{A2924BAD-7BC7-4D2D-8972-39D933A79330}"/>
          </ac:picMkLst>
        </pc:picChg>
        <pc:picChg chg="add mod">
          <ac:chgData name="Sergio Alberto Castillo Páez" userId="a115272acfbfdb7e" providerId="LiveId" clId="{1462896C-BB02-45E0-82F0-6DF52A36118A}" dt="2021-08-18T18:37:26.082" v="751" actId="1076"/>
          <ac:picMkLst>
            <pc:docMk/>
            <pc:sldMk cId="2416478298" sldId="266"/>
            <ac:picMk id="5" creationId="{B6140CB7-0894-463F-A0A4-3C66AAEB38C2}"/>
          </ac:picMkLst>
        </pc:picChg>
      </pc:sldChg>
      <pc:sldChg chg="addSp modSp add">
        <pc:chgData name="Sergio Alberto Castillo Páez" userId="a115272acfbfdb7e" providerId="LiveId" clId="{1462896C-BB02-45E0-82F0-6DF52A36118A}" dt="2021-08-18T18:44:19.914" v="1713" actId="1076"/>
        <pc:sldMkLst>
          <pc:docMk/>
          <pc:sldMk cId="204883721" sldId="267"/>
        </pc:sldMkLst>
        <pc:spChg chg="mod">
          <ac:chgData name="Sergio Alberto Castillo Páez" userId="a115272acfbfdb7e" providerId="LiveId" clId="{1462896C-BB02-45E0-82F0-6DF52A36118A}" dt="2021-08-18T18:39:22.444" v="958" actId="20577"/>
          <ac:spMkLst>
            <pc:docMk/>
            <pc:sldMk cId="204883721" sldId="267"/>
            <ac:spMk id="2" creationId="{80EF89C3-C342-4868-836A-F00A51ACD303}"/>
          </ac:spMkLst>
        </pc:spChg>
        <pc:spChg chg="mod">
          <ac:chgData name="Sergio Alberto Castillo Páez" userId="a115272acfbfdb7e" providerId="LiveId" clId="{1462896C-BB02-45E0-82F0-6DF52A36118A}" dt="2021-08-18T18:43:26.930" v="1667" actId="1076"/>
          <ac:spMkLst>
            <pc:docMk/>
            <pc:sldMk cId="204883721" sldId="267"/>
            <ac:spMk id="3" creationId="{0DEC6024-A89D-48CD-BBA7-CBA317566659}"/>
          </ac:spMkLst>
        </pc:spChg>
        <pc:spChg chg="add mod">
          <ac:chgData name="Sergio Alberto Castillo Páez" userId="a115272acfbfdb7e" providerId="LiveId" clId="{1462896C-BB02-45E0-82F0-6DF52A36118A}" dt="2021-08-18T18:44:19.914" v="1713" actId="1076"/>
          <ac:spMkLst>
            <pc:docMk/>
            <pc:sldMk cId="204883721" sldId="267"/>
            <ac:spMk id="4" creationId="{F63073ED-79BE-4D13-9013-C0A108F3EE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9723AA4-B20B-4943-9586-C79132139E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06BBE4-B2D8-44C3-80F3-7488419A243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485A20B-A907-4919-AAF3-0C6344D3A193}" type="datetimeFigureOut">
              <a:rPr lang="es-ES"/>
              <a:pPr>
                <a:defRPr/>
              </a:pPr>
              <a:t>18/08/2021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5FF3CAE2-8455-4091-ACEC-C834DC227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C96B7253-A876-42EC-87DD-37C1F839E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B40D62-14CC-44FB-8A74-25D777CB77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910DA-8FA8-4246-9078-AAFEA44D7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A673EA-9C9F-4F73-8FA0-608A503CF8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27F36-F48C-4356-A935-2DAC072C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FF6A3-308C-496E-B736-670F43E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A9730-08C8-459D-B408-E00C5EC8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16C8-3D67-4A86-B759-CDD084F4977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9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55033-B782-49D0-B9F6-CB629C63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D319B-7572-452D-AC52-02866FC2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59917C-4A0D-46CF-8DD7-41464688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0277F-C88A-43CA-947B-3F2B4F4060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244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788FC-3A9C-424C-99BD-A69D22D2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D806F-C21C-439F-B89C-0D93AD8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733A5-8CE3-44DA-8509-E8F1386A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7826B-F5F7-490F-95F7-729AE4B429C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720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955E2C-F33D-4761-A0F9-A2AD02CB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7CB08-2BC0-4AC0-9CBE-4CF6D41C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18F4D-A17A-4B33-ADF1-5F6B3EF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FD954-DC06-4693-99A7-D4D2D6E92D3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43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9CC63-451A-48DE-885B-E9468BAC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64451B-8A4A-4431-A8D6-FA8A7A3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C00BA-1DBF-4139-A744-B04BB80B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D7013-897C-41A8-9570-ABDCE63425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140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5B2854C3-2707-4FB8-A9D9-A4740C98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FCF1B04B-7E79-4E5E-A2B6-6E97D7CF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EEF3446-27A3-455B-92ED-98C05908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5F8CE-394E-46ED-A84E-D3893515DF9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38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2A4C5C0-D0FB-4E15-8599-735C518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8055873-C9C2-4823-9DC8-FF4657DF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3738235-322C-41D2-AB62-76814E4A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F00DF-5755-4186-B884-7F07B4B2236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1793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5320950E-38C4-4435-A578-51A9C8E7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3A31799-947E-4E33-9EBE-EDE9F04C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A131804-BAF7-4165-9397-E5F7C66E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82FEF-7930-40D0-99AC-3704AA0405E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3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FBFF5C93-3680-4956-9A90-F7FBC7E6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CDBAD003-0F21-4A1D-967D-42BFA826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5BBDE4CE-4D0C-43B5-B3FD-7B5900F6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3ABAD-3B83-4707-B4E1-69069359560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6658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7E0213DB-E85A-44F4-99AC-0094B673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C57758AC-BF14-4F3A-A407-5F36AD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2750A382-EB63-42B1-A553-BE88B203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81ADD-BE2B-443F-BFB5-0FC217B434E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8143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B00761A0-3A4F-4CB5-86F5-5EC0654A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9FD31BB-7F2F-4EC2-A898-EC498C5C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91A6BB-AB05-47D7-9587-5926E0C2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794D7-5E04-435A-A12D-912BA2B6CD3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09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F00F8222-5A13-4D4B-AD29-67F0B3674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7291161F-F09C-4B81-B43C-1AAFFCD88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D7001-9A1D-4A89-B526-25B93A25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2F418-C10F-42A1-92DE-E921F4A83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224C6-A975-45AF-A1B9-CFEF30040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A20CBD-3194-4E86-B3F0-C794729C410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id="{793E5F08-6CB4-4C7E-8858-D7BEEEF4AA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924175"/>
            <a:ext cx="6858000" cy="12985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C" altLang="es-ES" b="1" dirty="0"/>
              <a:t>PRUEBAS NO PARAMÉTRICAS</a:t>
            </a:r>
            <a:br>
              <a:rPr lang="es-EC" altLang="es-ES" b="1" dirty="0"/>
            </a:br>
            <a:endParaRPr lang="es-ES" altLang="es-ES" i="1" dirty="0"/>
          </a:p>
        </p:txBody>
      </p:sp>
      <p:sp>
        <p:nvSpPr>
          <p:cNvPr id="3075" name="Rectángulo 1">
            <a:extLst>
              <a:ext uri="{FF2B5EF4-FFF2-40B4-BE49-F238E27FC236}">
                <a16:creationId xmlns:a16="http://schemas.microsoft.com/office/drawing/2014/main" id="{4D9021FC-A58D-4FBD-A758-076FABCF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13325"/>
            <a:ext cx="24479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C" altLang="es-ES"/>
              <a:t>Dr. Sergio Castillo Páez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5BD03-44D4-4E4C-916A-C0B37EDA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del Test de Friedman usando 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D75B9-A664-4959-9E1D-80403AB3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1772816"/>
            <a:ext cx="8172400" cy="20867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D18A0C-2404-4BCE-967B-4A440331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8" y="4437112"/>
            <a:ext cx="8365223" cy="1584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92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DE010-1E0C-40F1-B393-ACC96EB5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contrastes NP: Correlación de Spearman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924BAD-7BC7-4D2D-8972-39D933A7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8" y="2852936"/>
            <a:ext cx="8407846" cy="188933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140CB7-0894-463F-A0A4-3C66AAEB3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3" y="5157192"/>
            <a:ext cx="8148982" cy="474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1BBCD5-0255-40DD-9242-FC20120A3974}"/>
              </a:ext>
            </a:extLst>
          </p:cNvPr>
          <p:cNvSpPr txBox="1"/>
          <p:nvPr/>
        </p:nvSpPr>
        <p:spPr>
          <a:xfrm>
            <a:off x="1007604" y="1915223"/>
            <a:ext cx="71287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Es la alternativa no paramétrica al coeficiente de correlación de Pearson, pero sin suponer normalidad entre las variables</a:t>
            </a:r>
          </a:p>
        </p:txBody>
      </p:sp>
    </p:spTree>
    <p:extLst>
      <p:ext uri="{BB962C8B-B14F-4D97-AF65-F5344CB8AC3E}">
        <p14:creationId xmlns:p14="http://schemas.microsoft.com/office/powerpoint/2010/main" val="241647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F89C3-C342-4868-836A-F00A51AC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Autoevaluación: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EC6024-A89D-48CD-BBA7-CBA31756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r>
              <a:rPr lang="es-ES" dirty="0"/>
              <a:t>Responda Verdadero o Falso:</a:t>
            </a:r>
          </a:p>
          <a:p>
            <a:pPr marL="0" indent="0">
              <a:buNone/>
            </a:pPr>
            <a:endParaRPr lang="es-ES" dirty="0"/>
          </a:p>
          <a:p>
            <a:pPr marL="457200" indent="-457200">
              <a:buAutoNum type="arabicPeriod"/>
            </a:pPr>
            <a:r>
              <a:rPr lang="es-ES" dirty="0"/>
              <a:t>¿El test U de Mann Whitney es similar al Test de Kruskal Wallis?</a:t>
            </a:r>
          </a:p>
          <a:p>
            <a:pPr marL="457200" indent="-457200">
              <a:buAutoNum type="arabicPeriod"/>
            </a:pPr>
            <a:r>
              <a:rPr lang="es-ES" dirty="0"/>
              <a:t>¿El test de Wilcoxon supone normalidad en los datos?</a:t>
            </a:r>
          </a:p>
          <a:p>
            <a:pPr marL="457200" indent="-457200">
              <a:buAutoNum type="arabicPeriod"/>
            </a:pPr>
            <a:r>
              <a:rPr lang="es-ES" dirty="0"/>
              <a:t>¿Para medir la correlación entre dos variables continuas no normales puedo usar el coeficiente de Spearman?</a:t>
            </a:r>
          </a:p>
          <a:p>
            <a:pPr marL="457200" indent="-457200">
              <a:buAutoNum type="arabicPeriod"/>
            </a:pPr>
            <a:r>
              <a:rPr lang="es-ES" dirty="0"/>
              <a:t>¿El test de Kruskal Wallis es la alternativa no paramétrica para el análisis de varianza?</a:t>
            </a:r>
          </a:p>
          <a:p>
            <a:pPr marL="457200" indent="-457200">
              <a:buAutoNum type="arabicPeriod"/>
            </a:pPr>
            <a:r>
              <a:rPr lang="es-ES" dirty="0"/>
              <a:t>¿Para comparar varias muestras relacionadas no normales puedo utilizar el test de Friedman?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63073ED-79BE-4D13-9013-C0A108F3EE32}"/>
              </a:ext>
            </a:extLst>
          </p:cNvPr>
          <p:cNvSpPr txBox="1"/>
          <p:nvPr/>
        </p:nvSpPr>
        <p:spPr>
          <a:xfrm rot="10800000">
            <a:off x="5940152" y="6114189"/>
            <a:ext cx="299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Solución: 1-F, 2-F, 3-V, 4-V, 5-V</a:t>
            </a:r>
          </a:p>
        </p:txBody>
      </p:sp>
    </p:spTree>
    <p:extLst>
      <p:ext uri="{BB962C8B-B14F-4D97-AF65-F5344CB8AC3E}">
        <p14:creationId xmlns:p14="http://schemas.microsoft.com/office/powerpoint/2010/main" val="2048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05B4-F7F4-4E28-85BF-C8C89517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2919"/>
            <a:ext cx="7886700" cy="1325563"/>
          </a:xfrm>
        </p:spPr>
        <p:txBody>
          <a:bodyPr/>
          <a:lstStyle/>
          <a:p>
            <a:r>
              <a:rPr lang="es-ES" dirty="0"/>
              <a:t>Tipos de contrastes no paramétricos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2B1E42-C37A-46B0-8CF3-2F8BF33E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12" y="3284984"/>
            <a:ext cx="7189776" cy="2471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CF382B-8F9B-4658-B791-623CAB307336}"/>
              </a:ext>
            </a:extLst>
          </p:cNvPr>
          <p:cNvSpPr txBox="1"/>
          <p:nvPr/>
        </p:nvSpPr>
        <p:spPr>
          <a:xfrm>
            <a:off x="628650" y="1703452"/>
            <a:ext cx="8034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Los test no paramétricos no asumen ningún modelo de distribución de probabilidad</a:t>
            </a:r>
          </a:p>
          <a:p>
            <a:r>
              <a:rPr lang="es-ES" dirty="0"/>
              <a:t>para las variables poblacionales. Tan solo hacen consideraciones muy generales, del</a:t>
            </a:r>
          </a:p>
          <a:p>
            <a:r>
              <a:rPr lang="es-ES" dirty="0"/>
              <a:t>tipo que las variables sean continuas, que sean simétricas, etc.</a:t>
            </a:r>
          </a:p>
        </p:txBody>
      </p:sp>
    </p:spTree>
    <p:extLst>
      <p:ext uri="{BB962C8B-B14F-4D97-AF65-F5344CB8AC3E}">
        <p14:creationId xmlns:p14="http://schemas.microsoft.com/office/powerpoint/2010/main" val="152773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95193-75DB-4891-ACA6-25CBED5B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de Wilcoxon para muestras independientes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DFB7C-163D-49E6-90F7-D38524FD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90688"/>
            <a:ext cx="8194705" cy="8468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CBCFF7-DA8B-413D-B0A1-0C3052300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42415"/>
            <a:ext cx="8361392" cy="1595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9D48AB2-7EA7-47AD-BE11-D0D51538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785783"/>
            <a:ext cx="8361392" cy="14076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205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95193-75DB-4891-ACA6-25CBED5B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 test de Wilcoxon usando 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5CAC71-5656-464E-99EA-675C326E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6" y="1613907"/>
            <a:ext cx="8640960" cy="11964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C5C489-EF08-4F69-9251-585A076B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13" y="3103918"/>
            <a:ext cx="8695173" cy="12660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699249-2D1D-479E-AC03-0AF0C1215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26" y="4581128"/>
            <a:ext cx="8640960" cy="1796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33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147C6-229A-4B4E-ABFB-179CEDDD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de Wilcoxon para muestras emparejadas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8D696D-2906-4238-9339-60A0E9B1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1556792"/>
            <a:ext cx="8676456" cy="175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00D7D3-354D-4950-A66B-4D93C01E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3549813"/>
            <a:ext cx="8748464" cy="2214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54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3452C-1699-44F8-B335-F20A26E3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del Test de Wilcoxon pareado en 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3E844B-DFB0-4662-AFA9-854300D6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0" y="1711089"/>
            <a:ext cx="8495400" cy="185164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FD173C-10A5-4F2A-B21B-FF9BC742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96" y="4221088"/>
            <a:ext cx="8388424" cy="1231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386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D943-393D-42EC-AD91-7327B78C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de Kruskal Wallis para k muestras independientes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29E3D-9F8C-47F2-A733-D2B69C53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7" y="1711934"/>
            <a:ext cx="8350523" cy="13174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9BD036-5B90-4887-B43D-FC57DB4D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11118"/>
            <a:ext cx="8350523" cy="12871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A9E38E-0A38-435E-94D9-83947DE24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38" y="5301208"/>
            <a:ext cx="8350523" cy="7995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852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FD153-89C2-43F4-8F6A-5C216CBA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Cálculo del test K-W usando 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A3BA93-7D8C-472F-BFF8-7F1B568A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8" y="1484784"/>
            <a:ext cx="8100392" cy="18125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284670-42DC-4C61-9A65-1E500B9E7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58" y="3944686"/>
            <a:ext cx="8515350" cy="833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710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2FAD7-5ED1-400D-B149-ECC73403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 de Friedman para k muestras relacionadas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563552-8219-44E8-A64C-956BDF8D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7" y="2072174"/>
            <a:ext cx="8407846" cy="13809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FFB2EB-3EA3-49BA-8CA4-BE473A66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7" y="4005064"/>
            <a:ext cx="8528079" cy="11279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41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227</Words>
  <Application>Microsoft Office PowerPoint</Application>
  <PresentationFormat>Presentación en pantalla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PRUEBAS NO PARAMÉTRICAS </vt:lpstr>
      <vt:lpstr>Tipos de contrastes no paramétricos</vt:lpstr>
      <vt:lpstr>Test de Wilcoxon para muestras independientes</vt:lpstr>
      <vt:lpstr>Cálculo de test de Wilcoxon usando R</vt:lpstr>
      <vt:lpstr>Test de Wilcoxon para muestras emparejadas</vt:lpstr>
      <vt:lpstr>Cálculo del Test de Wilcoxon pareado en R</vt:lpstr>
      <vt:lpstr>Test de Kruskal Wallis para k muestras independientes</vt:lpstr>
      <vt:lpstr>Cálculo del test K-W usando R</vt:lpstr>
      <vt:lpstr>Test de Friedman para k muestras relacionadas</vt:lpstr>
      <vt:lpstr>Cálculo del Test de Friedman usando R</vt:lpstr>
      <vt:lpstr>Otros contrastes NP: Correlación de Spearman</vt:lpstr>
      <vt:lpstr>Autoevaluación: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ESTADÍSTICO DE CALIDAD  GRÁFICOS DE CONTROL PARA VARIABLES</dc:title>
  <dc:creator>Sergio Alberto Castillo Páez</dc:creator>
  <cp:lastModifiedBy>Sergio Alberto Castillo Páez</cp:lastModifiedBy>
  <cp:revision>1</cp:revision>
  <dcterms:created xsi:type="dcterms:W3CDTF">2021-08-17T13:13:02Z</dcterms:created>
  <dcterms:modified xsi:type="dcterms:W3CDTF">2021-08-18T18:44:24Z</dcterms:modified>
</cp:coreProperties>
</file>