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D4CC0-02E1-4EE0-823F-9EF929F9C4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IN"/>
        </a:p>
      </dgm:t>
    </dgm:pt>
    <dgm:pt modelId="{EAAA85D3-576F-4D1A-B442-71B929B34CDC}">
      <dgm:prSet phldrT="[Text]"/>
      <dgm:spPr/>
      <dgm:t>
        <a:bodyPr/>
        <a:lstStyle/>
        <a:p>
          <a:r>
            <a:rPr lang="it-IT" b="1" i="0"/>
            <a:t>Selection of diverse movie dataset</a:t>
          </a:r>
          <a:endParaRPr lang="en-IN" b="1"/>
        </a:p>
      </dgm:t>
    </dgm:pt>
    <dgm:pt modelId="{82A9D909-622F-43C1-A64A-0B7A9EF7D0F5}" type="parTrans" cxnId="{C93D12A8-65F8-4F2E-9910-C4B4AEC9F7EA}">
      <dgm:prSet/>
      <dgm:spPr/>
      <dgm:t>
        <a:bodyPr/>
        <a:lstStyle/>
        <a:p>
          <a:pPr algn="ctr"/>
          <a:endParaRPr lang="en-IN"/>
        </a:p>
      </dgm:t>
    </dgm:pt>
    <dgm:pt modelId="{A894042E-87EE-41A4-94DA-FB1E1B8919F4}" type="sibTrans" cxnId="{C93D12A8-65F8-4F2E-9910-C4B4AEC9F7EA}">
      <dgm:prSet/>
      <dgm:spPr/>
      <dgm:t>
        <a:bodyPr/>
        <a:lstStyle/>
        <a:p>
          <a:endParaRPr lang="en-IN"/>
        </a:p>
      </dgm:t>
    </dgm:pt>
    <dgm:pt modelId="{CBC44F22-3114-4CBB-B4D3-749FB28A51A2}">
      <dgm:prSet phldrT="[Text]"/>
      <dgm:spPr/>
      <dgm:t>
        <a:bodyPr/>
        <a:lstStyle/>
        <a:p>
          <a:r>
            <a:rPr lang="en-IN" b="1" i="0"/>
            <a:t>Cleaning the dataset</a:t>
          </a:r>
          <a:endParaRPr lang="en-IN" b="1"/>
        </a:p>
      </dgm:t>
    </dgm:pt>
    <dgm:pt modelId="{8CD90C02-D22F-443C-9D0F-66655068D6EA}" type="parTrans" cxnId="{59B9661B-EB31-4DED-A6F7-31AFF82C0DBA}">
      <dgm:prSet/>
      <dgm:spPr/>
      <dgm:t>
        <a:bodyPr/>
        <a:lstStyle/>
        <a:p>
          <a:pPr algn="ctr"/>
          <a:endParaRPr lang="en-IN"/>
        </a:p>
      </dgm:t>
    </dgm:pt>
    <dgm:pt modelId="{CEA67BC8-F66E-4976-9CC5-08CAB212F130}" type="sibTrans" cxnId="{59B9661B-EB31-4DED-A6F7-31AFF82C0DBA}">
      <dgm:prSet/>
      <dgm:spPr/>
      <dgm:t>
        <a:bodyPr/>
        <a:lstStyle/>
        <a:p>
          <a:endParaRPr lang="en-IN"/>
        </a:p>
      </dgm:t>
    </dgm:pt>
    <dgm:pt modelId="{5824BC44-8FD5-4E78-BAF6-EC8E5F6CC64C}">
      <dgm:prSet phldrT="[Text]"/>
      <dgm:spPr/>
      <dgm:t>
        <a:bodyPr/>
        <a:lstStyle/>
        <a:p>
          <a:r>
            <a:rPr lang="en-IN" b="1" i="0"/>
            <a:t>Content-Based Filtering</a:t>
          </a:r>
          <a:endParaRPr lang="en-IN"/>
        </a:p>
      </dgm:t>
    </dgm:pt>
    <dgm:pt modelId="{870287A1-3E06-4B34-BFE7-9DECAB5CA0F6}" type="parTrans" cxnId="{0E37A37C-9AAC-40D6-AC35-74A70F77218A}">
      <dgm:prSet/>
      <dgm:spPr/>
      <dgm:t>
        <a:bodyPr/>
        <a:lstStyle/>
        <a:p>
          <a:pPr algn="ctr"/>
          <a:endParaRPr lang="en-IN"/>
        </a:p>
      </dgm:t>
    </dgm:pt>
    <dgm:pt modelId="{6E5620DF-9E94-4D20-9DCA-5E5893D05797}" type="sibTrans" cxnId="{0E37A37C-9AAC-40D6-AC35-74A70F77218A}">
      <dgm:prSet/>
      <dgm:spPr/>
      <dgm:t>
        <a:bodyPr/>
        <a:lstStyle/>
        <a:p>
          <a:endParaRPr lang="en-IN"/>
        </a:p>
      </dgm:t>
    </dgm:pt>
    <dgm:pt modelId="{5AEB967D-84F1-4420-A950-79800D69C06E}">
      <dgm:prSet phldrT="[Text]"/>
      <dgm:spPr/>
      <dgm:t>
        <a:bodyPr/>
        <a:lstStyle/>
        <a:p>
          <a:r>
            <a:rPr lang="en-IN" b="1"/>
            <a:t>Trimming the unwanted keywords</a:t>
          </a:r>
        </a:p>
      </dgm:t>
    </dgm:pt>
    <dgm:pt modelId="{9160B548-2882-4612-83C3-2F38A5ECB787}" type="parTrans" cxnId="{13047EF7-E1B5-49A3-95CD-9F64B3FD1749}">
      <dgm:prSet/>
      <dgm:spPr/>
      <dgm:t>
        <a:bodyPr/>
        <a:lstStyle/>
        <a:p>
          <a:pPr algn="ctr"/>
          <a:endParaRPr lang="en-IN"/>
        </a:p>
      </dgm:t>
    </dgm:pt>
    <dgm:pt modelId="{413FA2F5-C7B8-44E4-A5DF-6D7AAEFBADF3}" type="sibTrans" cxnId="{13047EF7-E1B5-49A3-95CD-9F64B3FD1749}">
      <dgm:prSet/>
      <dgm:spPr/>
      <dgm:t>
        <a:bodyPr/>
        <a:lstStyle/>
        <a:p>
          <a:endParaRPr lang="en-IN"/>
        </a:p>
      </dgm:t>
    </dgm:pt>
    <dgm:pt modelId="{B08EDEF6-7F25-4A76-9DB7-009A1C85FEE4}">
      <dgm:prSet phldrT="[Text]"/>
      <dgm:spPr/>
      <dgm:t>
        <a:bodyPr/>
        <a:lstStyle/>
        <a:p>
          <a:r>
            <a:rPr lang="en-IN" b="1"/>
            <a:t>Making Vector set of each movie </a:t>
          </a:r>
        </a:p>
      </dgm:t>
    </dgm:pt>
    <dgm:pt modelId="{9DD1F59F-F101-4265-AE6A-2E6B3191D5D5}" type="parTrans" cxnId="{289922EC-1AFA-4DF7-AF94-315DCF6C9E69}">
      <dgm:prSet/>
      <dgm:spPr/>
      <dgm:t>
        <a:bodyPr/>
        <a:lstStyle/>
        <a:p>
          <a:pPr algn="ctr"/>
          <a:endParaRPr lang="en-IN"/>
        </a:p>
      </dgm:t>
    </dgm:pt>
    <dgm:pt modelId="{0164378D-4F66-4CD2-A107-C6BF818A5834}" type="sibTrans" cxnId="{289922EC-1AFA-4DF7-AF94-315DCF6C9E69}">
      <dgm:prSet/>
      <dgm:spPr/>
      <dgm:t>
        <a:bodyPr/>
        <a:lstStyle/>
        <a:p>
          <a:endParaRPr lang="en-IN"/>
        </a:p>
      </dgm:t>
    </dgm:pt>
    <dgm:pt modelId="{04552F74-D324-4197-B20B-8ECD5BF63FE1}">
      <dgm:prSet phldrT="[Text]"/>
      <dgm:spPr/>
      <dgm:t>
        <a:bodyPr/>
        <a:lstStyle/>
        <a:p>
          <a:r>
            <a:rPr lang="en-IN" b="1"/>
            <a:t>Matching the vector set</a:t>
          </a:r>
        </a:p>
      </dgm:t>
    </dgm:pt>
    <dgm:pt modelId="{AE3AAC8C-789B-41EA-A7B2-FC9EBD435A0D}" type="parTrans" cxnId="{239D6E35-125E-471E-894A-9F4D87EF014D}">
      <dgm:prSet/>
      <dgm:spPr/>
      <dgm:t>
        <a:bodyPr/>
        <a:lstStyle/>
        <a:p>
          <a:pPr algn="ctr"/>
          <a:endParaRPr lang="en-IN"/>
        </a:p>
      </dgm:t>
    </dgm:pt>
    <dgm:pt modelId="{7ED45616-DB96-4093-B7DA-87010B1A0BB7}" type="sibTrans" cxnId="{239D6E35-125E-471E-894A-9F4D87EF014D}">
      <dgm:prSet/>
      <dgm:spPr/>
      <dgm:t>
        <a:bodyPr/>
        <a:lstStyle/>
        <a:p>
          <a:endParaRPr lang="en-IN"/>
        </a:p>
      </dgm:t>
    </dgm:pt>
    <dgm:pt modelId="{7848E395-ED46-495F-B002-2D7A7233899F}" type="pres">
      <dgm:prSet presAssocID="{F88D4CC0-02E1-4EE0-823F-9EF929F9C477}" presName="root" presStyleCnt="0">
        <dgm:presLayoutVars>
          <dgm:dir/>
          <dgm:resizeHandles val="exact"/>
        </dgm:presLayoutVars>
      </dgm:prSet>
      <dgm:spPr/>
    </dgm:pt>
    <dgm:pt modelId="{ED2A4DBB-C877-4CA3-A2FA-D144D1E33924}" type="pres">
      <dgm:prSet presAssocID="{EAAA85D3-576F-4D1A-B442-71B929B34CDC}" presName="compNode" presStyleCnt="0"/>
      <dgm:spPr/>
    </dgm:pt>
    <dgm:pt modelId="{5FD3081B-2FA0-473C-B934-114FCBEAB521}" type="pres">
      <dgm:prSet presAssocID="{EAAA85D3-576F-4D1A-B442-71B929B34C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D7CE61D-63FB-4736-A219-878FED07166A}" type="pres">
      <dgm:prSet presAssocID="{EAAA85D3-576F-4D1A-B442-71B929B34CDC}" presName="spaceRect" presStyleCnt="0"/>
      <dgm:spPr/>
    </dgm:pt>
    <dgm:pt modelId="{1C612CC0-B3C0-4920-AB7F-9F36469C917C}" type="pres">
      <dgm:prSet presAssocID="{EAAA85D3-576F-4D1A-B442-71B929B34CDC}" presName="textRect" presStyleLbl="revTx" presStyleIdx="0" presStyleCnt="6">
        <dgm:presLayoutVars>
          <dgm:chMax val="1"/>
          <dgm:chPref val="1"/>
        </dgm:presLayoutVars>
      </dgm:prSet>
      <dgm:spPr/>
    </dgm:pt>
    <dgm:pt modelId="{190C6852-020F-40AD-B3BD-D627AA86D811}" type="pres">
      <dgm:prSet presAssocID="{A894042E-87EE-41A4-94DA-FB1E1B8919F4}" presName="sibTrans" presStyleCnt="0"/>
      <dgm:spPr/>
    </dgm:pt>
    <dgm:pt modelId="{B651BE8B-51FE-4EAF-91D5-35CC4C8B3715}" type="pres">
      <dgm:prSet presAssocID="{CBC44F22-3114-4CBB-B4D3-749FB28A51A2}" presName="compNode" presStyleCnt="0"/>
      <dgm:spPr/>
    </dgm:pt>
    <dgm:pt modelId="{F19B92CD-A5D6-404F-978A-E0F47292E7BA}" type="pres">
      <dgm:prSet presAssocID="{CBC44F22-3114-4CBB-B4D3-749FB28A51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455F3D-601A-429E-94CA-5B95975285F9}" type="pres">
      <dgm:prSet presAssocID="{CBC44F22-3114-4CBB-B4D3-749FB28A51A2}" presName="spaceRect" presStyleCnt="0"/>
      <dgm:spPr/>
    </dgm:pt>
    <dgm:pt modelId="{87C41645-B364-4E57-97E0-E74309748F5A}" type="pres">
      <dgm:prSet presAssocID="{CBC44F22-3114-4CBB-B4D3-749FB28A51A2}" presName="textRect" presStyleLbl="revTx" presStyleIdx="1" presStyleCnt="6">
        <dgm:presLayoutVars>
          <dgm:chMax val="1"/>
          <dgm:chPref val="1"/>
        </dgm:presLayoutVars>
      </dgm:prSet>
      <dgm:spPr/>
    </dgm:pt>
    <dgm:pt modelId="{D100918E-D433-4506-9E1E-3A7ADE69C113}" type="pres">
      <dgm:prSet presAssocID="{CEA67BC8-F66E-4976-9CC5-08CAB212F130}" presName="sibTrans" presStyleCnt="0"/>
      <dgm:spPr/>
    </dgm:pt>
    <dgm:pt modelId="{A9ACCC79-B4E5-4C3D-8C52-93E9F7437974}" type="pres">
      <dgm:prSet presAssocID="{5824BC44-8FD5-4E78-BAF6-EC8E5F6CC64C}" presName="compNode" presStyleCnt="0"/>
      <dgm:spPr/>
    </dgm:pt>
    <dgm:pt modelId="{3BB83212-B36F-4111-9651-7408A6CD6B72}" type="pres">
      <dgm:prSet presAssocID="{5824BC44-8FD5-4E78-BAF6-EC8E5F6CC6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70FB9B2-5D72-44C6-8C4D-ABD363A6166B}" type="pres">
      <dgm:prSet presAssocID="{5824BC44-8FD5-4E78-BAF6-EC8E5F6CC64C}" presName="spaceRect" presStyleCnt="0"/>
      <dgm:spPr/>
    </dgm:pt>
    <dgm:pt modelId="{38159610-3204-4F37-9037-97CE887CA803}" type="pres">
      <dgm:prSet presAssocID="{5824BC44-8FD5-4E78-BAF6-EC8E5F6CC64C}" presName="textRect" presStyleLbl="revTx" presStyleIdx="2" presStyleCnt="6">
        <dgm:presLayoutVars>
          <dgm:chMax val="1"/>
          <dgm:chPref val="1"/>
        </dgm:presLayoutVars>
      </dgm:prSet>
      <dgm:spPr/>
    </dgm:pt>
    <dgm:pt modelId="{FE13F571-9C1C-444E-93F9-6264ED392183}" type="pres">
      <dgm:prSet presAssocID="{6E5620DF-9E94-4D20-9DCA-5E5893D05797}" presName="sibTrans" presStyleCnt="0"/>
      <dgm:spPr/>
    </dgm:pt>
    <dgm:pt modelId="{1974723F-A143-406B-B6CB-2F3AD4FABD6A}" type="pres">
      <dgm:prSet presAssocID="{5AEB967D-84F1-4420-A950-79800D69C06E}" presName="compNode" presStyleCnt="0"/>
      <dgm:spPr/>
    </dgm:pt>
    <dgm:pt modelId="{F155DE33-9DE6-430C-9504-1F474180D47D}" type="pres">
      <dgm:prSet presAssocID="{5AEB967D-84F1-4420-A950-79800D69C0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on"/>
        </a:ext>
      </dgm:extLst>
    </dgm:pt>
    <dgm:pt modelId="{1A06C43C-51B9-499E-99D8-A0C995710E0C}" type="pres">
      <dgm:prSet presAssocID="{5AEB967D-84F1-4420-A950-79800D69C06E}" presName="spaceRect" presStyleCnt="0"/>
      <dgm:spPr/>
    </dgm:pt>
    <dgm:pt modelId="{7D4F670B-9E3A-43FF-8CE5-F4000432CC27}" type="pres">
      <dgm:prSet presAssocID="{5AEB967D-84F1-4420-A950-79800D69C06E}" presName="textRect" presStyleLbl="revTx" presStyleIdx="3" presStyleCnt="6">
        <dgm:presLayoutVars>
          <dgm:chMax val="1"/>
          <dgm:chPref val="1"/>
        </dgm:presLayoutVars>
      </dgm:prSet>
      <dgm:spPr/>
    </dgm:pt>
    <dgm:pt modelId="{521804AD-7DAA-4095-B83F-C9A8A7703501}" type="pres">
      <dgm:prSet presAssocID="{413FA2F5-C7B8-44E4-A5DF-6D7AAEFBADF3}" presName="sibTrans" presStyleCnt="0"/>
      <dgm:spPr/>
    </dgm:pt>
    <dgm:pt modelId="{B8EAD666-F7D2-41D2-A9AB-7323E7C510A6}" type="pres">
      <dgm:prSet presAssocID="{B08EDEF6-7F25-4A76-9DB7-009A1C85FEE4}" presName="compNode" presStyleCnt="0"/>
      <dgm:spPr/>
    </dgm:pt>
    <dgm:pt modelId="{C2E50BA3-BE55-450A-B26A-8D6397912E91}" type="pres">
      <dgm:prSet presAssocID="{B08EDEF6-7F25-4A76-9DB7-009A1C85FEE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F7C1330-D157-4F4F-89D6-DBC443BABA9C}" type="pres">
      <dgm:prSet presAssocID="{B08EDEF6-7F25-4A76-9DB7-009A1C85FEE4}" presName="spaceRect" presStyleCnt="0"/>
      <dgm:spPr/>
    </dgm:pt>
    <dgm:pt modelId="{4A1B4722-7879-483D-B552-412455036814}" type="pres">
      <dgm:prSet presAssocID="{B08EDEF6-7F25-4A76-9DB7-009A1C85FEE4}" presName="textRect" presStyleLbl="revTx" presStyleIdx="4" presStyleCnt="6">
        <dgm:presLayoutVars>
          <dgm:chMax val="1"/>
          <dgm:chPref val="1"/>
        </dgm:presLayoutVars>
      </dgm:prSet>
      <dgm:spPr/>
    </dgm:pt>
    <dgm:pt modelId="{AA538AE6-5491-4358-8F95-761B84A5EBB5}" type="pres">
      <dgm:prSet presAssocID="{0164378D-4F66-4CD2-A107-C6BF818A5834}" presName="sibTrans" presStyleCnt="0"/>
      <dgm:spPr/>
    </dgm:pt>
    <dgm:pt modelId="{B2A66C82-C684-40E4-8ABC-271B7194FAE7}" type="pres">
      <dgm:prSet presAssocID="{04552F74-D324-4197-B20B-8ECD5BF63FE1}" presName="compNode" presStyleCnt="0"/>
      <dgm:spPr/>
    </dgm:pt>
    <dgm:pt modelId="{21C0249F-179C-4AEE-AC4C-C4A710E7AECC}" type="pres">
      <dgm:prSet presAssocID="{04552F74-D324-4197-B20B-8ECD5BF63FE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4587CF-4973-4791-B31A-4E6F6D190C8B}" type="pres">
      <dgm:prSet presAssocID="{04552F74-D324-4197-B20B-8ECD5BF63FE1}" presName="spaceRect" presStyleCnt="0"/>
      <dgm:spPr/>
    </dgm:pt>
    <dgm:pt modelId="{184DD2A6-F471-4FC2-8A3C-63A104E81915}" type="pres">
      <dgm:prSet presAssocID="{04552F74-D324-4197-B20B-8ECD5BF63FE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DAAB10-CEDD-4C61-9AC0-6C3A27587D0E}" type="presOf" srcId="{5AEB967D-84F1-4420-A950-79800D69C06E}" destId="{7D4F670B-9E3A-43FF-8CE5-F4000432CC27}" srcOrd="0" destOrd="0" presId="urn:microsoft.com/office/officeart/2018/2/layout/IconLabelList"/>
    <dgm:cxn modelId="{59B9661B-EB31-4DED-A6F7-31AFF82C0DBA}" srcId="{F88D4CC0-02E1-4EE0-823F-9EF929F9C477}" destId="{CBC44F22-3114-4CBB-B4D3-749FB28A51A2}" srcOrd="1" destOrd="0" parTransId="{8CD90C02-D22F-443C-9D0F-66655068D6EA}" sibTransId="{CEA67BC8-F66E-4976-9CC5-08CAB212F130}"/>
    <dgm:cxn modelId="{BEB94F29-C53A-4755-B895-1D7DA8A9CEE1}" type="presOf" srcId="{CBC44F22-3114-4CBB-B4D3-749FB28A51A2}" destId="{87C41645-B364-4E57-97E0-E74309748F5A}" srcOrd="0" destOrd="0" presId="urn:microsoft.com/office/officeart/2018/2/layout/IconLabelList"/>
    <dgm:cxn modelId="{239D6E35-125E-471E-894A-9F4D87EF014D}" srcId="{F88D4CC0-02E1-4EE0-823F-9EF929F9C477}" destId="{04552F74-D324-4197-B20B-8ECD5BF63FE1}" srcOrd="5" destOrd="0" parTransId="{AE3AAC8C-789B-41EA-A7B2-FC9EBD435A0D}" sibTransId="{7ED45616-DB96-4093-B7DA-87010B1A0BB7}"/>
    <dgm:cxn modelId="{0E37A37C-9AAC-40D6-AC35-74A70F77218A}" srcId="{F88D4CC0-02E1-4EE0-823F-9EF929F9C477}" destId="{5824BC44-8FD5-4E78-BAF6-EC8E5F6CC64C}" srcOrd="2" destOrd="0" parTransId="{870287A1-3E06-4B34-BFE7-9DECAB5CA0F6}" sibTransId="{6E5620DF-9E94-4D20-9DCA-5E5893D05797}"/>
    <dgm:cxn modelId="{25415991-BD2F-4A6C-BC8F-300F9EF9A8FA}" type="presOf" srcId="{EAAA85D3-576F-4D1A-B442-71B929B34CDC}" destId="{1C612CC0-B3C0-4920-AB7F-9F36469C917C}" srcOrd="0" destOrd="0" presId="urn:microsoft.com/office/officeart/2018/2/layout/IconLabelList"/>
    <dgm:cxn modelId="{13D317A4-6DD8-4B90-8C25-918A3A36C74B}" type="presOf" srcId="{04552F74-D324-4197-B20B-8ECD5BF63FE1}" destId="{184DD2A6-F471-4FC2-8A3C-63A104E81915}" srcOrd="0" destOrd="0" presId="urn:microsoft.com/office/officeart/2018/2/layout/IconLabelList"/>
    <dgm:cxn modelId="{C93D12A8-65F8-4F2E-9910-C4B4AEC9F7EA}" srcId="{F88D4CC0-02E1-4EE0-823F-9EF929F9C477}" destId="{EAAA85D3-576F-4D1A-B442-71B929B34CDC}" srcOrd="0" destOrd="0" parTransId="{82A9D909-622F-43C1-A64A-0B7A9EF7D0F5}" sibTransId="{A894042E-87EE-41A4-94DA-FB1E1B8919F4}"/>
    <dgm:cxn modelId="{EB05BAAC-3431-4A8B-A971-EA4A7006CE64}" type="presOf" srcId="{5824BC44-8FD5-4E78-BAF6-EC8E5F6CC64C}" destId="{38159610-3204-4F37-9037-97CE887CA803}" srcOrd="0" destOrd="0" presId="urn:microsoft.com/office/officeart/2018/2/layout/IconLabelList"/>
    <dgm:cxn modelId="{51DB30BC-BADB-487F-92BE-DC2224B6A491}" type="presOf" srcId="{B08EDEF6-7F25-4A76-9DB7-009A1C85FEE4}" destId="{4A1B4722-7879-483D-B552-412455036814}" srcOrd="0" destOrd="0" presId="urn:microsoft.com/office/officeart/2018/2/layout/IconLabelList"/>
    <dgm:cxn modelId="{20C07BE3-2B09-4CD6-BDE7-0EA5A539675E}" type="presOf" srcId="{F88D4CC0-02E1-4EE0-823F-9EF929F9C477}" destId="{7848E395-ED46-495F-B002-2D7A7233899F}" srcOrd="0" destOrd="0" presId="urn:microsoft.com/office/officeart/2018/2/layout/IconLabelList"/>
    <dgm:cxn modelId="{289922EC-1AFA-4DF7-AF94-315DCF6C9E69}" srcId="{F88D4CC0-02E1-4EE0-823F-9EF929F9C477}" destId="{B08EDEF6-7F25-4A76-9DB7-009A1C85FEE4}" srcOrd="4" destOrd="0" parTransId="{9DD1F59F-F101-4265-AE6A-2E6B3191D5D5}" sibTransId="{0164378D-4F66-4CD2-A107-C6BF818A5834}"/>
    <dgm:cxn modelId="{13047EF7-E1B5-49A3-95CD-9F64B3FD1749}" srcId="{F88D4CC0-02E1-4EE0-823F-9EF929F9C477}" destId="{5AEB967D-84F1-4420-A950-79800D69C06E}" srcOrd="3" destOrd="0" parTransId="{9160B548-2882-4612-83C3-2F38A5ECB787}" sibTransId="{413FA2F5-C7B8-44E4-A5DF-6D7AAEFBADF3}"/>
    <dgm:cxn modelId="{521B8D1A-66C8-40CB-AD1A-33E285F453D8}" type="presParOf" srcId="{7848E395-ED46-495F-B002-2D7A7233899F}" destId="{ED2A4DBB-C877-4CA3-A2FA-D144D1E33924}" srcOrd="0" destOrd="0" presId="urn:microsoft.com/office/officeart/2018/2/layout/IconLabelList"/>
    <dgm:cxn modelId="{E43AA421-E8DE-4770-AA7E-6F2E5330DEDE}" type="presParOf" srcId="{ED2A4DBB-C877-4CA3-A2FA-D144D1E33924}" destId="{5FD3081B-2FA0-473C-B934-114FCBEAB521}" srcOrd="0" destOrd="0" presId="urn:microsoft.com/office/officeart/2018/2/layout/IconLabelList"/>
    <dgm:cxn modelId="{6B84331B-54F7-4DDC-91A0-1D5982AE2909}" type="presParOf" srcId="{ED2A4DBB-C877-4CA3-A2FA-D144D1E33924}" destId="{1D7CE61D-63FB-4736-A219-878FED07166A}" srcOrd="1" destOrd="0" presId="urn:microsoft.com/office/officeart/2018/2/layout/IconLabelList"/>
    <dgm:cxn modelId="{C698639A-673B-4E1B-9D1B-17BCAA6B7E56}" type="presParOf" srcId="{ED2A4DBB-C877-4CA3-A2FA-D144D1E33924}" destId="{1C612CC0-B3C0-4920-AB7F-9F36469C917C}" srcOrd="2" destOrd="0" presId="urn:microsoft.com/office/officeart/2018/2/layout/IconLabelList"/>
    <dgm:cxn modelId="{79600B97-4094-491A-BF37-90E43A99BE39}" type="presParOf" srcId="{7848E395-ED46-495F-B002-2D7A7233899F}" destId="{190C6852-020F-40AD-B3BD-D627AA86D811}" srcOrd="1" destOrd="0" presId="urn:microsoft.com/office/officeart/2018/2/layout/IconLabelList"/>
    <dgm:cxn modelId="{70D5613B-5D2C-44EC-A5B0-9ECB205FA987}" type="presParOf" srcId="{7848E395-ED46-495F-B002-2D7A7233899F}" destId="{B651BE8B-51FE-4EAF-91D5-35CC4C8B3715}" srcOrd="2" destOrd="0" presId="urn:microsoft.com/office/officeart/2018/2/layout/IconLabelList"/>
    <dgm:cxn modelId="{7DF1DA18-3741-4431-87C7-466300E35EA9}" type="presParOf" srcId="{B651BE8B-51FE-4EAF-91D5-35CC4C8B3715}" destId="{F19B92CD-A5D6-404F-978A-E0F47292E7BA}" srcOrd="0" destOrd="0" presId="urn:microsoft.com/office/officeart/2018/2/layout/IconLabelList"/>
    <dgm:cxn modelId="{FD0FD495-8427-4F17-AFA4-3B0729D563E2}" type="presParOf" srcId="{B651BE8B-51FE-4EAF-91D5-35CC4C8B3715}" destId="{3E455F3D-601A-429E-94CA-5B95975285F9}" srcOrd="1" destOrd="0" presId="urn:microsoft.com/office/officeart/2018/2/layout/IconLabelList"/>
    <dgm:cxn modelId="{49BD70EA-D3DA-41CA-AD50-6FCE4A9AEFF6}" type="presParOf" srcId="{B651BE8B-51FE-4EAF-91D5-35CC4C8B3715}" destId="{87C41645-B364-4E57-97E0-E74309748F5A}" srcOrd="2" destOrd="0" presId="urn:microsoft.com/office/officeart/2018/2/layout/IconLabelList"/>
    <dgm:cxn modelId="{AAF6F14E-94C3-4BF6-B27D-3378D029B275}" type="presParOf" srcId="{7848E395-ED46-495F-B002-2D7A7233899F}" destId="{D100918E-D433-4506-9E1E-3A7ADE69C113}" srcOrd="3" destOrd="0" presId="urn:microsoft.com/office/officeart/2018/2/layout/IconLabelList"/>
    <dgm:cxn modelId="{B6EA1B3A-98C0-42FD-AF67-D21B7BA41B86}" type="presParOf" srcId="{7848E395-ED46-495F-B002-2D7A7233899F}" destId="{A9ACCC79-B4E5-4C3D-8C52-93E9F7437974}" srcOrd="4" destOrd="0" presId="urn:microsoft.com/office/officeart/2018/2/layout/IconLabelList"/>
    <dgm:cxn modelId="{0C079BA1-D7CA-4D27-A5E9-3338F22A8CB7}" type="presParOf" srcId="{A9ACCC79-B4E5-4C3D-8C52-93E9F7437974}" destId="{3BB83212-B36F-4111-9651-7408A6CD6B72}" srcOrd="0" destOrd="0" presId="urn:microsoft.com/office/officeart/2018/2/layout/IconLabelList"/>
    <dgm:cxn modelId="{8F1D0591-E1CB-45FF-897E-D25E499CB71C}" type="presParOf" srcId="{A9ACCC79-B4E5-4C3D-8C52-93E9F7437974}" destId="{770FB9B2-5D72-44C6-8C4D-ABD363A6166B}" srcOrd="1" destOrd="0" presId="urn:microsoft.com/office/officeart/2018/2/layout/IconLabelList"/>
    <dgm:cxn modelId="{0EBCDA91-66F1-4DA5-B3A5-E51C3D0F9DAF}" type="presParOf" srcId="{A9ACCC79-B4E5-4C3D-8C52-93E9F7437974}" destId="{38159610-3204-4F37-9037-97CE887CA803}" srcOrd="2" destOrd="0" presId="urn:microsoft.com/office/officeart/2018/2/layout/IconLabelList"/>
    <dgm:cxn modelId="{0DAB9DAF-3923-449D-A29D-B05A0BF3C714}" type="presParOf" srcId="{7848E395-ED46-495F-B002-2D7A7233899F}" destId="{FE13F571-9C1C-444E-93F9-6264ED392183}" srcOrd="5" destOrd="0" presId="urn:microsoft.com/office/officeart/2018/2/layout/IconLabelList"/>
    <dgm:cxn modelId="{0044FE89-B30F-4637-B260-F2B2716D2360}" type="presParOf" srcId="{7848E395-ED46-495F-B002-2D7A7233899F}" destId="{1974723F-A143-406B-B6CB-2F3AD4FABD6A}" srcOrd="6" destOrd="0" presId="urn:microsoft.com/office/officeart/2018/2/layout/IconLabelList"/>
    <dgm:cxn modelId="{894F2B7C-D014-46D3-9D17-19918E8C70CB}" type="presParOf" srcId="{1974723F-A143-406B-B6CB-2F3AD4FABD6A}" destId="{F155DE33-9DE6-430C-9504-1F474180D47D}" srcOrd="0" destOrd="0" presId="urn:microsoft.com/office/officeart/2018/2/layout/IconLabelList"/>
    <dgm:cxn modelId="{2575D4A9-5C1A-44D8-8BFF-D5B55944F225}" type="presParOf" srcId="{1974723F-A143-406B-B6CB-2F3AD4FABD6A}" destId="{1A06C43C-51B9-499E-99D8-A0C995710E0C}" srcOrd="1" destOrd="0" presId="urn:microsoft.com/office/officeart/2018/2/layout/IconLabelList"/>
    <dgm:cxn modelId="{FC99872A-3950-447E-BCE3-2AB309E515DE}" type="presParOf" srcId="{1974723F-A143-406B-B6CB-2F3AD4FABD6A}" destId="{7D4F670B-9E3A-43FF-8CE5-F4000432CC27}" srcOrd="2" destOrd="0" presId="urn:microsoft.com/office/officeart/2018/2/layout/IconLabelList"/>
    <dgm:cxn modelId="{48547C60-91F5-4197-88B6-5FF9CB2F9AC6}" type="presParOf" srcId="{7848E395-ED46-495F-B002-2D7A7233899F}" destId="{521804AD-7DAA-4095-B83F-C9A8A7703501}" srcOrd="7" destOrd="0" presId="urn:microsoft.com/office/officeart/2018/2/layout/IconLabelList"/>
    <dgm:cxn modelId="{92728893-CB38-498E-A3F6-D2DDB216284C}" type="presParOf" srcId="{7848E395-ED46-495F-B002-2D7A7233899F}" destId="{B8EAD666-F7D2-41D2-A9AB-7323E7C510A6}" srcOrd="8" destOrd="0" presId="urn:microsoft.com/office/officeart/2018/2/layout/IconLabelList"/>
    <dgm:cxn modelId="{15A12797-0BB6-434D-840D-6109FFCF7228}" type="presParOf" srcId="{B8EAD666-F7D2-41D2-A9AB-7323E7C510A6}" destId="{C2E50BA3-BE55-450A-B26A-8D6397912E91}" srcOrd="0" destOrd="0" presId="urn:microsoft.com/office/officeart/2018/2/layout/IconLabelList"/>
    <dgm:cxn modelId="{D1C04C09-06F6-4F07-8428-DE2DC1109941}" type="presParOf" srcId="{B8EAD666-F7D2-41D2-A9AB-7323E7C510A6}" destId="{0F7C1330-D157-4F4F-89D6-DBC443BABA9C}" srcOrd="1" destOrd="0" presId="urn:microsoft.com/office/officeart/2018/2/layout/IconLabelList"/>
    <dgm:cxn modelId="{93C5E10D-8E54-4BD7-B067-07201FB93FA9}" type="presParOf" srcId="{B8EAD666-F7D2-41D2-A9AB-7323E7C510A6}" destId="{4A1B4722-7879-483D-B552-412455036814}" srcOrd="2" destOrd="0" presId="urn:microsoft.com/office/officeart/2018/2/layout/IconLabelList"/>
    <dgm:cxn modelId="{B0DA303B-08AE-4CE0-972F-38EA0320A2DC}" type="presParOf" srcId="{7848E395-ED46-495F-B002-2D7A7233899F}" destId="{AA538AE6-5491-4358-8F95-761B84A5EBB5}" srcOrd="9" destOrd="0" presId="urn:microsoft.com/office/officeart/2018/2/layout/IconLabelList"/>
    <dgm:cxn modelId="{199A223F-A661-4629-BCFA-88D3883A9B77}" type="presParOf" srcId="{7848E395-ED46-495F-B002-2D7A7233899F}" destId="{B2A66C82-C684-40E4-8ABC-271B7194FAE7}" srcOrd="10" destOrd="0" presId="urn:microsoft.com/office/officeart/2018/2/layout/IconLabelList"/>
    <dgm:cxn modelId="{4AC48E3B-5BF3-4B25-A56F-01B23A0A5B8B}" type="presParOf" srcId="{B2A66C82-C684-40E4-8ABC-271B7194FAE7}" destId="{21C0249F-179C-4AEE-AC4C-C4A710E7AECC}" srcOrd="0" destOrd="0" presId="urn:microsoft.com/office/officeart/2018/2/layout/IconLabelList"/>
    <dgm:cxn modelId="{3D27A610-1A64-4CA2-94A4-078BE6ACD022}" type="presParOf" srcId="{B2A66C82-C684-40E4-8ABC-271B7194FAE7}" destId="{AB4587CF-4973-4791-B31A-4E6F6D190C8B}" srcOrd="1" destOrd="0" presId="urn:microsoft.com/office/officeart/2018/2/layout/IconLabelList"/>
    <dgm:cxn modelId="{3E6BE38B-6E0B-4112-880C-B5E1020EA839}" type="presParOf" srcId="{B2A66C82-C684-40E4-8ABC-271B7194FAE7}" destId="{184DD2A6-F471-4FC2-8A3C-63A104E819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3081B-2FA0-473C-B934-114FCBEAB521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12CC0-B3C0-4920-AB7F-9F36469C917C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i="0" kern="1200"/>
            <a:t>Selection of diverse movie dataset</a:t>
          </a:r>
          <a:endParaRPr lang="en-IN" sz="1400" b="1" kern="1200"/>
        </a:p>
      </dsp:txBody>
      <dsp:txXfrm>
        <a:off x="841" y="2344441"/>
        <a:ext cx="1529296" cy="611718"/>
      </dsp:txXfrm>
    </dsp:sp>
    <dsp:sp modelId="{F19B92CD-A5D6-404F-978A-E0F47292E7BA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1645-B364-4E57-97E0-E74309748F5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Cleaning the dataset</a:t>
          </a:r>
          <a:endParaRPr lang="en-IN" sz="1400" b="1" kern="1200"/>
        </a:p>
      </dsp:txBody>
      <dsp:txXfrm>
        <a:off x="1797765" y="2344441"/>
        <a:ext cx="1529296" cy="611718"/>
      </dsp:txXfrm>
    </dsp:sp>
    <dsp:sp modelId="{3BB83212-B36F-4111-9651-7408A6CD6B72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59610-3204-4F37-9037-97CE887CA80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Content-Based Filtering</a:t>
          </a:r>
          <a:endParaRPr lang="en-IN" sz="1400" kern="1200"/>
        </a:p>
      </dsp:txBody>
      <dsp:txXfrm>
        <a:off x="3594689" y="2344441"/>
        <a:ext cx="1529296" cy="611718"/>
      </dsp:txXfrm>
    </dsp:sp>
    <dsp:sp modelId="{F155DE33-9DE6-430C-9504-1F474180D47D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670B-9E3A-43FF-8CE5-F4000432CC27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Trimming the unwanted keywords</a:t>
          </a:r>
        </a:p>
      </dsp:txBody>
      <dsp:txXfrm>
        <a:off x="5391613" y="2344441"/>
        <a:ext cx="1529296" cy="611718"/>
      </dsp:txXfrm>
    </dsp:sp>
    <dsp:sp modelId="{C2E50BA3-BE55-450A-B26A-8D6397912E91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4722-7879-483D-B552-412455036814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Making Vector set of each movie </a:t>
          </a:r>
        </a:p>
      </dsp:txBody>
      <dsp:txXfrm>
        <a:off x="7188537" y="2344441"/>
        <a:ext cx="1529296" cy="611718"/>
      </dsp:txXfrm>
    </dsp:sp>
    <dsp:sp modelId="{21C0249F-179C-4AEE-AC4C-C4A710E7AECC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2A6-F471-4FC2-8A3C-63A104E81915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Matching the vector set</a:t>
          </a:r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A18D-68A0-A74B-FE9D-5D9AAC4D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0F8DC-E84D-B2D2-0F63-01927B3D8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134E-8F85-3553-F8CE-55D83500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96EB-0FBC-679A-7EED-CC18DD0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F65D-393F-5A90-60D4-E4517E5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930-4900-A3B7-0156-FC0D5E71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A52B-C3CD-99E1-FCB8-BAFE18AB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C518-6631-98F5-34BE-155D2006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8753-311E-F9E5-FCA4-3D9F096F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6A8-A205-80C6-34D5-4CB16C31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3FA4-8816-4E52-DAE1-26C012C3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C2CF-B91D-1E52-C8A0-DD4F5E7C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BA6D-E0EC-993B-F95F-13A03F8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B02F-1F33-7B3E-3D7A-E8B1329D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5B4D-6F65-56EC-B03F-F655E3E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9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8D9-F878-216E-BE48-DB0C0B2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0725-04B9-07F1-BC07-7905D419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89FC-FCFF-59B6-AA25-AB21EAD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46DF-68F7-DC4D-D909-050A239F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418E-9250-D176-4A76-59FB7545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0695-FA47-D47E-8A1E-A22A484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62AE-7EF7-7F9B-9A02-EEF65795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D2A2-F25A-0430-C5F7-6DF2D389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AF17-16BF-C8C9-6F2B-C279041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47CB-B472-EA01-2B3A-4E3849F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6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B74-FC69-1E7C-B11A-50B16EFF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E973-7F69-8476-C150-0ED24233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089E-948D-FE52-1A5B-48EAB2BA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63ED1-D142-FB81-9309-ADA7C887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A23E7-5030-C02E-F704-29A5DB60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95EC-7C52-E1CD-5229-91E3261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FB1-4A50-60E6-6390-0C093E0A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6427-8471-46EF-CB43-A44F2483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14D58-6B04-1422-6133-B1D9F436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463F0-ABC3-AD72-246A-2B24185C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A9F43-8BF0-EA51-84EE-D4E06796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8D5FD-2F35-DA7A-0E5D-2ADCD46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6C213-24CE-B6C2-D28C-2A001AF0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E0D5-D8DB-187A-7487-33C8762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9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FF68-DF06-BC50-41F5-D7ED10D6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4D135-AC4E-1E1E-F7F8-02F7AE5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E3A6-25DF-49D7-2A23-A781EB7C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009-1EF1-DE41-EBAC-1F08A13F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AD99-3C26-E6BD-96B6-C505D104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AD2BE-6F0F-6F4A-4733-425AD55E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9B53-4A8E-4080-A761-EDB0D561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F102-77AF-322C-06C8-C4E11489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4689-5EDC-0A1F-3B27-CD7EA17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72E9-C8BB-AD98-B229-B11B2D36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65E8-788E-37D2-9AEC-4229DC41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D7D7C-50F2-BF0B-DA85-BA7329C5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2D6F-8824-754A-03DA-8FFA4564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067-A004-B1F4-82D3-E9EFD95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B6A3C-2B04-1E6C-D51A-100BE470A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4876-C7E8-07BC-8967-F1AFC5EE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5FCEC-3D5F-55BD-3E1B-22A0F92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511A7-8AAC-48C7-B366-EED0974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FBEE-8046-82AD-B1B4-3E14278F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E089A-D1B6-F300-607E-5545DA3E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A36F-B7EC-C7F2-A3B2-6274109B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FB2-3163-7CC5-BC35-35A29291C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D43B-C173-419D-AF21-5B8A8A620B47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CF80-6572-9FF9-5BBA-54A8589F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1A31-3ED9-0665-1D57-4ADA1BEB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B887-725E-4079-9F01-E7222BAE6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Red building">
            <a:extLst>
              <a:ext uri="{FF2B5EF4-FFF2-40B4-BE49-F238E27FC236}">
                <a16:creationId xmlns:a16="http://schemas.microsoft.com/office/drawing/2014/main" id="{606F3F2A-DDFB-8291-5651-8AFC00E70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99675-8A6C-F26B-E14D-062545E8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14354"/>
            <a:ext cx="9144000" cy="1471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Movie Recommender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E7AE-1922-B220-1843-1D20ED0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1578-0712-19DB-EAF5-787F551E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The project focuses on integrating probability and statistics for enhanced accuracy and personalization.</a:t>
            </a: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he system aims to provide users with tailored movie suggestions, tackling challenges like data sparsity and dynamic user preferences.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 user-friendly interface for seamless interaction with the recommender system</a:t>
            </a:r>
            <a:r>
              <a:rPr lang="en-US" sz="1900" b="0" i="0" dirty="0">
                <a:effectLst/>
              </a:rPr>
              <a:t>.</a:t>
            </a:r>
          </a:p>
        </p:txBody>
      </p:sp>
      <p:pic>
        <p:nvPicPr>
          <p:cNvPr id="14" name="Content Placeholder 13" descr="A screenshot of a movie&#10;&#10;Description automatically generated">
            <a:extLst>
              <a:ext uri="{FF2B5EF4-FFF2-40B4-BE49-F238E27FC236}">
                <a16:creationId xmlns:a16="http://schemas.microsoft.com/office/drawing/2014/main" id="{EC8368B6-CDEE-0AD6-588F-CEED056F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509695"/>
            <a:ext cx="6155141" cy="38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lat 50₹ Cashback on Netflix Monthly Subscription using Slice Card |  DesiDime">
            <a:extLst>
              <a:ext uri="{FF2B5EF4-FFF2-40B4-BE49-F238E27FC236}">
                <a16:creationId xmlns:a16="http://schemas.microsoft.com/office/drawing/2014/main" id="{FA1065B7-CD13-234C-D96E-496F35DD7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" r="31529" b="134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0D30-D94C-C56D-A530-3B3A3D9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18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3378-5C7D-D08F-221A-1579FFA5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Traditional recommendation systems struggle to provide accurate suggestions in such scenarios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Users have diverse and evolving preferences, making it challenging to predict their movie choices accurately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E617-E2DF-60E3-8E1D-B58AC3BA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1E29-6C9F-B283-CF41-20C0E8A5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585" y="2194102"/>
            <a:ext cx="4511615" cy="26194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Content Based Filtering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User-friendly Interactive webpage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he system can offer accurate and personalized movie recommendations.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8" name="Picture 10" descr="Movie &amp; TV PPT Backgrounds, powerpoint background movie theme HD wallpaper  | Pxfuel">
            <a:extLst>
              <a:ext uri="{FF2B5EF4-FFF2-40B4-BE49-F238E27FC236}">
                <a16:creationId xmlns:a16="http://schemas.microsoft.com/office/drawing/2014/main" id="{0DD02E8E-B40D-8A01-11EC-3F26DA70D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9310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BA1E8-15B8-B5ED-18A7-FBBC9EA8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Technologies Used</a:t>
            </a:r>
          </a:p>
        </p:txBody>
      </p:sp>
      <p:sp>
        <p:nvSpPr>
          <p:cNvPr id="41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6A5C-A3E7-C92C-2FCB-3E198CB6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Sklearn</a:t>
            </a:r>
            <a:r>
              <a:rPr lang="en-US" sz="2200" dirty="0"/>
              <a:t>, pandas, NumPy, </a:t>
            </a:r>
            <a:r>
              <a:rPr lang="en-US" sz="2200" b="0" dirty="0" err="1">
                <a:effectLst/>
              </a:rPr>
              <a:t>nltk</a:t>
            </a:r>
            <a:endParaRPr lang="en-US" sz="22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</a:rPr>
              <a:t>CountVectorizer</a:t>
            </a: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</a:rPr>
              <a:t>cosine_similarity</a:t>
            </a: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b="0" dirty="0" err="1">
                <a:effectLst/>
              </a:rPr>
              <a:t>PorterStemmer</a:t>
            </a: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Streamlit</a:t>
            </a:r>
            <a:endParaRPr lang="en-US" sz="22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b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b="0" dirty="0">
              <a:effectLst/>
            </a:endParaRPr>
          </a:p>
        </p:txBody>
      </p:sp>
      <p:pic>
        <p:nvPicPr>
          <p:cNvPr id="4098" name="Picture 2" descr="Are Ecology And Technology Compatible? Or Will The Future Be Low-Tech? -  Youmatter">
            <a:extLst>
              <a:ext uri="{FF2B5EF4-FFF2-40B4-BE49-F238E27FC236}">
                <a16:creationId xmlns:a16="http://schemas.microsoft.com/office/drawing/2014/main" id="{BC0A823B-1E60-4BDC-B859-F80FDC2F2B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4" r="2518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1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6B6C-7491-8E72-B776-0F2E7549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IN" sz="5200" b="1"/>
              <a:t>Project Blueprint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F3AEEB-0F27-5B90-D977-C42D495C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659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4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yellow and orange watercolor background with black text&#10;&#10;Description automatically generated">
            <a:extLst>
              <a:ext uri="{FF2B5EF4-FFF2-40B4-BE49-F238E27FC236}">
                <a16:creationId xmlns:a16="http://schemas.microsoft.com/office/drawing/2014/main" id="{0A1FC3CB-0E79-4CB9-2F4D-3114CFF9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Movie Recommender</vt:lpstr>
      <vt:lpstr>Introduction</vt:lpstr>
      <vt:lpstr>Problem statement</vt:lpstr>
      <vt:lpstr>Solution</vt:lpstr>
      <vt:lpstr>Technologies Used</vt:lpstr>
      <vt:lpstr>Project Blueprint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JEEVAN SM</dc:creator>
  <cp:lastModifiedBy>AYUSH  SAHU</cp:lastModifiedBy>
  <cp:revision>2</cp:revision>
  <dcterms:created xsi:type="dcterms:W3CDTF">2023-11-28T11:43:40Z</dcterms:created>
  <dcterms:modified xsi:type="dcterms:W3CDTF">2023-11-28T14:21:05Z</dcterms:modified>
</cp:coreProperties>
</file>