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  <a:srgbClr val="122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6EB5-92E5-2BB7-B94F-4743ECD47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014F-14A2-7717-41C2-D4D32A4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0CCF9-504A-3783-FB60-4EE4D273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F174-503A-C6B4-95FE-7EADA90A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EB02-3FFC-8887-695B-E2257B67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3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86EB-B3B5-77A3-B8F8-E4A282AA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0363-EA6A-434A-5801-F42FD9B18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82BD-8116-0070-5472-474BE566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38BF-0FFF-FB56-FDCC-3868A44F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2FB8-46E5-6438-8838-EEB77F5E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1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B3965-F5EF-9073-CCBD-4C6DEAC9B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68036-58BD-40F6-9A68-008233B6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651C-ECA5-197D-2606-2E6F5FB5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02C0-481A-208B-11A3-6A5AF406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DBD-B345-0D0D-867F-CEE9EB4A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5D1F-C0F9-1C38-92B0-3497BDF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0F7B-F2EE-6CA8-AB00-A2A3CA2E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7AF3-D954-126C-C81A-B8FF0482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99D1-2E90-5FE6-9532-6D722357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8E1C-D98A-73D2-BB41-9BCD7890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5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62AA-DE39-B5D4-5677-BB485D60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B42D-01C9-A87D-38CB-BA8EF679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AC7E-FC2D-7430-CB01-7D95767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771E-AAE3-FECA-2A0E-6E51B30F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B14C-E497-1D28-614B-A6066977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8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9B25-812B-D82D-0798-6E6E9490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A7CF-219E-18B5-9030-C66878468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39967-0709-B9F7-C02C-E4785CFA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6683-61F0-6FE8-DEE2-55CC938A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76ED-7970-D1F6-ED65-D379BBEC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3280-9312-86BD-0F34-344D58B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CFC5-B12F-602D-1F14-083FAA88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2440-DFA1-AF03-15FC-AD3FA32F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5E89-4D48-255C-B42A-91197A6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F7904-E10E-D531-AFCF-3B610D050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84E4C-ABF3-1620-4B42-FCB9DA61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53184-A41C-485A-6994-906AA2CC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18A80-D14D-87FC-C433-58CF6D5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D77C-EA94-1598-2DE7-87CBBBEA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8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347E-0F7E-2DE6-9A64-465A3A6A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D66FA-BD1B-6297-8AEE-6A82AFB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4E11-C353-8FF5-A0DC-C164D8E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2FBF7-7427-EEA1-B173-B7CE6CFF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4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7BA9F-B246-02B5-99FA-4453CE3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C629-7BAF-53D0-3285-91CEB9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8834-4401-280F-534F-00539B7F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5DBC-FAA9-9858-6E2D-691BD54F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67DA-54EB-0FC9-FF21-3118CB68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3B99D-6A76-4F82-0F67-CC3EB82E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EFF21-89AD-FCDA-3950-3AD06770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C535-4D36-8E5C-43CD-78649068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3191-E54B-290D-14DA-A560EA9F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F94A-5650-12AB-0B0C-FCE49A4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E9F78-B96C-0728-767E-716D2444C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1553-F1C8-F993-5CD3-278C14F1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45955-56C1-6DE3-A101-69DD4D4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151E-7BE8-7246-F789-3517189C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9B62F-2C32-7720-CFBA-3CE0F680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1927B-4684-A202-683E-707CA2F9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A6BA-E517-6073-6FAA-567B4C8F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34B6-7A8A-15D5-739A-1D7FACEF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6B5F-CC7B-4854-AEF1-1A30696F6A97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E64B-D955-1A9F-82E4-C4AC0277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E5A0-EB06-002F-6241-33AA61EF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A06C-4320-4854-999F-7EE15AE69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3402D4-4E88-7864-A21B-BF63AEA166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6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8C87C-301A-3913-6A07-08C95CC46523}"/>
              </a:ext>
            </a:extLst>
          </p:cNvPr>
          <p:cNvSpPr/>
          <p:nvPr/>
        </p:nvSpPr>
        <p:spPr>
          <a:xfrm>
            <a:off x="6966864" y="52253"/>
            <a:ext cx="5120636" cy="783771"/>
          </a:xfrm>
          <a:prstGeom prst="roundRect">
            <a:avLst>
              <a:gd name="adj" fmla="val 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812628-6906-2C4B-C462-B8D163AA9712}"/>
              </a:ext>
            </a:extLst>
          </p:cNvPr>
          <p:cNvSpPr/>
          <p:nvPr/>
        </p:nvSpPr>
        <p:spPr>
          <a:xfrm>
            <a:off x="104499" y="888245"/>
            <a:ext cx="4440204" cy="2540756"/>
          </a:xfrm>
          <a:prstGeom prst="roundRect">
            <a:avLst>
              <a:gd name="adj" fmla="val 226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77FF53-9752-4C1A-1B5B-7007FC7443CF}"/>
              </a:ext>
            </a:extLst>
          </p:cNvPr>
          <p:cNvSpPr/>
          <p:nvPr/>
        </p:nvSpPr>
        <p:spPr>
          <a:xfrm>
            <a:off x="4611768" y="888245"/>
            <a:ext cx="4440204" cy="2540756"/>
          </a:xfrm>
          <a:prstGeom prst="roundRect">
            <a:avLst>
              <a:gd name="adj" fmla="val 226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63ABA3-1CE0-7E58-3412-5FDCA8030691}"/>
              </a:ext>
            </a:extLst>
          </p:cNvPr>
          <p:cNvSpPr/>
          <p:nvPr/>
        </p:nvSpPr>
        <p:spPr>
          <a:xfrm>
            <a:off x="104499" y="3481241"/>
            <a:ext cx="8947472" cy="1946356"/>
          </a:xfrm>
          <a:prstGeom prst="roundRect">
            <a:avLst>
              <a:gd name="adj" fmla="val 226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75C729-61D3-0625-894A-C014CABA7BE6}"/>
              </a:ext>
            </a:extLst>
          </p:cNvPr>
          <p:cNvSpPr/>
          <p:nvPr/>
        </p:nvSpPr>
        <p:spPr>
          <a:xfrm>
            <a:off x="104498" y="5467116"/>
            <a:ext cx="8947473" cy="1325954"/>
          </a:xfrm>
          <a:prstGeom prst="roundRect">
            <a:avLst>
              <a:gd name="adj" fmla="val 226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18FA75-5B1D-A0FF-4EBE-9C24FB6E0A21}"/>
              </a:ext>
            </a:extLst>
          </p:cNvPr>
          <p:cNvSpPr/>
          <p:nvPr/>
        </p:nvSpPr>
        <p:spPr>
          <a:xfrm>
            <a:off x="9119037" y="888239"/>
            <a:ext cx="2968458" cy="5904831"/>
          </a:xfrm>
          <a:prstGeom prst="roundRect">
            <a:avLst>
              <a:gd name="adj" fmla="val 226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EFA338-3D67-E30E-B80A-468FCEE32DBD}"/>
              </a:ext>
            </a:extLst>
          </p:cNvPr>
          <p:cNvSpPr/>
          <p:nvPr/>
        </p:nvSpPr>
        <p:spPr>
          <a:xfrm>
            <a:off x="104499" y="52234"/>
            <a:ext cx="6760325" cy="783771"/>
          </a:xfrm>
          <a:prstGeom prst="roundRect">
            <a:avLst>
              <a:gd name="adj" fmla="val 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CF9C1-534C-CC34-2FBD-68E12690FA49}"/>
              </a:ext>
            </a:extLst>
          </p:cNvPr>
          <p:cNvGrpSpPr/>
          <p:nvPr/>
        </p:nvGrpSpPr>
        <p:grpSpPr>
          <a:xfrm>
            <a:off x="8313763" y="100830"/>
            <a:ext cx="1662752" cy="307777"/>
            <a:chOff x="7042245" y="103252"/>
            <a:chExt cx="1267132" cy="2263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7CB618-A228-52B8-0B12-61A89798FEEF}"/>
                </a:ext>
              </a:extLst>
            </p:cNvPr>
            <p:cNvSpPr/>
            <p:nvPr/>
          </p:nvSpPr>
          <p:spPr>
            <a:xfrm>
              <a:off x="7042245" y="139614"/>
              <a:ext cx="123074" cy="110307"/>
            </a:xfrm>
            <a:prstGeom prst="ellipse">
              <a:avLst/>
            </a:prstGeom>
            <a:solidFill>
              <a:srgbClr val="1223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6A2A15-B962-EEEB-9EAC-E0F34B222288}"/>
                </a:ext>
              </a:extLst>
            </p:cNvPr>
            <p:cNvSpPr txBox="1"/>
            <p:nvPr/>
          </p:nvSpPr>
          <p:spPr>
            <a:xfrm>
              <a:off x="7174403" y="103252"/>
              <a:ext cx="1134974" cy="22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Satisfied</a:t>
              </a:r>
              <a:endParaRPr lang="en-GB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F9D55B-6FCF-00B4-6AB8-95C5399E876F}"/>
              </a:ext>
            </a:extLst>
          </p:cNvPr>
          <p:cNvGrpSpPr/>
          <p:nvPr/>
        </p:nvGrpSpPr>
        <p:grpSpPr>
          <a:xfrm>
            <a:off x="8313760" y="476153"/>
            <a:ext cx="3158684" cy="307777"/>
            <a:chOff x="7042244" y="480136"/>
            <a:chExt cx="2343574" cy="37486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9E9909A-7511-03EC-FE9A-7761A622ED2F}"/>
                </a:ext>
              </a:extLst>
            </p:cNvPr>
            <p:cNvSpPr/>
            <p:nvPr/>
          </p:nvSpPr>
          <p:spPr>
            <a:xfrm>
              <a:off x="7042244" y="507776"/>
              <a:ext cx="128671" cy="182675"/>
            </a:xfrm>
            <a:prstGeom prst="ellipse">
              <a:avLst/>
            </a:prstGeom>
            <a:solidFill>
              <a:srgbClr val="118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EB8072-1D37-9D25-AC2A-9FCB3207CA49}"/>
                </a:ext>
              </a:extLst>
            </p:cNvPr>
            <p:cNvSpPr txBox="1"/>
            <p:nvPr/>
          </p:nvSpPr>
          <p:spPr>
            <a:xfrm>
              <a:off x="7145376" y="480136"/>
              <a:ext cx="2240442" cy="374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Neutral or Dissatisfied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3D054A-C760-69D8-9D98-F27C037CC9B6}"/>
              </a:ext>
            </a:extLst>
          </p:cNvPr>
          <p:cNvSpPr txBox="1"/>
          <p:nvPr/>
        </p:nvSpPr>
        <p:spPr>
          <a:xfrm>
            <a:off x="6966864" y="277670"/>
            <a:ext cx="124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Legends</a:t>
            </a:r>
          </a:p>
        </p:txBody>
      </p:sp>
      <p:pic>
        <p:nvPicPr>
          <p:cNvPr id="29" name="Graphic 28" descr="Airplane with solid fill">
            <a:extLst>
              <a:ext uri="{FF2B5EF4-FFF2-40B4-BE49-F238E27FC236}">
                <a16:creationId xmlns:a16="http://schemas.microsoft.com/office/drawing/2014/main" id="{B1ECFDD8-25C8-10A3-0BF3-B66A5E9B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271032">
            <a:off x="262356" y="-1308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6ED9D9-89FE-032A-CB76-EF39E7CF646C}"/>
              </a:ext>
            </a:extLst>
          </p:cNvPr>
          <p:cNvSpPr txBox="1"/>
          <p:nvPr/>
        </p:nvSpPr>
        <p:spPr>
          <a:xfrm>
            <a:off x="1173707" y="225260"/>
            <a:ext cx="551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MAVEN AIRLINE PASSENGER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5793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 NKOSINGIPHILE DLAMINI</dc:creator>
  <cp:lastModifiedBy>BONA NKOSINGIPHILE DLAMINI</cp:lastModifiedBy>
  <cp:revision>3</cp:revision>
  <dcterms:created xsi:type="dcterms:W3CDTF">2022-06-01T20:37:56Z</dcterms:created>
  <dcterms:modified xsi:type="dcterms:W3CDTF">2022-06-07T22:03:28Z</dcterms:modified>
</cp:coreProperties>
</file>