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29850" y="2841100"/>
            <a:ext cx="3084300" cy="15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977425" y="452775"/>
            <a:ext cx="3084300" cy="15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57325" y="452775"/>
            <a:ext cx="3084300" cy="15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55025" y="709075"/>
            <a:ext cx="2589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Home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57800" y="1416075"/>
            <a:ext cx="2465700" cy="380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 movie container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970475" y="1535475"/>
            <a:ext cx="3084300" cy="141300"/>
          </a:xfrm>
          <a:prstGeom prst="rightArrow">
            <a:avLst>
              <a:gd fmla="val 50000" name="adj1"/>
              <a:gd fmla="val 93790" name="adj2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491900" y="1124450"/>
            <a:ext cx="2677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requête</a:t>
            </a:r>
            <a:r>
              <a:rPr lang="fr" sz="1800">
                <a:solidFill>
                  <a:schemeClr val="dk2"/>
                </a:solidFill>
              </a:rPr>
              <a:t> API bricolée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224925" y="640525"/>
            <a:ext cx="2589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Movie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277350" y="3079725"/>
            <a:ext cx="2589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MoviesTable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 rot="5400000">
            <a:off x="1300050" y="2061225"/>
            <a:ext cx="2112300" cy="1493700"/>
          </a:xfrm>
          <a:prstGeom prst="bentUpArrow">
            <a:avLst>
              <a:gd fmla="val 9913" name="adj1"/>
              <a:gd fmla="val 9910" name="adj2"/>
              <a:gd fmla="val 18017" name="adj3"/>
            </a:avLst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51750" y="2425950"/>
            <a:ext cx="2951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options tri  /  recherche …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5977425" y="1895475"/>
            <a:ext cx="1838400" cy="1871400"/>
          </a:xfrm>
          <a:prstGeom prst="bentUpArrow">
            <a:avLst>
              <a:gd fmla="val 6138" name="adj1"/>
              <a:gd fmla="val 9910" name="adj2"/>
              <a:gd fmla="val 10274" name="adj3"/>
            </a:avLst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224925" y="2319900"/>
            <a:ext cx="2951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requête</a:t>
            </a:r>
            <a:r>
              <a:rPr lang="fr" sz="1800">
                <a:solidFill>
                  <a:schemeClr val="dk2"/>
                </a:solidFill>
              </a:rPr>
              <a:t> API   adapté</a:t>
            </a:r>
            <a:r>
              <a:rPr lang="fr" sz="1800">
                <a:solidFill>
                  <a:schemeClr val="dk2"/>
                </a:solidFill>
              </a:rPr>
              <a:t>…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