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52475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356" y="842552"/>
            <a:ext cx="6396038" cy="1792358"/>
          </a:xfrm>
        </p:spPr>
        <p:txBody>
          <a:bodyPr anchor="b"/>
          <a:lstStyle>
            <a:lvl1pPr algn="ctr">
              <a:defRPr sz="4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594" y="2704030"/>
            <a:ext cx="5643563" cy="1242971"/>
          </a:xfrm>
        </p:spPr>
        <p:txBody>
          <a:bodyPr/>
          <a:lstStyle>
            <a:lvl1pPr marL="0" indent="0" algn="ctr">
              <a:buNone/>
              <a:defRPr sz="1802"/>
            </a:lvl1pPr>
            <a:lvl2pPr marL="343220" indent="0" algn="ctr">
              <a:buNone/>
              <a:defRPr sz="1501"/>
            </a:lvl2pPr>
            <a:lvl3pPr marL="686440" indent="0" algn="ctr">
              <a:buNone/>
              <a:defRPr sz="1351"/>
            </a:lvl3pPr>
            <a:lvl4pPr marL="1029660" indent="0" algn="ctr">
              <a:buNone/>
              <a:defRPr sz="1201"/>
            </a:lvl4pPr>
            <a:lvl5pPr marL="1372880" indent="0" algn="ctr">
              <a:buNone/>
              <a:defRPr sz="1201"/>
            </a:lvl5pPr>
            <a:lvl6pPr marL="1716100" indent="0" algn="ctr">
              <a:buNone/>
              <a:defRPr sz="1201"/>
            </a:lvl6pPr>
            <a:lvl7pPr marL="2059320" indent="0" algn="ctr">
              <a:buNone/>
              <a:defRPr sz="1201"/>
            </a:lvl7pPr>
            <a:lvl8pPr marL="2402540" indent="0" algn="ctr">
              <a:buNone/>
              <a:defRPr sz="1201"/>
            </a:lvl8pPr>
            <a:lvl9pPr marL="2745760" indent="0" algn="ctr">
              <a:buNone/>
              <a:defRPr sz="12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06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195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4900" y="274097"/>
            <a:ext cx="1622524" cy="43629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327" y="274097"/>
            <a:ext cx="4773513" cy="43629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57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08" y="1283492"/>
            <a:ext cx="6490097" cy="2141534"/>
          </a:xfrm>
        </p:spPr>
        <p:txBody>
          <a:bodyPr anchor="b"/>
          <a:lstStyle>
            <a:lvl1pPr>
              <a:defRPr sz="4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408" y="3445286"/>
            <a:ext cx="6490097" cy="1126182"/>
          </a:xfrm>
        </p:spPr>
        <p:txBody>
          <a:bodyPr/>
          <a:lstStyle>
            <a:lvl1pPr marL="0" indent="0">
              <a:buNone/>
              <a:defRPr sz="1802">
                <a:solidFill>
                  <a:schemeClr val="tx1"/>
                </a:solidFill>
              </a:defRPr>
            </a:lvl1pPr>
            <a:lvl2pPr marL="34322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2pPr>
            <a:lvl3pPr marL="68644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96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4pPr>
            <a:lvl5pPr marL="137288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5pPr>
            <a:lvl6pPr marL="171610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6pPr>
            <a:lvl7pPr marL="205932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7pPr>
            <a:lvl8pPr marL="240254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8pPr>
            <a:lvl9pPr marL="27457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75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326" y="1370486"/>
            <a:ext cx="3198019" cy="32665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405" y="1370486"/>
            <a:ext cx="3198019" cy="32665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80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274098"/>
            <a:ext cx="6490097" cy="995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08" y="1262040"/>
            <a:ext cx="3183321" cy="618506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20" indent="0">
              <a:buNone/>
              <a:defRPr sz="1501" b="1"/>
            </a:lvl2pPr>
            <a:lvl3pPr marL="686440" indent="0">
              <a:buNone/>
              <a:defRPr sz="1351" b="1"/>
            </a:lvl3pPr>
            <a:lvl4pPr marL="1029660" indent="0">
              <a:buNone/>
              <a:defRPr sz="1201" b="1"/>
            </a:lvl4pPr>
            <a:lvl5pPr marL="1372880" indent="0">
              <a:buNone/>
              <a:defRPr sz="1201" b="1"/>
            </a:lvl5pPr>
            <a:lvl6pPr marL="1716100" indent="0">
              <a:buNone/>
              <a:defRPr sz="1201" b="1"/>
            </a:lvl6pPr>
            <a:lvl7pPr marL="2059320" indent="0">
              <a:buNone/>
              <a:defRPr sz="1201" b="1"/>
            </a:lvl7pPr>
            <a:lvl8pPr marL="2402540" indent="0">
              <a:buNone/>
              <a:defRPr sz="1201" b="1"/>
            </a:lvl8pPr>
            <a:lvl9pPr marL="2745760" indent="0">
              <a:buNone/>
              <a:defRPr sz="120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308" y="1880546"/>
            <a:ext cx="3183321" cy="276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9405" y="1262040"/>
            <a:ext cx="3198999" cy="618506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20" indent="0">
              <a:buNone/>
              <a:defRPr sz="1501" b="1"/>
            </a:lvl2pPr>
            <a:lvl3pPr marL="686440" indent="0">
              <a:buNone/>
              <a:defRPr sz="1351" b="1"/>
            </a:lvl3pPr>
            <a:lvl4pPr marL="1029660" indent="0">
              <a:buNone/>
              <a:defRPr sz="1201" b="1"/>
            </a:lvl4pPr>
            <a:lvl5pPr marL="1372880" indent="0">
              <a:buNone/>
              <a:defRPr sz="1201" b="1"/>
            </a:lvl5pPr>
            <a:lvl6pPr marL="1716100" indent="0">
              <a:buNone/>
              <a:defRPr sz="1201" b="1"/>
            </a:lvl6pPr>
            <a:lvl7pPr marL="2059320" indent="0">
              <a:buNone/>
              <a:defRPr sz="1201" b="1"/>
            </a:lvl7pPr>
            <a:lvl8pPr marL="2402540" indent="0">
              <a:buNone/>
              <a:defRPr sz="1201" b="1"/>
            </a:lvl8pPr>
            <a:lvl9pPr marL="2745760" indent="0">
              <a:buNone/>
              <a:defRPr sz="120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9405" y="1880546"/>
            <a:ext cx="3198999" cy="276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5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02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1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343218"/>
            <a:ext cx="2426928" cy="1201261"/>
          </a:xfrm>
        </p:spPr>
        <p:txBody>
          <a:bodyPr anchor="b"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999" y="741255"/>
            <a:ext cx="3809405" cy="3658604"/>
          </a:xfrm>
        </p:spPr>
        <p:txBody>
          <a:bodyPr/>
          <a:lstStyle>
            <a:lvl1pPr>
              <a:defRPr sz="2402"/>
            </a:lvl1pPr>
            <a:lvl2pPr>
              <a:defRPr sz="2102"/>
            </a:lvl2pPr>
            <a:lvl3pPr>
              <a:defRPr sz="1802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07" y="1544479"/>
            <a:ext cx="2426928" cy="2861338"/>
          </a:xfrm>
        </p:spPr>
        <p:txBody>
          <a:bodyPr/>
          <a:lstStyle>
            <a:lvl1pPr marL="0" indent="0">
              <a:buNone/>
              <a:defRPr sz="1201"/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40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343218"/>
            <a:ext cx="2426928" cy="1201261"/>
          </a:xfrm>
        </p:spPr>
        <p:txBody>
          <a:bodyPr anchor="b"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8999" y="741255"/>
            <a:ext cx="3809405" cy="3658604"/>
          </a:xfrm>
        </p:spPr>
        <p:txBody>
          <a:bodyPr anchor="t"/>
          <a:lstStyle>
            <a:lvl1pPr marL="0" indent="0">
              <a:buNone/>
              <a:defRPr sz="2402"/>
            </a:lvl1pPr>
            <a:lvl2pPr marL="343220" indent="0">
              <a:buNone/>
              <a:defRPr sz="2102"/>
            </a:lvl2pPr>
            <a:lvl3pPr marL="686440" indent="0">
              <a:buNone/>
              <a:defRPr sz="1802"/>
            </a:lvl3pPr>
            <a:lvl4pPr marL="1029660" indent="0">
              <a:buNone/>
              <a:defRPr sz="1501"/>
            </a:lvl4pPr>
            <a:lvl5pPr marL="1372880" indent="0">
              <a:buNone/>
              <a:defRPr sz="1501"/>
            </a:lvl5pPr>
            <a:lvl6pPr marL="1716100" indent="0">
              <a:buNone/>
              <a:defRPr sz="1501"/>
            </a:lvl6pPr>
            <a:lvl7pPr marL="2059320" indent="0">
              <a:buNone/>
              <a:defRPr sz="1501"/>
            </a:lvl7pPr>
            <a:lvl8pPr marL="2402540" indent="0">
              <a:buNone/>
              <a:defRPr sz="1501"/>
            </a:lvl8pPr>
            <a:lvl9pPr marL="2745760" indent="0">
              <a:buNone/>
              <a:defRPr sz="15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07" y="1544479"/>
            <a:ext cx="2426928" cy="2861338"/>
          </a:xfrm>
        </p:spPr>
        <p:txBody>
          <a:bodyPr/>
          <a:lstStyle>
            <a:lvl1pPr marL="0" indent="0">
              <a:buNone/>
              <a:defRPr sz="1201"/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00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327" y="274098"/>
            <a:ext cx="6490097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327" y="1370486"/>
            <a:ext cx="6490097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326" y="4771678"/>
            <a:ext cx="169306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E402-9FAF-4536-B79C-901A24D96D26}" type="datetimeFigureOut">
              <a:rPr lang="nl-NL" smtClean="0"/>
              <a:t>12-8-2021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2574" y="4771678"/>
            <a:ext cx="2539603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355" y="4771678"/>
            <a:ext cx="169306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8635-9963-4005-B817-EA2BD69F8A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89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6440" rtl="0" eaLnBrk="1" latinLnBrk="0" hangingPunct="1">
        <a:lnSpc>
          <a:spcPct val="90000"/>
        </a:lnSpc>
        <a:spcBef>
          <a:spcPct val="0"/>
        </a:spcBef>
        <a:buNone/>
        <a:defRPr sz="3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610" indent="-171610" algn="l" defTabSz="68644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148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8580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12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449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771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309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41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73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4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6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88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10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3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5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57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013D2-B137-468F-B677-453AFD1B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21" y="549863"/>
            <a:ext cx="4736508" cy="31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28564-AD1D-433B-B341-666F1CC1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2" y="1437555"/>
            <a:ext cx="4736508" cy="3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D74BE-3BC9-4D62-AD8D-46D30990A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53" y="1437554"/>
            <a:ext cx="4736508" cy="31619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E6A667-3FA1-4F15-A099-5DF2BBD1B003}"/>
              </a:ext>
            </a:extLst>
          </p:cNvPr>
          <p:cNvSpPr/>
          <p:nvPr/>
        </p:nvSpPr>
        <p:spPr>
          <a:xfrm>
            <a:off x="1" y="0"/>
            <a:ext cx="7524750" cy="5148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21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Frauendorf, Magali</dc:creator>
  <cp:lastModifiedBy>Frauendorf, Magali</cp:lastModifiedBy>
  <cp:revision>4</cp:revision>
  <dcterms:created xsi:type="dcterms:W3CDTF">2021-08-12T21:13:39Z</dcterms:created>
  <dcterms:modified xsi:type="dcterms:W3CDTF">2021-08-13T08:25:29Z</dcterms:modified>
</cp:coreProperties>
</file>