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18"/>
  </p:notesMasterIdLst>
  <p:sldIdLst>
    <p:sldId id="256" r:id="rId5"/>
    <p:sldId id="309" r:id="rId6"/>
    <p:sldId id="271" r:id="rId7"/>
    <p:sldId id="262" r:id="rId8"/>
    <p:sldId id="322" r:id="rId9"/>
    <p:sldId id="294" r:id="rId10"/>
    <p:sldId id="288" r:id="rId11"/>
    <p:sldId id="296" r:id="rId12"/>
    <p:sldId id="260" r:id="rId13"/>
    <p:sldId id="270" r:id="rId14"/>
    <p:sldId id="257" r:id="rId15"/>
    <p:sldId id="289" r:id="rId16"/>
    <p:sldId id="31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2AEF9EC-60BF-4FAE-BE4B-0A2D8B01E893}">
          <p14:sldIdLst>
            <p14:sldId id="256"/>
            <p14:sldId id="309"/>
            <p14:sldId id="271"/>
            <p14:sldId id="262"/>
            <p14:sldId id="322"/>
            <p14:sldId id="294"/>
            <p14:sldId id="288"/>
            <p14:sldId id="296"/>
            <p14:sldId id="260"/>
            <p14:sldId id="270"/>
            <p14:sldId id="257"/>
            <p14:sldId id="28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43455-0760-FB0E-5636-613685AD6089}" v="9" dt="2023-03-28T14:54:26.292"/>
    <p1510:client id="{A1E76753-4B0A-452E-A08F-8F18B5962053}" v="23" dt="2023-03-16T08:39:42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ie POMMIER - POK SAS" userId="428126f9-6334-40f4-8798-f9ad14f973c7" providerId="ADAL" clId="{A1E76753-4B0A-452E-A08F-8F18B5962053}"/>
    <pc:docChg chg="custSel delSld modSld modSection">
      <pc:chgData name="Magalie POMMIER - POK SAS" userId="428126f9-6334-40f4-8798-f9ad14f973c7" providerId="ADAL" clId="{A1E76753-4B0A-452E-A08F-8F18B5962053}" dt="2023-03-16T08:41:07.037" v="3885" actId="207"/>
      <pc:docMkLst>
        <pc:docMk/>
      </pc:docMkLst>
      <pc:sldChg chg="modSp mod">
        <pc:chgData name="Magalie POMMIER - POK SAS" userId="428126f9-6334-40f4-8798-f9ad14f973c7" providerId="ADAL" clId="{A1E76753-4B0A-452E-A08F-8F18B5962053}" dt="2023-03-16T07:13:38.099" v="284" actId="20577"/>
        <pc:sldMkLst>
          <pc:docMk/>
          <pc:sldMk cId="2976689109" sldId="256"/>
        </pc:sldMkLst>
        <pc:spChg chg="mod">
          <ac:chgData name="Magalie POMMIER - POK SAS" userId="428126f9-6334-40f4-8798-f9ad14f973c7" providerId="ADAL" clId="{A1E76753-4B0A-452E-A08F-8F18B5962053}" dt="2023-03-16T07:13:38.099" v="284" actId="20577"/>
          <ac:spMkLst>
            <pc:docMk/>
            <pc:sldMk cId="2976689109" sldId="256"/>
            <ac:spMk id="2" creationId="{00000000-0000-0000-0000-000000000000}"/>
          </ac:spMkLst>
        </pc:spChg>
      </pc:sldChg>
      <pc:sldChg chg="addSp modSp mod">
        <pc:chgData name="Magalie POMMIER - POK SAS" userId="428126f9-6334-40f4-8798-f9ad14f973c7" providerId="ADAL" clId="{A1E76753-4B0A-452E-A08F-8F18B5962053}" dt="2023-03-16T08:40:50.509" v="3883" actId="207"/>
        <pc:sldMkLst>
          <pc:docMk/>
          <pc:sldMk cId="2870613968" sldId="257"/>
        </pc:sldMkLst>
        <pc:spChg chg="mod">
          <ac:chgData name="Magalie POMMIER - POK SAS" userId="428126f9-6334-40f4-8798-f9ad14f973c7" providerId="ADAL" clId="{A1E76753-4B0A-452E-A08F-8F18B5962053}" dt="2023-03-16T07:55:18.639" v="2577" actId="20577"/>
          <ac:spMkLst>
            <pc:docMk/>
            <pc:sldMk cId="2870613968" sldId="257"/>
            <ac:spMk id="2" creationId="{00000000-0000-0000-0000-000000000000}"/>
          </ac:spMkLst>
        </pc:spChg>
        <pc:spChg chg="add mod">
          <ac:chgData name="Magalie POMMIER - POK SAS" userId="428126f9-6334-40f4-8798-f9ad14f973c7" providerId="ADAL" clId="{A1E76753-4B0A-452E-A08F-8F18B5962053}" dt="2023-03-16T08:40:50.509" v="3883" actId="207"/>
          <ac:spMkLst>
            <pc:docMk/>
            <pc:sldMk cId="2870613968" sldId="257"/>
            <ac:spMk id="6" creationId="{60A6EB9F-2E7B-C2FA-7AC4-E242E142BF38}"/>
          </ac:spMkLst>
        </pc:spChg>
        <pc:picChg chg="add mod">
          <ac:chgData name="Magalie POMMIER - POK SAS" userId="428126f9-6334-40f4-8798-f9ad14f973c7" providerId="ADAL" clId="{A1E76753-4B0A-452E-A08F-8F18B5962053}" dt="2023-03-16T08:00:51.054" v="3002" actId="14100"/>
          <ac:picMkLst>
            <pc:docMk/>
            <pc:sldMk cId="2870613968" sldId="257"/>
            <ac:picMk id="4" creationId="{E04D7030-82E7-8A74-5492-2390FB785F50}"/>
          </ac:picMkLst>
        </pc:picChg>
        <pc:picChg chg="add mod">
          <ac:chgData name="Magalie POMMIER - POK SAS" userId="428126f9-6334-40f4-8798-f9ad14f973c7" providerId="ADAL" clId="{A1E76753-4B0A-452E-A08F-8F18B5962053}" dt="2023-03-16T08:35:26.731" v="3668" actId="1076"/>
          <ac:picMkLst>
            <pc:docMk/>
            <pc:sldMk cId="2870613968" sldId="257"/>
            <ac:picMk id="8" creationId="{925E17F9-C96A-B68A-6DDC-C3B9CB809AD7}"/>
          </ac:picMkLst>
        </pc:picChg>
        <pc:picChg chg="add mod">
          <ac:chgData name="Magalie POMMIER - POK SAS" userId="428126f9-6334-40f4-8798-f9ad14f973c7" providerId="ADAL" clId="{A1E76753-4B0A-452E-A08F-8F18B5962053}" dt="2023-03-16T08:35:28.556" v="3669" actId="1076"/>
          <ac:picMkLst>
            <pc:docMk/>
            <pc:sldMk cId="2870613968" sldId="257"/>
            <ac:picMk id="10" creationId="{095432FD-3043-62D0-29F1-1F817779B5FF}"/>
          </ac:picMkLst>
        </pc:picChg>
        <pc:picChg chg="add mod">
          <ac:chgData name="Magalie POMMIER - POK SAS" userId="428126f9-6334-40f4-8798-f9ad14f973c7" providerId="ADAL" clId="{A1E76753-4B0A-452E-A08F-8F18B5962053}" dt="2023-03-16T08:35:31.029" v="3670" actId="1076"/>
          <ac:picMkLst>
            <pc:docMk/>
            <pc:sldMk cId="2870613968" sldId="257"/>
            <ac:picMk id="12" creationId="{D7A95CE6-1D0F-DBAB-0A14-11B7AAC293A1}"/>
          </ac:picMkLst>
        </pc:picChg>
      </pc:sldChg>
      <pc:sldChg chg="addSp modSp mod">
        <pc:chgData name="Magalie POMMIER - POK SAS" userId="428126f9-6334-40f4-8798-f9ad14f973c7" providerId="ADAL" clId="{A1E76753-4B0A-452E-A08F-8F18B5962053}" dt="2023-03-16T07:41:15.960" v="2078" actId="1076"/>
        <pc:sldMkLst>
          <pc:docMk/>
          <pc:sldMk cId="1051523437" sldId="260"/>
        </pc:sldMkLst>
        <pc:spChg chg="add mod">
          <ac:chgData name="Magalie POMMIER - POK SAS" userId="428126f9-6334-40f4-8798-f9ad14f973c7" providerId="ADAL" clId="{A1E76753-4B0A-452E-A08F-8F18B5962053}" dt="2023-03-16T07:41:12.032" v="2077" actId="1076"/>
          <ac:spMkLst>
            <pc:docMk/>
            <pc:sldMk cId="1051523437" sldId="260"/>
            <ac:spMk id="2" creationId="{91F64F98-2231-665C-9D5D-7705E9551140}"/>
          </ac:spMkLst>
        </pc:spChg>
        <pc:spChg chg="mod">
          <ac:chgData name="Magalie POMMIER - POK SAS" userId="428126f9-6334-40f4-8798-f9ad14f973c7" providerId="ADAL" clId="{A1E76753-4B0A-452E-A08F-8F18B5962053}" dt="2023-03-16T07:35:39.113" v="1598" actId="20577"/>
          <ac:spMkLst>
            <pc:docMk/>
            <pc:sldMk cId="1051523437" sldId="260"/>
            <ac:spMk id="4" creationId="{30193C3F-74B9-65C2-4BF9-C599AA6D71AA}"/>
          </ac:spMkLst>
        </pc:spChg>
        <pc:picChg chg="add mod">
          <ac:chgData name="Magalie POMMIER - POK SAS" userId="428126f9-6334-40f4-8798-f9ad14f973c7" providerId="ADAL" clId="{A1E76753-4B0A-452E-A08F-8F18B5962053}" dt="2023-03-16T07:41:15.960" v="2078" actId="1076"/>
          <ac:picMkLst>
            <pc:docMk/>
            <pc:sldMk cId="1051523437" sldId="260"/>
            <ac:picMk id="7" creationId="{2B3B0C74-3335-4300-C1A6-0649A5001316}"/>
          </ac:picMkLst>
        </pc:picChg>
      </pc:sldChg>
      <pc:sldChg chg="addSp modSp mod">
        <pc:chgData name="Magalie POMMIER - POK SAS" userId="428126f9-6334-40f4-8798-f9ad14f973c7" providerId="ADAL" clId="{A1E76753-4B0A-452E-A08F-8F18B5962053}" dt="2023-03-16T07:17:09.306" v="351" actId="1076"/>
        <pc:sldMkLst>
          <pc:docMk/>
          <pc:sldMk cId="1380384395" sldId="262"/>
        </pc:sldMkLst>
        <pc:spChg chg="add mod">
          <ac:chgData name="Magalie POMMIER - POK SAS" userId="428126f9-6334-40f4-8798-f9ad14f973c7" providerId="ADAL" clId="{A1E76753-4B0A-452E-A08F-8F18B5962053}" dt="2023-03-16T07:16:48.820" v="349" actId="1076"/>
          <ac:spMkLst>
            <pc:docMk/>
            <pc:sldMk cId="1380384395" sldId="262"/>
            <ac:spMk id="2" creationId="{D4B460E9-974F-A189-FA1A-064131395C2A}"/>
          </ac:spMkLst>
        </pc:spChg>
        <pc:spChg chg="mod">
          <ac:chgData name="Magalie POMMIER - POK SAS" userId="428126f9-6334-40f4-8798-f9ad14f973c7" providerId="ADAL" clId="{A1E76753-4B0A-452E-A08F-8F18B5962053}" dt="2023-03-15T10:33:00.517" v="44" actId="20577"/>
          <ac:spMkLst>
            <pc:docMk/>
            <pc:sldMk cId="1380384395" sldId="262"/>
            <ac:spMk id="4" creationId="{30193C3F-74B9-65C2-4BF9-C599AA6D71AA}"/>
          </ac:spMkLst>
        </pc:spChg>
        <pc:picChg chg="add mod">
          <ac:chgData name="Magalie POMMIER - POK SAS" userId="428126f9-6334-40f4-8798-f9ad14f973c7" providerId="ADAL" clId="{A1E76753-4B0A-452E-A08F-8F18B5962053}" dt="2023-03-16T07:16:48.393" v="348" actId="1076"/>
          <ac:picMkLst>
            <pc:docMk/>
            <pc:sldMk cId="1380384395" sldId="262"/>
            <ac:picMk id="7" creationId="{09886B7F-AF39-723B-4CA7-89228EB75AFE}"/>
          </ac:picMkLst>
        </pc:picChg>
        <pc:picChg chg="add mod">
          <ac:chgData name="Magalie POMMIER - POK SAS" userId="428126f9-6334-40f4-8798-f9ad14f973c7" providerId="ADAL" clId="{A1E76753-4B0A-452E-A08F-8F18B5962053}" dt="2023-03-16T07:17:09.306" v="351" actId="1076"/>
          <ac:picMkLst>
            <pc:docMk/>
            <pc:sldMk cId="1380384395" sldId="262"/>
            <ac:picMk id="8" creationId="{2C4C25B6-602C-7F65-10A0-2DA43B3E27D2}"/>
          </ac:picMkLst>
        </pc:picChg>
      </pc:sldChg>
      <pc:sldChg chg="addSp delSp modSp mod">
        <pc:chgData name="Magalie POMMIER - POK SAS" userId="428126f9-6334-40f4-8798-f9ad14f973c7" providerId="ADAL" clId="{A1E76753-4B0A-452E-A08F-8F18B5962053}" dt="2023-03-16T07:54:53.222" v="2543" actId="14100"/>
        <pc:sldMkLst>
          <pc:docMk/>
          <pc:sldMk cId="3637848477" sldId="270"/>
        </pc:sldMkLst>
        <pc:spChg chg="mod">
          <ac:chgData name="Magalie POMMIER - POK SAS" userId="428126f9-6334-40f4-8798-f9ad14f973c7" providerId="ADAL" clId="{A1E76753-4B0A-452E-A08F-8F18B5962053}" dt="2023-03-16T07:41:46.565" v="2112" actId="255"/>
          <ac:spMkLst>
            <pc:docMk/>
            <pc:sldMk cId="3637848477" sldId="270"/>
            <ac:spMk id="5" creationId="{81FE95E8-70FC-DB72-4061-4EC5BD0A4C2F}"/>
          </ac:spMkLst>
        </pc:spChg>
        <pc:spChg chg="add mod">
          <ac:chgData name="Magalie POMMIER - POK SAS" userId="428126f9-6334-40f4-8798-f9ad14f973c7" providerId="ADAL" clId="{A1E76753-4B0A-452E-A08F-8F18B5962053}" dt="2023-03-16T07:51:57.768" v="2386" actId="1076"/>
          <ac:spMkLst>
            <pc:docMk/>
            <pc:sldMk cId="3637848477" sldId="270"/>
            <ac:spMk id="8" creationId="{0E43CE0E-0AE5-DA37-6260-7DFF6B38E1C6}"/>
          </ac:spMkLst>
        </pc:spChg>
        <pc:spChg chg="add mod">
          <ac:chgData name="Magalie POMMIER - POK SAS" userId="428126f9-6334-40f4-8798-f9ad14f973c7" providerId="ADAL" clId="{A1E76753-4B0A-452E-A08F-8F18B5962053}" dt="2023-03-16T07:54:53.222" v="2543" actId="14100"/>
          <ac:spMkLst>
            <pc:docMk/>
            <pc:sldMk cId="3637848477" sldId="270"/>
            <ac:spMk id="11" creationId="{8B10CAEC-5DA8-72F8-D1E6-035EDA9A85B9}"/>
          </ac:spMkLst>
        </pc:spChg>
        <pc:picChg chg="add del mod">
          <ac:chgData name="Magalie POMMIER - POK SAS" userId="428126f9-6334-40f4-8798-f9ad14f973c7" providerId="ADAL" clId="{A1E76753-4B0A-452E-A08F-8F18B5962053}" dt="2023-03-16T07:43:19.904" v="2118" actId="478"/>
          <ac:picMkLst>
            <pc:docMk/>
            <pc:sldMk cId="3637848477" sldId="270"/>
            <ac:picMk id="4" creationId="{CE0BCADC-947D-2215-00A0-019D0979C3F9}"/>
          </ac:picMkLst>
        </pc:picChg>
        <pc:picChg chg="add mod">
          <ac:chgData name="Magalie POMMIER - POK SAS" userId="428126f9-6334-40f4-8798-f9ad14f973c7" providerId="ADAL" clId="{A1E76753-4B0A-452E-A08F-8F18B5962053}" dt="2023-03-16T07:51:53.494" v="2385" actId="1076"/>
          <ac:picMkLst>
            <pc:docMk/>
            <pc:sldMk cId="3637848477" sldId="270"/>
            <ac:picMk id="7" creationId="{7B354CF8-6718-9803-C026-EF3BFC4C3584}"/>
          </ac:picMkLst>
        </pc:picChg>
        <pc:picChg chg="add del mod">
          <ac:chgData name="Magalie POMMIER - POK SAS" userId="428126f9-6334-40f4-8798-f9ad14f973c7" providerId="ADAL" clId="{A1E76753-4B0A-452E-A08F-8F18B5962053}" dt="2023-03-16T07:53:20.774" v="2389" actId="478"/>
          <ac:picMkLst>
            <pc:docMk/>
            <pc:sldMk cId="3637848477" sldId="270"/>
            <ac:picMk id="10" creationId="{2465C182-476A-96AF-CD6D-F2A7A028E35D}"/>
          </ac:picMkLst>
        </pc:picChg>
      </pc:sldChg>
      <pc:sldChg chg="modSp mod">
        <pc:chgData name="Magalie POMMIER - POK SAS" userId="428126f9-6334-40f4-8798-f9ad14f973c7" providerId="ADAL" clId="{A1E76753-4B0A-452E-A08F-8F18B5962053}" dt="2023-03-15T10:32:43.782" v="26" actId="20577"/>
        <pc:sldMkLst>
          <pc:docMk/>
          <pc:sldMk cId="2182705325" sldId="271"/>
        </pc:sldMkLst>
        <pc:spChg chg="mod">
          <ac:chgData name="Magalie POMMIER - POK SAS" userId="428126f9-6334-40f4-8798-f9ad14f973c7" providerId="ADAL" clId="{A1E76753-4B0A-452E-A08F-8F18B5962053}" dt="2023-03-15T10:32:43.782" v="26" actId="20577"/>
          <ac:spMkLst>
            <pc:docMk/>
            <pc:sldMk cId="2182705325" sldId="271"/>
            <ac:spMk id="3" creationId="{00000000-0000-0000-0000-000000000000}"/>
          </ac:spMkLst>
        </pc:spChg>
      </pc:sldChg>
      <pc:sldChg chg="del">
        <pc:chgData name="Magalie POMMIER - POK SAS" userId="428126f9-6334-40f4-8798-f9ad14f973c7" providerId="ADAL" clId="{A1E76753-4B0A-452E-A08F-8F18B5962053}" dt="2023-03-16T08:36:13.975" v="3671" actId="2696"/>
        <pc:sldMkLst>
          <pc:docMk/>
          <pc:sldMk cId="3120845671" sldId="278"/>
        </pc:sldMkLst>
      </pc:sldChg>
      <pc:sldChg chg="addSp delSp modSp mod">
        <pc:chgData name="Magalie POMMIER - POK SAS" userId="428126f9-6334-40f4-8798-f9ad14f973c7" providerId="ADAL" clId="{A1E76753-4B0A-452E-A08F-8F18B5962053}" dt="2023-03-16T07:34:46.816" v="1548" actId="1076"/>
        <pc:sldMkLst>
          <pc:docMk/>
          <pc:sldMk cId="2483549721" sldId="288"/>
        </pc:sldMkLst>
        <pc:spChg chg="add del mod">
          <ac:chgData name="Magalie POMMIER - POK SAS" userId="428126f9-6334-40f4-8798-f9ad14f973c7" providerId="ADAL" clId="{A1E76753-4B0A-452E-A08F-8F18B5962053}" dt="2023-03-16T07:11:22.988" v="273" actId="478"/>
          <ac:spMkLst>
            <pc:docMk/>
            <pc:sldMk cId="2483549721" sldId="288"/>
            <ac:spMk id="2" creationId="{8C0C7ECC-5C80-F83B-BB75-624879EE09C0}"/>
          </ac:spMkLst>
        </pc:spChg>
        <pc:spChg chg="mod">
          <ac:chgData name="Magalie POMMIER - POK SAS" userId="428126f9-6334-40f4-8798-f9ad14f973c7" providerId="ADAL" clId="{A1E76753-4B0A-452E-A08F-8F18B5962053}" dt="2023-03-16T07:27:21.518" v="760" actId="20577"/>
          <ac:spMkLst>
            <pc:docMk/>
            <pc:sldMk cId="2483549721" sldId="288"/>
            <ac:spMk id="6" creationId="{471AE9EE-108F-DE64-FA1B-8D60501400A9}"/>
          </ac:spMkLst>
        </pc:spChg>
        <pc:spChg chg="add mod">
          <ac:chgData name="Magalie POMMIER - POK SAS" userId="428126f9-6334-40f4-8798-f9ad14f973c7" providerId="ADAL" clId="{A1E76753-4B0A-452E-A08F-8F18B5962053}" dt="2023-03-16T07:34:46.816" v="1548" actId="1076"/>
          <ac:spMkLst>
            <pc:docMk/>
            <pc:sldMk cId="2483549721" sldId="288"/>
            <ac:spMk id="7" creationId="{1EB9865C-39DC-7A05-9754-96D70BEBA9B7}"/>
          </ac:spMkLst>
        </pc:spChg>
        <pc:picChg chg="add mod">
          <ac:chgData name="Magalie POMMIER - POK SAS" userId="428126f9-6334-40f4-8798-f9ad14f973c7" providerId="ADAL" clId="{A1E76753-4B0A-452E-A08F-8F18B5962053}" dt="2023-03-16T07:32:05.920" v="1225" actId="1076"/>
          <ac:picMkLst>
            <pc:docMk/>
            <pc:sldMk cId="2483549721" sldId="288"/>
            <ac:picMk id="5" creationId="{99A8091F-4560-B305-91C1-7C3A92175FD9}"/>
          </ac:picMkLst>
        </pc:picChg>
      </pc:sldChg>
      <pc:sldChg chg="addSp delSp modSp mod">
        <pc:chgData name="Magalie POMMIER - POK SAS" userId="428126f9-6334-40f4-8798-f9ad14f973c7" providerId="ADAL" clId="{A1E76753-4B0A-452E-A08F-8F18B5962053}" dt="2023-03-16T08:41:07.037" v="3885" actId="207"/>
        <pc:sldMkLst>
          <pc:docMk/>
          <pc:sldMk cId="4166094136" sldId="289"/>
        </pc:sldMkLst>
        <pc:spChg chg="add mod">
          <ac:chgData name="Magalie POMMIER - POK SAS" userId="428126f9-6334-40f4-8798-f9ad14f973c7" providerId="ADAL" clId="{A1E76753-4B0A-452E-A08F-8F18B5962053}" dt="2023-03-16T08:07:23.215" v="3197" actId="20577"/>
          <ac:spMkLst>
            <pc:docMk/>
            <pc:sldMk cId="4166094136" sldId="289"/>
            <ac:spMk id="2" creationId="{126C5342-57D9-57DC-613C-FB31B0A7546E}"/>
          </ac:spMkLst>
        </pc:spChg>
        <pc:spChg chg="add mod">
          <ac:chgData name="Magalie POMMIER - POK SAS" userId="428126f9-6334-40f4-8798-f9ad14f973c7" providerId="ADAL" clId="{A1E76753-4B0A-452E-A08F-8F18B5962053}" dt="2023-03-16T08:27:02.334" v="3302" actId="20577"/>
          <ac:spMkLst>
            <pc:docMk/>
            <pc:sldMk cId="4166094136" sldId="289"/>
            <ac:spMk id="4" creationId="{74DDA4CA-6321-D0F3-81B5-7464D8154270}"/>
          </ac:spMkLst>
        </pc:spChg>
        <pc:spChg chg="add mod">
          <ac:chgData name="Magalie POMMIER - POK SAS" userId="428126f9-6334-40f4-8798-f9ad14f973c7" providerId="ADAL" clId="{A1E76753-4B0A-452E-A08F-8F18B5962053}" dt="2023-03-16T08:41:07.037" v="3885" actId="207"/>
          <ac:spMkLst>
            <pc:docMk/>
            <pc:sldMk cId="4166094136" sldId="289"/>
            <ac:spMk id="11" creationId="{AEB19F91-6DD0-5BBF-A596-AEF4714A1CBC}"/>
          </ac:spMkLst>
        </pc:spChg>
        <pc:picChg chg="add mod">
          <ac:chgData name="Magalie POMMIER - POK SAS" userId="428126f9-6334-40f4-8798-f9ad14f973c7" providerId="ADAL" clId="{A1E76753-4B0A-452E-A08F-8F18B5962053}" dt="2023-03-16T08:26:42.750" v="3262" actId="1076"/>
          <ac:picMkLst>
            <pc:docMk/>
            <pc:sldMk cId="4166094136" sldId="289"/>
            <ac:picMk id="6" creationId="{816C40CA-190A-6EB1-3789-35AB3F706F1C}"/>
          </ac:picMkLst>
        </pc:picChg>
        <pc:picChg chg="add del mod">
          <ac:chgData name="Magalie POMMIER - POK SAS" userId="428126f9-6334-40f4-8798-f9ad14f973c7" providerId="ADAL" clId="{A1E76753-4B0A-452E-A08F-8F18B5962053}" dt="2023-03-16T08:28:46.094" v="3306" actId="478"/>
          <ac:picMkLst>
            <pc:docMk/>
            <pc:sldMk cId="4166094136" sldId="289"/>
            <ac:picMk id="8" creationId="{AE22FC69-6251-FB51-43CF-237DB8E6D663}"/>
          </ac:picMkLst>
        </pc:picChg>
        <pc:picChg chg="add mod">
          <ac:chgData name="Magalie POMMIER - POK SAS" userId="428126f9-6334-40f4-8798-f9ad14f973c7" providerId="ADAL" clId="{A1E76753-4B0A-452E-A08F-8F18B5962053}" dt="2023-03-16T08:28:58.916" v="3311" actId="1076"/>
          <ac:picMkLst>
            <pc:docMk/>
            <pc:sldMk cId="4166094136" sldId="289"/>
            <ac:picMk id="10" creationId="{9CBDF8B6-102B-FB45-2CA9-2A5E6601E95D}"/>
          </ac:picMkLst>
        </pc:picChg>
      </pc:sldChg>
      <pc:sldChg chg="modSp mod">
        <pc:chgData name="Magalie POMMIER - POK SAS" userId="428126f9-6334-40f4-8798-f9ad14f973c7" providerId="ADAL" clId="{A1E76753-4B0A-452E-A08F-8F18B5962053}" dt="2023-03-16T07:35:26.896" v="1584" actId="20577"/>
        <pc:sldMkLst>
          <pc:docMk/>
          <pc:sldMk cId="939155511" sldId="296"/>
        </pc:sldMkLst>
        <pc:spChg chg="mod">
          <ac:chgData name="Magalie POMMIER - POK SAS" userId="428126f9-6334-40f4-8798-f9ad14f973c7" providerId="ADAL" clId="{A1E76753-4B0A-452E-A08F-8F18B5962053}" dt="2023-03-16T07:35:26.896" v="1584" actId="20577"/>
          <ac:spMkLst>
            <pc:docMk/>
            <pc:sldMk cId="939155511" sldId="296"/>
            <ac:spMk id="3" creationId="{00000000-0000-0000-0000-000000000000}"/>
          </ac:spMkLst>
        </pc:spChg>
      </pc:sldChg>
      <pc:sldChg chg="addSp modSp mod">
        <pc:chgData name="Magalie POMMIER - POK SAS" userId="428126f9-6334-40f4-8798-f9ad14f973c7" providerId="ADAL" clId="{A1E76753-4B0A-452E-A08F-8F18B5962053}" dt="2023-03-16T08:39:22.748" v="3875" actId="1076"/>
        <pc:sldMkLst>
          <pc:docMk/>
          <pc:sldMk cId="1336060864" sldId="309"/>
        </pc:sldMkLst>
        <pc:spChg chg="add mod">
          <ac:chgData name="Magalie POMMIER - POK SAS" userId="428126f9-6334-40f4-8798-f9ad14f973c7" providerId="ADAL" clId="{A1E76753-4B0A-452E-A08F-8F18B5962053}" dt="2023-03-16T08:39:22.748" v="3875" actId="1076"/>
          <ac:spMkLst>
            <pc:docMk/>
            <pc:sldMk cId="1336060864" sldId="309"/>
            <ac:spMk id="2" creationId="{B33FA3A6-6044-BDF7-045A-B25CB6A04D3E}"/>
          </ac:spMkLst>
        </pc:spChg>
        <pc:spChg chg="mod">
          <ac:chgData name="Magalie POMMIER - POK SAS" userId="428126f9-6334-40f4-8798-f9ad14f973c7" providerId="ADAL" clId="{A1E76753-4B0A-452E-A08F-8F18B5962053}" dt="2023-03-15T10:03:33.315" v="7" actId="20577"/>
          <ac:spMkLst>
            <pc:docMk/>
            <pc:sldMk cId="1336060864" sldId="309"/>
            <ac:spMk id="5" creationId="{D7DE8FD9-2AAE-6C34-F91A-4E8EB371F615}"/>
          </ac:spMkLst>
        </pc:spChg>
      </pc:sldChg>
      <pc:sldChg chg="addSp modSp mod">
        <pc:chgData name="Magalie POMMIER - POK SAS" userId="428126f9-6334-40f4-8798-f9ad14f973c7" providerId="ADAL" clId="{A1E76753-4B0A-452E-A08F-8F18B5962053}" dt="2023-03-16T07:24:06.841" v="644" actId="1076"/>
        <pc:sldMkLst>
          <pc:docMk/>
          <pc:sldMk cId="2697142888" sldId="322"/>
        </pc:sldMkLst>
        <pc:spChg chg="add mod">
          <ac:chgData name="Magalie POMMIER - POK SAS" userId="428126f9-6334-40f4-8798-f9ad14f973c7" providerId="ADAL" clId="{A1E76753-4B0A-452E-A08F-8F18B5962053}" dt="2023-03-16T07:24:06.841" v="644" actId="1076"/>
          <ac:spMkLst>
            <pc:docMk/>
            <pc:sldMk cId="2697142888" sldId="322"/>
            <ac:spMk id="3" creationId="{53F9C93D-C58F-35F2-A1AF-A557299872D3}"/>
          </ac:spMkLst>
        </pc:spChg>
        <pc:spChg chg="mod">
          <ac:chgData name="Magalie POMMIER - POK SAS" userId="428126f9-6334-40f4-8798-f9ad14f973c7" providerId="ADAL" clId="{A1E76753-4B0A-452E-A08F-8F18B5962053}" dt="2023-03-16T07:19:37.065" v="368" actId="1076"/>
          <ac:spMkLst>
            <pc:docMk/>
            <pc:sldMk cId="2697142888" sldId="322"/>
            <ac:spMk id="5" creationId="{81FE95E8-70FC-DB72-4061-4EC5BD0A4C2F}"/>
          </ac:spMkLst>
        </pc:spChg>
      </pc:sldChg>
      <pc:sldChg chg="del">
        <pc:chgData name="Magalie POMMIER - POK SAS" userId="428126f9-6334-40f4-8798-f9ad14f973c7" providerId="ADAL" clId="{A1E76753-4B0A-452E-A08F-8F18B5962053}" dt="2023-03-16T08:36:18.230" v="3672" actId="2696"/>
        <pc:sldMkLst>
          <pc:docMk/>
          <pc:sldMk cId="337067164" sldId="324"/>
        </pc:sldMkLst>
      </pc:sldChg>
      <pc:sldChg chg="del">
        <pc:chgData name="Magalie POMMIER - POK SAS" userId="428126f9-6334-40f4-8798-f9ad14f973c7" providerId="ADAL" clId="{A1E76753-4B0A-452E-A08F-8F18B5962053}" dt="2023-03-16T08:36:20.367" v="3673" actId="2696"/>
        <pc:sldMkLst>
          <pc:docMk/>
          <pc:sldMk cId="2934458008" sldId="325"/>
        </pc:sldMkLst>
      </pc:sldChg>
      <pc:sldChg chg="del">
        <pc:chgData name="Magalie POMMIER - POK SAS" userId="428126f9-6334-40f4-8798-f9ad14f973c7" providerId="ADAL" clId="{A1E76753-4B0A-452E-A08F-8F18B5962053}" dt="2023-03-16T08:36:23.420" v="3674" actId="2696"/>
        <pc:sldMkLst>
          <pc:docMk/>
          <pc:sldMk cId="1357920214" sldId="327"/>
        </pc:sldMkLst>
      </pc:sldChg>
      <pc:sldChg chg="del">
        <pc:chgData name="Magalie POMMIER - POK SAS" userId="428126f9-6334-40f4-8798-f9ad14f973c7" providerId="ADAL" clId="{A1E76753-4B0A-452E-A08F-8F18B5962053}" dt="2023-03-16T08:36:25.110" v="3675" actId="2696"/>
        <pc:sldMkLst>
          <pc:docMk/>
          <pc:sldMk cId="2120471885" sldId="328"/>
        </pc:sldMkLst>
      </pc:sldChg>
    </pc:docChg>
  </pc:docChgLst>
  <pc:docChgLst>
    <pc:chgData name="Magalie POMMIER - POK SAS" userId="S::magalie.pommier@pok-fire.com::428126f9-6334-40f4-8798-f9ad14f973c7" providerId="AD" clId="Web-{4C043455-0760-FB0E-5636-613685AD6089}"/>
    <pc:docChg chg="modSld">
      <pc:chgData name="Magalie POMMIER - POK SAS" userId="S::magalie.pommier@pok-fire.com::428126f9-6334-40f4-8798-f9ad14f973c7" providerId="AD" clId="Web-{4C043455-0760-FB0E-5636-613685AD6089}" dt="2023-03-28T14:54:26.292" v="4"/>
      <pc:docMkLst>
        <pc:docMk/>
      </pc:docMkLst>
      <pc:sldChg chg="addSp modSp">
        <pc:chgData name="Magalie POMMIER - POK SAS" userId="S::magalie.pommier@pok-fire.com::428126f9-6334-40f4-8798-f9ad14f973c7" providerId="AD" clId="Web-{4C043455-0760-FB0E-5636-613685AD6089}" dt="2023-03-28T14:54:26.292" v="4"/>
        <pc:sldMkLst>
          <pc:docMk/>
          <pc:sldMk cId="2870613968" sldId="257"/>
        </pc:sldMkLst>
        <pc:spChg chg="add mod">
          <ac:chgData name="Magalie POMMIER - POK SAS" userId="S::magalie.pommier@pok-fire.com::428126f9-6334-40f4-8798-f9ad14f973c7" providerId="AD" clId="Web-{4C043455-0760-FB0E-5636-613685AD6089}" dt="2023-03-28T14:54:26.292" v="4"/>
          <ac:spMkLst>
            <pc:docMk/>
            <pc:sldMk cId="2870613968" sldId="257"/>
            <ac:spMk id="3" creationId="{C14D77B8-BE04-A337-FF8B-E40D73CD7294}"/>
          </ac:spMkLst>
        </pc:spChg>
        <pc:spChg chg="mod">
          <ac:chgData name="Magalie POMMIER - POK SAS" userId="S::magalie.pommier@pok-fire.com::428126f9-6334-40f4-8798-f9ad14f973c7" providerId="AD" clId="Web-{4C043455-0760-FB0E-5636-613685AD6089}" dt="2023-03-28T14:53:55.588" v="0" actId="20577"/>
          <ac:spMkLst>
            <pc:docMk/>
            <pc:sldMk cId="2870613968" sldId="257"/>
            <ac:spMk id="6" creationId="{60A6EB9F-2E7B-C2FA-7AC4-E242E142BF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8600-4C25-4470-AC31-5E70B731CD68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68B6-101A-437F-ACD1-7D7A66FCF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26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56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8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90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8B6-101A-437F-ACD1-7D7A66FCFA7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1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t="10173" r="-67" b="29705"/>
          <a:stretch/>
        </p:blipFill>
        <p:spPr>
          <a:xfrm>
            <a:off x="0" y="-8238"/>
            <a:ext cx="12192000" cy="4868562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5369439"/>
            <a:ext cx="8508739" cy="477795"/>
          </a:xfrm>
        </p:spPr>
        <p:txBody>
          <a:bodyPr/>
          <a:lstStyle>
            <a:lvl1pPr marL="0" indent="0" algn="just">
              <a:buNone/>
              <a:defRPr sz="2400" b="1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6204" y="2030627"/>
            <a:ext cx="6590271" cy="790832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6204" y="2117123"/>
            <a:ext cx="6590271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39" y="3970637"/>
            <a:ext cx="2508875" cy="1136822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9346939" y="5124849"/>
            <a:ext cx="250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solidFill>
                  <a:srgbClr val="E3061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www.pok.fr</a:t>
            </a:r>
          </a:p>
        </p:txBody>
      </p:sp>
    </p:spTree>
    <p:extLst>
      <p:ext uri="{BB962C8B-B14F-4D97-AF65-F5344CB8AC3E}">
        <p14:creationId xmlns:p14="http://schemas.microsoft.com/office/powerpoint/2010/main" val="420674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983987"/>
            <a:ext cx="10515600" cy="4192975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D0E0A2A-8541-305C-7CE3-E2CD089BD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76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580870" cy="5811838"/>
          </a:xfrm>
        </p:spPr>
        <p:txBody>
          <a:bodyPr vert="eaVer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724900" y="365125"/>
            <a:ext cx="0" cy="58118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1FBED14-FE4C-A845-8EEB-3054FE3BD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1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F205002-D8A0-044F-68FE-AE7A8FD67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6" b="43548"/>
          <a:stretch/>
        </p:blipFill>
        <p:spPr>
          <a:xfrm>
            <a:off x="9827921" y="5035052"/>
            <a:ext cx="2364079" cy="182294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2948"/>
            <a:ext cx="10515600" cy="435401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5DA09F41-3902-9731-B932-11B1420F72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D4238A32-52B7-5284-AC48-199331FE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391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t="34579" r="67" b="9215"/>
          <a:stretch/>
        </p:blipFill>
        <p:spPr>
          <a:xfrm>
            <a:off x="0" y="-8238"/>
            <a:ext cx="12191999" cy="4596714"/>
          </a:xfrm>
          <a:prstGeom prst="rect">
            <a:avLst/>
          </a:prstGeom>
        </p:spPr>
      </p:pic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38200" y="5369439"/>
            <a:ext cx="9144000" cy="477795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3422821"/>
            <a:ext cx="6590271" cy="790832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838200" y="3509317"/>
            <a:ext cx="6590271" cy="6549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01" y="3688878"/>
            <a:ext cx="2508875" cy="1136822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9338701" y="4843090"/>
            <a:ext cx="2508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solidFill>
                  <a:srgbClr val="E3061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www.pok.fr</a:t>
            </a:r>
          </a:p>
        </p:txBody>
      </p:sp>
    </p:spTree>
    <p:extLst>
      <p:ext uri="{BB962C8B-B14F-4D97-AF65-F5344CB8AC3E}">
        <p14:creationId xmlns:p14="http://schemas.microsoft.com/office/powerpoint/2010/main" val="5405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993557"/>
            <a:ext cx="5181600" cy="4183406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993557"/>
            <a:ext cx="5181600" cy="4183406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94B2716-0AF0-3642-2FCF-50C301C88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5916899-8D61-39AF-668D-CB28C2276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40"/>
          <a:stretch/>
        </p:blipFill>
        <p:spPr>
          <a:xfrm>
            <a:off x="11551197" y="4908883"/>
            <a:ext cx="643500" cy="16988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52E4CE-CD56-6BF9-68DD-F0F42EBF3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9"/>
          <a:stretch/>
        </p:blipFill>
        <p:spPr>
          <a:xfrm>
            <a:off x="9868167" y="6098970"/>
            <a:ext cx="2225038" cy="763076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8C1F23CD-E5A4-92A1-CCB9-43235CE84D5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5AE0614-1119-132B-09D1-92C14F0B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38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993557"/>
            <a:ext cx="5157787" cy="511518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993557"/>
            <a:ext cx="5183188" cy="511518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94A08B9-FA0F-C21E-3E7F-585A2854A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7608C6-F3D4-45DE-4D8F-123D949DC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40"/>
          <a:stretch/>
        </p:blipFill>
        <p:spPr>
          <a:xfrm>
            <a:off x="11551197" y="4908883"/>
            <a:ext cx="643500" cy="169885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1BB9FD-C6EC-B4C3-75D9-1D135A6B1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69"/>
          <a:stretch/>
        </p:blipFill>
        <p:spPr>
          <a:xfrm>
            <a:off x="9868167" y="6098970"/>
            <a:ext cx="2225038" cy="763076"/>
          </a:xfrm>
          <a:prstGeom prst="rect">
            <a:avLst/>
          </a:prstGeom>
        </p:spPr>
      </p:pic>
      <p:sp>
        <p:nvSpPr>
          <p:cNvPr id="16" name="Titre 15">
            <a:extLst>
              <a:ext uri="{FF2B5EF4-FFF2-40B4-BE49-F238E27FC236}">
                <a16:creationId xmlns:a16="http://schemas.microsoft.com/office/drawing/2014/main" id="{499BE8DC-AD08-6CE9-CCDB-64E1A6EB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FBC0569-2EBD-52EF-180B-DCC9BDB1E45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04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1C26FF23-0957-2075-46BE-90960D159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50"/>
          <a:stretch/>
        </p:blipFill>
        <p:spPr>
          <a:xfrm>
            <a:off x="9059645" y="5280823"/>
            <a:ext cx="2225038" cy="15771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053886-A24E-E574-9627-453423C97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49" b="36439"/>
          <a:stretch/>
        </p:blipFill>
        <p:spPr>
          <a:xfrm>
            <a:off x="11434816" y="5441004"/>
            <a:ext cx="759881" cy="1421042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505406-F225-A3FA-A1B6-EF534E0AC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296C52-74C7-E199-68AE-6A6438138F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6"/>
          <a:stretch/>
        </p:blipFill>
        <p:spPr>
          <a:xfrm>
            <a:off x="9827921" y="2305292"/>
            <a:ext cx="2364079" cy="3229194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0559AC40-6BFB-250A-0B27-895E2474EFC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7A68FFB1-5318-3A7B-708C-FC1F072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512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6C65E-04CC-E9EB-C88C-5AAC43360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7C8C5DED-66C9-528B-2CE5-9F2D2277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39B00A2-4EEF-6777-ED43-CD4CD91524C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284186"/>
            <a:ext cx="9144000" cy="477795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3378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algn="just">
              <a:defRPr sz="3200"/>
            </a:lvl1pPr>
            <a:lvl2pPr algn="just">
              <a:defRPr sz="2800"/>
            </a:lvl2pPr>
            <a:lvl3pPr algn="just">
              <a:defRPr sz="2400"/>
            </a:lvl3pPr>
            <a:lvl4pPr algn="just">
              <a:defRPr sz="2000"/>
            </a:lvl4pPr>
            <a:lvl5pPr algn="just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50700"/>
            <a:ext cx="3932237" cy="3518288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6CF027C-4E6C-7317-9E18-9C5BB1AFE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50700"/>
            <a:ext cx="3932237" cy="3518288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72FFEB1-91B3-320A-EABF-4F97BDD33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93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07BBA289-C7AD-49A4-B28C-D3389E1EE9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772533"/>
            <a:ext cx="510746" cy="510746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5114E5D-A085-F892-7E3F-F7D019937123}"/>
              </a:ext>
            </a:extLst>
          </p:cNvPr>
          <p:cNvGrpSpPr/>
          <p:nvPr userDrawn="1"/>
        </p:nvGrpSpPr>
        <p:grpSpPr>
          <a:xfrm>
            <a:off x="773548" y="6206361"/>
            <a:ext cx="1156855" cy="665103"/>
            <a:chOff x="773548" y="6192898"/>
            <a:chExt cx="1156855" cy="66510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2328EDF-2381-F1B0-16A6-3BE1263FC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6192898"/>
              <a:ext cx="1030680" cy="46702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F0BF075-C916-7B39-D8D9-223F6BB1BD67}"/>
                </a:ext>
              </a:extLst>
            </p:cNvPr>
            <p:cNvSpPr txBox="1"/>
            <p:nvPr userDrawn="1"/>
          </p:nvSpPr>
          <p:spPr>
            <a:xfrm>
              <a:off x="773548" y="6611780"/>
              <a:ext cx="11568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>
                  <a:solidFill>
                    <a:srgbClr val="E30613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www.pok.fr</a:t>
              </a:r>
            </a:p>
          </p:txBody>
        </p: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CF34CD2-1090-47ED-519B-3544A2E11417}"/>
              </a:ext>
            </a:extLst>
          </p:cNvPr>
          <p:cNvCxnSpPr/>
          <p:nvPr userDrawn="1"/>
        </p:nvCxnSpPr>
        <p:spPr>
          <a:xfrm>
            <a:off x="838200" y="1216026"/>
            <a:ext cx="10515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0">
            <a:extLst>
              <a:ext uri="{FF2B5EF4-FFF2-40B4-BE49-F238E27FC236}">
                <a16:creationId xmlns:a16="http://schemas.microsoft.com/office/drawing/2014/main" id="{89C8933B-347C-2BC9-0174-31D206AF907C}"/>
              </a:ext>
            </a:extLst>
          </p:cNvPr>
          <p:cNvSpPr txBox="1">
            <a:spLocks/>
          </p:cNvSpPr>
          <p:nvPr userDrawn="1"/>
        </p:nvSpPr>
        <p:spPr>
          <a:xfrm>
            <a:off x="838200" y="1349871"/>
            <a:ext cx="5010150" cy="36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lang="fr-FR"/>
          </a:p>
        </p:txBody>
      </p:sp>
      <p:sp>
        <p:nvSpPr>
          <p:cNvPr id="19" name="Espace réservé du titre 18">
            <a:extLst>
              <a:ext uri="{FF2B5EF4-FFF2-40B4-BE49-F238E27FC236}">
                <a16:creationId xmlns:a16="http://schemas.microsoft.com/office/drawing/2014/main" id="{28CDFCED-4860-00E9-C26E-22CD435A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008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65000"/>
            </a:schemeClr>
          </a:solidFill>
          <a:latin typeface="DejaVu Sans" panose="020B0603030804020204" pitchFamily="34" charset="0"/>
          <a:ea typeface="DejaVu Sans" panose="020B0603030804020204" pitchFamily="34" charset="0"/>
          <a:cs typeface="DejaVu Sans" panose="020B0603030804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DejaVu Sans" panose="020B0603030804020204" pitchFamily="34" charset="0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 fontScale="77500" lnSpcReduction="20000"/>
          </a:bodyPr>
          <a:lstStyle/>
          <a:p>
            <a:pPr algn="just"/>
            <a:r>
              <a:rPr lang="fr-FR" b="0" dirty="0">
                <a:solidFill>
                  <a:srgbClr val="E30613"/>
                </a:solidFill>
              </a:rPr>
              <a:t>Formation sur l’utilisation de la plateforme ERP </a:t>
            </a:r>
            <a:r>
              <a:rPr lang="fr-FR" b="0" dirty="0" err="1">
                <a:solidFill>
                  <a:srgbClr val="E30613"/>
                </a:solidFill>
              </a:rPr>
              <a:t>Axelor</a:t>
            </a:r>
            <a:r>
              <a:rPr lang="fr-FR" b="0" dirty="0">
                <a:solidFill>
                  <a:srgbClr val="E30613"/>
                </a:solidFill>
              </a:rPr>
              <a:t> Open Source</a:t>
            </a:r>
            <a:endParaRPr lang="fr-FR" dirty="0">
              <a:solidFill>
                <a:srgbClr val="E3061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3935" y="2188144"/>
            <a:ext cx="6927191" cy="654908"/>
          </a:xfrm>
        </p:spPr>
        <p:txBody>
          <a:bodyPr>
            <a:noAutofit/>
          </a:bodyPr>
          <a:lstStyle/>
          <a:p>
            <a:r>
              <a:rPr lang="fr-FR" sz="2800" dirty="0"/>
              <a:t>Formation AOS : les journaux comptables</a:t>
            </a:r>
          </a:p>
        </p:txBody>
      </p:sp>
    </p:spTree>
    <p:extLst>
      <p:ext uri="{BB962C8B-B14F-4D97-AF65-F5344CB8AC3E}">
        <p14:creationId xmlns:p14="http://schemas.microsoft.com/office/powerpoint/2010/main" val="297668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081558-C9EF-39A4-BD87-A365EF9DC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81FE95E8-70FC-DB72-4061-4EC5BD0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61" y="540941"/>
            <a:ext cx="11288697" cy="739672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Consulter ou modifier un journal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354CF8-6718-9803-C026-EF3BFC4C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8" y="1528865"/>
            <a:ext cx="6123100" cy="269130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43CE0E-0AE5-DA37-6260-7DFF6B38E1C6}"/>
              </a:ext>
            </a:extLst>
          </p:cNvPr>
          <p:cNvSpPr txBox="1"/>
          <p:nvPr/>
        </p:nvSpPr>
        <p:spPr>
          <a:xfrm>
            <a:off x="6484009" y="2025061"/>
            <a:ext cx="5644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possible de rendre actif/inactif un journal à partir du bouton situé en haut à droite</a:t>
            </a:r>
          </a:p>
          <a:p>
            <a:endParaRPr lang="fr-FR" dirty="0"/>
          </a:p>
          <a:p>
            <a:r>
              <a:rPr lang="fr-FR" dirty="0"/>
              <a:t>Les champs Nom, Code, Société, Type de journal, Origine fonctionnelles autorisées sont directement modifiable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10CAEC-5DA8-72F8-D1E6-035EDA9A85B9}"/>
              </a:ext>
            </a:extLst>
          </p:cNvPr>
          <p:cNvSpPr txBox="1"/>
          <p:nvPr/>
        </p:nvSpPr>
        <p:spPr>
          <a:xfrm>
            <a:off x="1293064" y="5021702"/>
            <a:ext cx="983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également voir les soldes débit et crédit du journal ainsi que la liste de mouvements du journal</a:t>
            </a:r>
          </a:p>
        </p:txBody>
      </p:sp>
    </p:spTree>
    <p:extLst>
      <p:ext uri="{BB962C8B-B14F-4D97-AF65-F5344CB8AC3E}">
        <p14:creationId xmlns:p14="http://schemas.microsoft.com/office/powerpoint/2010/main" val="363784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fr-FR" dirty="0"/>
              <a:t>Consulter et modifier un journal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396F5-9179-507D-2F57-D29F64C00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4D7030-82E7-8A74-5492-2390FB78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56" y="1761323"/>
            <a:ext cx="6214463" cy="36629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A6EB9F-2E7B-C2FA-7AC4-E242E142BF38}"/>
              </a:ext>
            </a:extLst>
          </p:cNvPr>
          <p:cNvSpPr txBox="1"/>
          <p:nvPr/>
        </p:nvSpPr>
        <p:spPr>
          <a:xfrm>
            <a:off x="393655" y="1367161"/>
            <a:ext cx="5149049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L’onglet Configurations permet de définir les options du journal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Séquence</a:t>
            </a:r>
            <a:r>
              <a:rPr lang="fr-FR" dirty="0"/>
              <a:t> : possibilité de la définir à partir des séquences déjà créées        , de modifier l’intitulé      ou bien de créer une nouvelle séquence</a:t>
            </a:r>
          </a:p>
          <a:p>
            <a:endParaRPr lang="fr-FR" dirty="0"/>
          </a:p>
          <a:p>
            <a:r>
              <a:rPr lang="fr-FR" dirty="0"/>
              <a:t>Si l’option </a:t>
            </a:r>
            <a:r>
              <a:rPr lang="fr-FR" b="1" dirty="0">
                <a:solidFill>
                  <a:srgbClr val="FF0000"/>
                </a:solidFill>
              </a:rPr>
              <a:t>ajouter le n° pièce dans la description</a:t>
            </a:r>
            <a:r>
              <a:rPr lang="fr-FR" dirty="0"/>
              <a:t> est cochée, le numéro de la pièce s’ajoutera automatiquement à la suite de la description</a:t>
            </a:r>
          </a:p>
          <a:p>
            <a:endParaRPr lang="fr-FR" dirty="0"/>
          </a:p>
          <a:p>
            <a:r>
              <a:rPr lang="fr-FR" dirty="0"/>
              <a:t>L’utilisateur doit déterminer les types de comptes et les </a:t>
            </a:r>
            <a:r>
              <a:rPr lang="fr-FR" b="1" dirty="0">
                <a:solidFill>
                  <a:srgbClr val="FF0000"/>
                </a:solidFill>
              </a:rPr>
              <a:t>comptes comptables </a:t>
            </a:r>
            <a:r>
              <a:rPr lang="fr-FR" dirty="0"/>
              <a:t>qui seront associés au journal</a:t>
            </a:r>
          </a:p>
          <a:p>
            <a:endParaRPr lang="fr-FR" dirty="0"/>
          </a:p>
          <a:p>
            <a:r>
              <a:rPr lang="fr-FR" dirty="0"/>
              <a:t>Il est possible de définir les </a:t>
            </a:r>
            <a:r>
              <a:rPr lang="fr-FR" b="1" dirty="0">
                <a:solidFill>
                  <a:srgbClr val="FF0000"/>
                </a:solidFill>
              </a:rPr>
              <a:t>tiers</a:t>
            </a:r>
            <a:r>
              <a:rPr lang="fr-FR" dirty="0"/>
              <a:t> auxquels est associé le journal, de bloquer ou non leur export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5E17F9-C96A-B68A-6DDC-C3B9CB809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541" y="2519984"/>
            <a:ext cx="323850" cy="2571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5432FD-3043-62D0-29F1-1F817779B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192" y="2477696"/>
            <a:ext cx="295275" cy="2762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A95CE6-1D0F-DBAB-0A14-11B7AAC2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296" y="2843466"/>
            <a:ext cx="247650" cy="257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4D77B8-BE04-A337-FF8B-E40D73CD7294}"/>
              </a:ext>
            </a:extLst>
          </p:cNvPr>
          <p:cNvSpPr/>
          <p:nvPr/>
        </p:nvSpPr>
        <p:spPr>
          <a:xfrm>
            <a:off x="8899071" y="3935185"/>
            <a:ext cx="3147785" cy="634999"/>
          </a:xfrm>
          <a:prstGeom prst="rect">
            <a:avLst/>
          </a:prstGeom>
          <a:noFill/>
          <a:ln w="28575">
            <a:solidFill>
              <a:srgbClr val="E30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61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E15F8E-41C0-D8B9-28B4-E31C4EC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6C5342-57D9-57DC-613C-FB31B0A7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498290"/>
            <a:ext cx="10515600" cy="815975"/>
          </a:xfrm>
        </p:spPr>
        <p:txBody>
          <a:bodyPr/>
          <a:lstStyle/>
          <a:p>
            <a:r>
              <a:rPr lang="fr-FR" dirty="0"/>
              <a:t>Créer un nouveau journal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DDA4CA-6321-D0F3-81B5-7464D8154270}"/>
              </a:ext>
            </a:extLst>
          </p:cNvPr>
          <p:cNvSpPr txBox="1"/>
          <p:nvPr/>
        </p:nvSpPr>
        <p:spPr>
          <a:xfrm>
            <a:off x="705035" y="1411550"/>
            <a:ext cx="10418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accéder à la création d’un journal il faut sélectionner	      Nouveau  en haut à gauche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6C40CA-190A-6EB1-3789-35AB3F70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32" y="1467628"/>
            <a:ext cx="247650" cy="2571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BDF8B6-102B-FB45-2CA9-2A5E6601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00" y="1794916"/>
            <a:ext cx="9591282" cy="274224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EB19F91-6DD0-5BBF-A596-AEF4714A1CBC}"/>
              </a:ext>
            </a:extLst>
          </p:cNvPr>
          <p:cNvSpPr txBox="1"/>
          <p:nvPr/>
        </p:nvSpPr>
        <p:spPr>
          <a:xfrm>
            <a:off x="1161033" y="5183619"/>
            <a:ext cx="102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faut définir un </a:t>
            </a:r>
            <a:r>
              <a:rPr lang="fr-FR" b="1" dirty="0">
                <a:solidFill>
                  <a:srgbClr val="FF0000"/>
                </a:solidFill>
              </a:rPr>
              <a:t>nom au minimum </a:t>
            </a:r>
            <a:r>
              <a:rPr lang="fr-FR" dirty="0"/>
              <a:t>pour pouvoir rendre actif le journal.</a:t>
            </a:r>
          </a:p>
        </p:txBody>
      </p:sp>
    </p:spTree>
    <p:extLst>
      <p:ext uri="{BB962C8B-B14F-4D97-AF65-F5344CB8AC3E}">
        <p14:creationId xmlns:p14="http://schemas.microsoft.com/office/powerpoint/2010/main" val="416609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697FA707-FA79-8B87-E407-185F7B8F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439"/>
            <a:ext cx="9144000" cy="477795"/>
          </a:xfrm>
        </p:spPr>
        <p:txBody>
          <a:bodyPr/>
          <a:lstStyle/>
          <a:p>
            <a:pPr algn="ctr"/>
            <a:r>
              <a:rPr lang="fr-FR"/>
              <a:t>Avez-vous des questions ?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1152FBF-C3D0-AC88-AA51-E69D64523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7807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8944E7-DFC2-FC53-00D9-07A42A0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2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7DE8FD9-2AAE-6C34-F91A-4E8EB371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33FA3A6-6044-BDF7-045A-B25CB6A04D3E}"/>
              </a:ext>
            </a:extLst>
          </p:cNvPr>
          <p:cNvSpPr txBox="1"/>
          <p:nvPr/>
        </p:nvSpPr>
        <p:spPr>
          <a:xfrm>
            <a:off x="2746899" y="2325949"/>
            <a:ext cx="10161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 action="ppaction://hlinksldjump"/>
              </a:rPr>
              <a:t>1- Pour bien commencer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>
                <a:hlinkClick r:id="rId4" action="ppaction://hlinksldjump"/>
              </a:rPr>
              <a:t>1-1 Accéder au module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>
                <a:hlinkClick r:id="rId5" action="ppaction://hlinksldjump"/>
              </a:rPr>
              <a:t>1-2 Quelques règles 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6" action="ppaction://hlinksldjump"/>
              </a:rPr>
              <a:t>2- Prérequis</a:t>
            </a:r>
            <a:endParaRPr lang="fr-FR" dirty="0"/>
          </a:p>
          <a:p>
            <a:r>
              <a:rPr lang="fr-FR" dirty="0">
                <a:hlinkClick r:id="rId7" action="ppaction://hlinksldjump"/>
              </a:rPr>
              <a:t>3- Consulter, modifier ou créer un journal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>
                <a:hlinkClick r:id="rId8" action="ppaction://hlinksldjump"/>
              </a:rPr>
              <a:t>3-1 Consulter ou modifier un journal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>
                <a:hlinkClick r:id="rId9" action="ppaction://hlinksldjump"/>
              </a:rPr>
              <a:t>3-2 Créer un nouveau journal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06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bien commencer</a:t>
            </a:r>
          </a:p>
        </p:txBody>
      </p:sp>
    </p:spTree>
    <p:extLst>
      <p:ext uri="{BB962C8B-B14F-4D97-AF65-F5344CB8AC3E}">
        <p14:creationId xmlns:p14="http://schemas.microsoft.com/office/powerpoint/2010/main" val="218270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228AE4-D6A4-22A1-DC5B-60A6004F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193C3F-74B9-65C2-4BF9-C599AA6D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542679"/>
            <a:ext cx="10515600" cy="739672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Accéder au module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AE7E64C4-B92E-BA8F-9FFC-BA95C04CF0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lang="fr-FR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B460E9-974F-A189-FA1A-064131395C2A}"/>
              </a:ext>
            </a:extLst>
          </p:cNvPr>
          <p:cNvSpPr txBox="1"/>
          <p:nvPr/>
        </p:nvSpPr>
        <p:spPr>
          <a:xfrm>
            <a:off x="1064498" y="241333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gestion des journaux se fait à partir du module</a:t>
            </a:r>
          </a:p>
          <a:p>
            <a:endParaRPr lang="fr-FR" dirty="0"/>
          </a:p>
          <a:p>
            <a:r>
              <a:rPr lang="fr-FR" dirty="0"/>
              <a:t>	         </a:t>
            </a:r>
          </a:p>
          <a:p>
            <a:endParaRPr lang="fr-FR" dirty="0"/>
          </a:p>
          <a:p>
            <a:r>
              <a:rPr lang="fr-FR" dirty="0"/>
              <a:t>puis dans Configuration/Financière/Journaux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886B7F-AF39-723B-4CA7-89228EB7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337"/>
            <a:ext cx="1123950" cy="342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4C25B6-602C-7F65-10A0-2DA43B3E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3378357"/>
            <a:ext cx="1771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7081558-C9EF-39A4-BD87-A365EF9DC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81FE95E8-70FC-DB72-4061-4EC5BD0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86" y="509915"/>
            <a:ext cx="11288697" cy="739672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chemeClr val="bg2">
                    <a:lumMod val="75000"/>
                  </a:schemeClr>
                </a:solidFill>
              </a:rPr>
              <a:t>Quelques règles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F9C93D-C58F-35F2-A1AF-A557299872D3}"/>
              </a:ext>
            </a:extLst>
          </p:cNvPr>
          <p:cNvSpPr txBox="1"/>
          <p:nvPr/>
        </p:nvSpPr>
        <p:spPr>
          <a:xfrm>
            <a:off x="686486" y="2130458"/>
            <a:ext cx="10569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types de journaux se configurent à partir du menu de configuration du module comptabilité disponible auprès de l’admin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journaux ont tous un statut : actif ou inactif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Par défaut un journal créé est en statut inactif, c’est à l’utilisateur de l’activer</a:t>
            </a:r>
          </a:p>
        </p:txBody>
      </p:sp>
    </p:spTree>
    <p:extLst>
      <p:ext uri="{BB962C8B-B14F-4D97-AF65-F5344CB8AC3E}">
        <p14:creationId xmlns:p14="http://schemas.microsoft.com/office/powerpoint/2010/main" val="269714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4900" dirty="0"/>
              <a:t>Prérequis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0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E15F8E-41C0-D8B9-28B4-E31C4EC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7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71AE9EE-108F-DE64-FA1B-8D605014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587068"/>
            <a:ext cx="10515600" cy="739672"/>
          </a:xfrm>
        </p:spPr>
        <p:txBody>
          <a:bodyPr>
            <a:noAutofit/>
          </a:bodyPr>
          <a:lstStyle/>
          <a:p>
            <a:r>
              <a:rPr lang="fr-FR" sz="3600" dirty="0"/>
              <a:t>Aide à la lecture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A8091F-4560-B305-91C1-7C3A9217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0" y="1246673"/>
            <a:ext cx="11045810" cy="137263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B9865C-39DC-7A05-9754-96D70BEBA9B7}"/>
              </a:ext>
            </a:extLst>
          </p:cNvPr>
          <p:cNvSpPr txBox="1"/>
          <p:nvPr/>
        </p:nvSpPr>
        <p:spPr>
          <a:xfrm>
            <a:off x="678730" y="2918167"/>
            <a:ext cx="11045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L’écran de visualisation générale permet de lire rapidement des informations des différents journaux.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Nom</a:t>
            </a:r>
            <a:r>
              <a:rPr lang="fr-FR" dirty="0"/>
              <a:t> : il s’agit du nom qui a été défini à la création du journal</a:t>
            </a:r>
          </a:p>
          <a:p>
            <a:r>
              <a:rPr lang="fr-FR" b="1" dirty="0">
                <a:solidFill>
                  <a:srgbClr val="FF0000"/>
                </a:solidFill>
              </a:rPr>
              <a:t>Code</a:t>
            </a:r>
            <a:r>
              <a:rPr lang="fr-FR" dirty="0"/>
              <a:t> : il s’agit du code définit par l’utilisateur qui apparait sur les lignes d’écritures</a:t>
            </a:r>
          </a:p>
          <a:p>
            <a:r>
              <a:rPr lang="fr-FR" b="1" dirty="0">
                <a:solidFill>
                  <a:srgbClr val="FF0000"/>
                </a:solidFill>
              </a:rPr>
              <a:t>Type de journal </a:t>
            </a:r>
            <a:r>
              <a:rPr lang="fr-FR" dirty="0"/>
              <a:t>: il s’agit du type, la liste est définit à partir de la configuration du module comptabilité</a:t>
            </a:r>
          </a:p>
          <a:p>
            <a:r>
              <a:rPr lang="fr-FR" b="1" dirty="0">
                <a:solidFill>
                  <a:srgbClr val="FF0000"/>
                </a:solidFill>
              </a:rPr>
              <a:t>Code export </a:t>
            </a:r>
            <a:r>
              <a:rPr lang="fr-FR" dirty="0"/>
              <a:t>: il s’agit du code du journal affiché dans l’export</a:t>
            </a:r>
          </a:p>
          <a:p>
            <a:endParaRPr lang="fr-FR" dirty="0"/>
          </a:p>
          <a:p>
            <a:r>
              <a:rPr lang="fr-FR" dirty="0"/>
              <a:t>Lors de la création du journal, l’utilisateur a définit si le journal peut ou non être exporté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Statut</a:t>
            </a:r>
            <a:r>
              <a:rPr lang="fr-FR" dirty="0"/>
              <a:t> : il indique si le journal est actif ou non</a:t>
            </a:r>
          </a:p>
          <a:p>
            <a:r>
              <a:rPr lang="fr-FR" b="1" dirty="0">
                <a:solidFill>
                  <a:srgbClr val="FF0000"/>
                </a:solidFill>
              </a:rPr>
              <a:t>Société </a:t>
            </a:r>
            <a:r>
              <a:rPr lang="fr-FR" dirty="0"/>
              <a:t>: il s’agit de la société à laquelle le journal est associé</a:t>
            </a:r>
          </a:p>
        </p:txBody>
      </p:sp>
    </p:spTree>
    <p:extLst>
      <p:ext uri="{BB962C8B-B14F-4D97-AF65-F5344CB8AC3E}">
        <p14:creationId xmlns:p14="http://schemas.microsoft.com/office/powerpoint/2010/main" val="248354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820444" y="3369076"/>
            <a:ext cx="6590271" cy="654908"/>
          </a:xfrm>
        </p:spPr>
        <p:txBody>
          <a:bodyPr>
            <a:noAutofit/>
          </a:bodyPr>
          <a:lstStyle/>
          <a:p>
            <a:r>
              <a:rPr lang="fr-FR" sz="2000" dirty="0"/>
              <a:t>Consulter, modifier ou créer un journal comptable</a:t>
            </a:r>
          </a:p>
        </p:txBody>
      </p:sp>
    </p:spTree>
    <p:extLst>
      <p:ext uri="{BB962C8B-B14F-4D97-AF65-F5344CB8AC3E}">
        <p14:creationId xmlns:p14="http://schemas.microsoft.com/office/powerpoint/2010/main" val="93915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228AE4-D6A4-22A1-DC5B-60A6004F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A289-C7AD-49A4-B28C-D3389E1EE99E}" type="slidenum">
              <a:rPr lang="fr-FR" smtClean="0"/>
              <a:t>9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0193C3F-74B9-65C2-4BF9-C599AA6D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449967"/>
            <a:ext cx="10515600" cy="739672"/>
          </a:xfrm>
        </p:spPr>
        <p:txBody>
          <a:bodyPr/>
          <a:lstStyle/>
          <a:p>
            <a:r>
              <a:rPr lang="fr-FR" dirty="0"/>
              <a:t>Consulter et modifier un journal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AE7E64C4-B92E-BA8F-9FFC-BA95C04CF0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F64F98-2231-665C-9D5D-7705E9551140}"/>
              </a:ext>
            </a:extLst>
          </p:cNvPr>
          <p:cNvSpPr txBox="1"/>
          <p:nvPr/>
        </p:nvSpPr>
        <p:spPr>
          <a:xfrm>
            <a:off x="1224699" y="2077421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consulter ou modifier un journal, il faut cliquer sur	      à gauche de la ligne du journal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repérer facilement le journal d’une société, une règle a été établie</a:t>
            </a:r>
          </a:p>
          <a:p>
            <a:endParaRPr lang="fr-FR" dirty="0"/>
          </a:p>
          <a:p>
            <a:r>
              <a:rPr lang="fr-FR" dirty="0"/>
              <a:t>Les journaux de la société </a:t>
            </a:r>
            <a:r>
              <a:rPr lang="fr-FR" b="1" dirty="0">
                <a:solidFill>
                  <a:srgbClr val="FF0000"/>
                </a:solidFill>
              </a:rPr>
              <a:t>POK SAS</a:t>
            </a:r>
            <a:r>
              <a:rPr lang="fr-FR" dirty="0"/>
              <a:t> sont identifiés en </a:t>
            </a:r>
            <a:r>
              <a:rPr lang="fr-FR" b="1" dirty="0">
                <a:solidFill>
                  <a:srgbClr val="FF0000"/>
                </a:solidFill>
              </a:rPr>
              <a:t>S-X00</a:t>
            </a:r>
          </a:p>
          <a:p>
            <a:endParaRPr lang="fr-FR" dirty="0"/>
          </a:p>
          <a:p>
            <a:r>
              <a:rPr lang="fr-FR" dirty="0"/>
              <a:t>Les journaux de la société </a:t>
            </a:r>
            <a:r>
              <a:rPr lang="fr-FR" b="1" dirty="0">
                <a:solidFill>
                  <a:srgbClr val="FF0000"/>
                </a:solidFill>
              </a:rPr>
              <a:t>POK SASU </a:t>
            </a:r>
            <a:r>
              <a:rPr lang="fr-FR" dirty="0"/>
              <a:t>sont identifiés en </a:t>
            </a:r>
            <a:r>
              <a:rPr lang="fr-FR" b="1" dirty="0">
                <a:solidFill>
                  <a:srgbClr val="FF0000"/>
                </a:solidFill>
              </a:rPr>
              <a:t>U-X00</a:t>
            </a:r>
          </a:p>
          <a:p>
            <a:endParaRPr lang="fr-FR" dirty="0"/>
          </a:p>
          <a:p>
            <a:r>
              <a:rPr lang="fr-FR" dirty="0"/>
              <a:t>Les journaux de la société </a:t>
            </a:r>
            <a:r>
              <a:rPr lang="fr-FR" b="1" dirty="0">
                <a:solidFill>
                  <a:srgbClr val="FF0000"/>
                </a:solidFill>
              </a:rPr>
              <a:t>CRAN</a:t>
            </a:r>
            <a:r>
              <a:rPr lang="fr-FR" dirty="0"/>
              <a:t> sont identifiés en </a:t>
            </a:r>
            <a:r>
              <a:rPr lang="fr-FR" b="1" dirty="0">
                <a:solidFill>
                  <a:srgbClr val="FF0000"/>
                </a:solidFill>
              </a:rPr>
              <a:t>C-X00</a:t>
            </a:r>
          </a:p>
          <a:p>
            <a:endParaRPr lang="fr-FR" dirty="0"/>
          </a:p>
          <a:p>
            <a:r>
              <a:rPr lang="fr-FR" dirty="0"/>
              <a:t>Les journaux de la société </a:t>
            </a:r>
            <a:r>
              <a:rPr lang="fr-FR" b="1" dirty="0">
                <a:solidFill>
                  <a:srgbClr val="FF0000"/>
                </a:solidFill>
              </a:rPr>
              <a:t>OK METAL </a:t>
            </a:r>
            <a:r>
              <a:rPr lang="fr-FR" dirty="0"/>
              <a:t>sont identifiés en </a:t>
            </a:r>
            <a:r>
              <a:rPr lang="fr-FR" b="1" dirty="0">
                <a:solidFill>
                  <a:srgbClr val="FF0000"/>
                </a:solidFill>
              </a:rPr>
              <a:t>O-X00</a:t>
            </a:r>
          </a:p>
          <a:p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3B0C74-3335-4300-C1A6-0649A500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99" y="1945622"/>
            <a:ext cx="484989" cy="5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23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s xmlns="f383f03e-6a13-4c6a-bb6f-a1d8cbd4a187" xsi:nil="true"/>
    <_ip_UnifiedCompliancePolicyUIAction xmlns="http://schemas.microsoft.com/sharepoint/v3" xsi:nil="true"/>
    <_Flow_SignoffStatus xmlns="f383f03e-6a13-4c6a-bb6f-a1d8cbd4a187" xsi:nil="true"/>
    <_ip_UnifiedCompliancePolicyProperties xmlns="http://schemas.microsoft.com/sharepoint/v3" xsi:nil="true"/>
    <TaxCatchAll xmlns="ae1442bb-b298-47f1-86f5-e8856de2febb" xsi:nil="true"/>
    <Calbersonjuillet2022 xmlns="f383f03e-6a13-4c6a-bb6f-a1d8cbd4a187" xsi:nil="true"/>
    <lcf76f155ced4ddcb4097134ff3c332f xmlns="f383f03e-6a13-4c6a-bb6f-a1d8cbd4a187">
      <Terms xmlns="http://schemas.microsoft.com/office/infopath/2007/PartnerControls"/>
    </lcf76f155ced4ddcb4097134ff3c332f>
    <SharedWithUsers xmlns="ae1442bb-b298-47f1-86f5-e8856de2febb">
      <UserInfo>
        <DisplayName>Jérémy MANELLA - POK SAS</DisplayName>
        <AccountId>10700</AccountId>
        <AccountType/>
      </UserInfo>
      <UserInfo>
        <DisplayName>Jérémy BROCHOT - POK SAS</DisplayName>
        <AccountId>10718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ED6C4B9DCB894EB443704CBA241942" ma:contentTypeVersion="26" ma:contentTypeDescription="Crée un document." ma:contentTypeScope="" ma:versionID="30bca3d82508b5e795369ebafb5330db">
  <xsd:schema xmlns:xsd="http://www.w3.org/2001/XMLSchema" xmlns:xs="http://www.w3.org/2001/XMLSchema" xmlns:p="http://schemas.microsoft.com/office/2006/metadata/properties" xmlns:ns1="http://schemas.microsoft.com/sharepoint/v3" xmlns:ns2="ae1442bb-b298-47f1-86f5-e8856de2febb" xmlns:ns3="f383f03e-6a13-4c6a-bb6f-a1d8cbd4a187" targetNamespace="http://schemas.microsoft.com/office/2006/metadata/properties" ma:root="true" ma:fieldsID="5a54575260729c6e5ffd9b42239dafd0" ns1:_="" ns2:_="" ns3:_="">
    <xsd:import namespace="http://schemas.microsoft.com/sharepoint/v3"/>
    <xsd:import namespace="ae1442bb-b298-47f1-86f5-e8856de2febb"/>
    <xsd:import namespace="f383f03e-6a13-4c6a-bb6f-a1d8cbd4a1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Dates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2:TaxCatchAll" minOccurs="0"/>
                <xsd:element ref="ns3:lcf76f155ced4ddcb4097134ff3c332f" minOccurs="0"/>
                <xsd:element ref="ns3:Calbersonjuillet20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442bb-b298-47f1-86f5-e8856de2fe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ccd9c9ee-d68e-4dd0-90da-076f5b1235d7}" ma:internalName="TaxCatchAll" ma:showField="CatchAllData" ma:web="ae1442bb-b298-47f1-86f5-e8856de2fe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3f03e-6a13-4c6a-bb6f-a1d8cbd4a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ates" ma:index="18" nillable="true" ma:displayName="Date" ma:default="[today]" ma:format="DateTime" ma:internalName="Dates">
      <xsd:simpleType>
        <xsd:restriction base="dms:DateTim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1" nillable="true" ma:displayName="État de validation" ma:internalName="_x00c9_tat_x0020_de_x0020_validation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Balises d’images" ma:readOnly="false" ma:fieldId="{5cf76f15-5ced-4ddc-b409-7134ff3c332f}" ma:taxonomyMulti="true" ma:sspId="fa03d09e-47ee-42b2-97f2-a4fe61d4db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albersonjuillet2022" ma:index="28" nillable="true" ma:displayName="Calberson juillet2022" ma:format="Dropdown" ma:internalName="Calbersonjuillet2022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E62C7-64EB-489F-97AE-2DBDD2F2380F}">
  <ds:schemaRefs>
    <ds:schemaRef ds:uri="f383f03e-6a13-4c6a-bb6f-a1d8cbd4a187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ae1442bb-b298-47f1-86f5-e8856de2feb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CA588D-5643-4F3B-8947-685691CA51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BE8A2D-8038-44F6-A20D-2B36856ED1DB}">
  <ds:schemaRefs>
    <ds:schemaRef ds:uri="ae1442bb-b298-47f1-86f5-e8856de2febb"/>
    <ds:schemaRef ds:uri="f383f03e-6a13-4c6a-bb6f-a1d8cbd4a1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552</Words>
  <Application>Microsoft Office PowerPoint</Application>
  <PresentationFormat>Grand écran</PresentationFormat>
  <Paragraphs>90</Paragraphs>
  <Slides>13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Formation AOS : les journaux comptables</vt:lpstr>
      <vt:lpstr>SOMMAIRE</vt:lpstr>
      <vt:lpstr>Pour bien commencer</vt:lpstr>
      <vt:lpstr>Accéder au module</vt:lpstr>
      <vt:lpstr>Quelques règles</vt:lpstr>
      <vt:lpstr>Prérequis</vt:lpstr>
      <vt:lpstr>Aide à la lecture</vt:lpstr>
      <vt:lpstr>Consulter, modifier ou créer un journal comptable</vt:lpstr>
      <vt:lpstr>Consulter et modifier un journal</vt:lpstr>
      <vt:lpstr>Consulter ou modifier un journal</vt:lpstr>
      <vt:lpstr>Consulter et modifier un journal</vt:lpstr>
      <vt:lpstr>Créer un nouveau journal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DUBARD</dc:creator>
  <cp:lastModifiedBy>Magalie POMMIER - POK SAS</cp:lastModifiedBy>
  <cp:revision>7</cp:revision>
  <dcterms:created xsi:type="dcterms:W3CDTF">2015-10-14T14:11:08Z</dcterms:created>
  <dcterms:modified xsi:type="dcterms:W3CDTF">2023-03-28T14:54:26Z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0x010100EDED6C4B9DCB894EB443704CBA241942</vt:lpwstr>
  </property>
  <property fmtid="{D5CDD505-2E9C-101B-9397-08002B2CF9AE}" pid="3" name="MediaServiceImageTags">
    <vt:lpwstr/>
  </property>
</Properties>
</file>