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</p:sldMasterIdLst>
  <p:notesMasterIdLst>
    <p:notesMasterId r:id="rId18"/>
  </p:notesMasterIdLst>
  <p:sldIdLst>
    <p:sldId id="256" r:id="rId5"/>
    <p:sldId id="309" r:id="rId6"/>
    <p:sldId id="271" r:id="rId7"/>
    <p:sldId id="262" r:id="rId8"/>
    <p:sldId id="322" r:id="rId9"/>
    <p:sldId id="294" r:id="rId10"/>
    <p:sldId id="288" r:id="rId11"/>
    <p:sldId id="296" r:id="rId12"/>
    <p:sldId id="260" r:id="rId13"/>
    <p:sldId id="289" r:id="rId14"/>
    <p:sldId id="270" r:id="rId15"/>
    <p:sldId id="257" r:id="rId16"/>
    <p:sldId id="31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2AEF9EC-60BF-4FAE-BE4B-0A2D8B01E893}">
          <p14:sldIdLst>
            <p14:sldId id="256"/>
            <p14:sldId id="309"/>
            <p14:sldId id="271"/>
            <p14:sldId id="262"/>
            <p14:sldId id="322"/>
            <p14:sldId id="294"/>
            <p14:sldId id="288"/>
            <p14:sldId id="296"/>
            <p14:sldId id="260"/>
            <p14:sldId id="289"/>
            <p14:sldId id="270"/>
            <p14:sldId id="257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3AE8E2-19A1-4810-838E-AE13485C000C}" v="10" dt="2023-05-02T11:47:04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alie POMMIER - POK SAS" userId="428126f9-6334-40f4-8798-f9ad14f973c7" providerId="ADAL" clId="{F84466D8-2E6B-4C8A-B098-0E6D1D1AE088}"/>
    <pc:docChg chg="custSel modSld">
      <pc:chgData name="Magalie POMMIER - POK SAS" userId="428126f9-6334-40f4-8798-f9ad14f973c7" providerId="ADAL" clId="{F84466D8-2E6B-4C8A-B098-0E6D1D1AE088}" dt="2023-03-22T14:00:08.632" v="1865" actId="20577"/>
      <pc:docMkLst>
        <pc:docMk/>
      </pc:docMkLst>
      <pc:sldChg chg="modSp mod">
        <pc:chgData name="Magalie POMMIER - POK SAS" userId="428126f9-6334-40f4-8798-f9ad14f973c7" providerId="ADAL" clId="{F84466D8-2E6B-4C8A-B098-0E6D1D1AE088}" dt="2023-03-22T13:25:29.819" v="799" actId="20577"/>
        <pc:sldMkLst>
          <pc:docMk/>
          <pc:sldMk cId="2976689109" sldId="256"/>
        </pc:sldMkLst>
        <pc:spChg chg="mod">
          <ac:chgData name="Magalie POMMIER - POK SAS" userId="428126f9-6334-40f4-8798-f9ad14f973c7" providerId="ADAL" clId="{F84466D8-2E6B-4C8A-B098-0E6D1D1AE088}" dt="2023-03-22T13:25:29.819" v="799" actId="20577"/>
          <ac:spMkLst>
            <pc:docMk/>
            <pc:sldMk cId="2976689109" sldId="256"/>
            <ac:spMk id="2" creationId="{00000000-0000-0000-0000-000000000000}"/>
          </ac:spMkLst>
        </pc:spChg>
      </pc:sldChg>
      <pc:sldChg chg="addSp delSp modSp mod">
        <pc:chgData name="Magalie POMMIER - POK SAS" userId="428126f9-6334-40f4-8798-f9ad14f973c7" providerId="ADAL" clId="{F84466D8-2E6B-4C8A-B098-0E6D1D1AE088}" dt="2023-03-22T13:38:11.498" v="1417" actId="20577"/>
        <pc:sldMkLst>
          <pc:docMk/>
          <pc:sldMk cId="1380384395" sldId="262"/>
        </pc:sldMkLst>
        <pc:spChg chg="add del mod">
          <ac:chgData name="Magalie POMMIER - POK SAS" userId="428126f9-6334-40f4-8798-f9ad14f973c7" providerId="ADAL" clId="{F84466D8-2E6B-4C8A-B098-0E6D1D1AE088}" dt="2023-03-22T13:25:36.251" v="800" actId="478"/>
          <ac:spMkLst>
            <pc:docMk/>
            <pc:sldMk cId="1380384395" sldId="262"/>
            <ac:spMk id="2" creationId="{4E0A2820-3133-5D27-6567-4156F0AF1719}"/>
          </ac:spMkLst>
        </pc:spChg>
        <pc:spChg chg="mod">
          <ac:chgData name="Magalie POMMIER - POK SAS" userId="428126f9-6334-40f4-8798-f9ad14f973c7" providerId="ADAL" clId="{F84466D8-2E6B-4C8A-B098-0E6D1D1AE088}" dt="2023-03-22T13:30:42.776" v="856" actId="20577"/>
          <ac:spMkLst>
            <pc:docMk/>
            <pc:sldMk cId="1380384395" sldId="262"/>
            <ac:spMk id="4" creationId="{30193C3F-74B9-65C2-4BF9-C599AA6D71AA}"/>
          </ac:spMkLst>
        </pc:spChg>
        <pc:spChg chg="add mod">
          <ac:chgData name="Magalie POMMIER - POK SAS" userId="428126f9-6334-40f4-8798-f9ad14f973c7" providerId="ADAL" clId="{F84466D8-2E6B-4C8A-B098-0E6D1D1AE088}" dt="2023-03-22T13:38:11.498" v="1417" actId="20577"/>
          <ac:spMkLst>
            <pc:docMk/>
            <pc:sldMk cId="1380384395" sldId="262"/>
            <ac:spMk id="6" creationId="{A6167203-8B8D-985F-F793-7A1239D9647F}"/>
          </ac:spMkLst>
        </pc:spChg>
      </pc:sldChg>
      <pc:sldChg chg="addSp modSp mod">
        <pc:chgData name="Magalie POMMIER - POK SAS" userId="428126f9-6334-40f4-8798-f9ad14f973c7" providerId="ADAL" clId="{F84466D8-2E6B-4C8A-B098-0E6D1D1AE088}" dt="2023-03-22T14:00:08.632" v="1865" actId="20577"/>
        <pc:sldMkLst>
          <pc:docMk/>
          <pc:sldMk cId="2483549721" sldId="288"/>
        </pc:sldMkLst>
        <pc:spChg chg="mod">
          <ac:chgData name="Magalie POMMIER - POK SAS" userId="428126f9-6334-40f4-8798-f9ad14f973c7" providerId="ADAL" clId="{F84466D8-2E6B-4C8A-B098-0E6D1D1AE088}" dt="2023-03-22T14:00:08.632" v="1865" actId="20577"/>
          <ac:spMkLst>
            <pc:docMk/>
            <pc:sldMk cId="2483549721" sldId="288"/>
            <ac:spMk id="6" creationId="{471AE9EE-108F-DE64-FA1B-8D60501400A9}"/>
          </ac:spMkLst>
        </pc:spChg>
        <pc:picChg chg="add mod">
          <ac:chgData name="Magalie POMMIER - POK SAS" userId="428126f9-6334-40f4-8798-f9ad14f973c7" providerId="ADAL" clId="{F84466D8-2E6B-4C8A-B098-0E6D1D1AE088}" dt="2023-03-22T13:59:58.239" v="1861" actId="14100"/>
          <ac:picMkLst>
            <pc:docMk/>
            <pc:sldMk cId="2483549721" sldId="288"/>
            <ac:picMk id="4" creationId="{8B9D1CB0-45AC-21AF-6E15-61FE6A8845FF}"/>
          </ac:picMkLst>
        </pc:picChg>
      </pc:sldChg>
      <pc:sldChg chg="modSp mod">
        <pc:chgData name="Magalie POMMIER - POK SAS" userId="428126f9-6334-40f4-8798-f9ad14f973c7" providerId="ADAL" clId="{F84466D8-2E6B-4C8A-B098-0E6D1D1AE088}" dt="2023-03-22T13:59:22.208" v="1857" actId="20577"/>
        <pc:sldMkLst>
          <pc:docMk/>
          <pc:sldMk cId="1859900343" sldId="294"/>
        </pc:sldMkLst>
        <pc:spChg chg="mod">
          <ac:chgData name="Magalie POMMIER - POK SAS" userId="428126f9-6334-40f4-8798-f9ad14f973c7" providerId="ADAL" clId="{F84466D8-2E6B-4C8A-B098-0E6D1D1AE088}" dt="2023-03-22T13:59:22.208" v="1857" actId="20577"/>
          <ac:spMkLst>
            <pc:docMk/>
            <pc:sldMk cId="1859900343" sldId="294"/>
            <ac:spMk id="3" creationId="{00000000-0000-0000-0000-000000000000}"/>
          </ac:spMkLst>
        </pc:spChg>
      </pc:sldChg>
      <pc:sldChg chg="modSp mod">
        <pc:chgData name="Magalie POMMIER - POK SAS" userId="428126f9-6334-40f4-8798-f9ad14f973c7" providerId="ADAL" clId="{F84466D8-2E6B-4C8A-B098-0E6D1D1AE088}" dt="2023-03-16T08:47:45.404" v="68" actId="1076"/>
        <pc:sldMkLst>
          <pc:docMk/>
          <pc:sldMk cId="1336060864" sldId="309"/>
        </pc:sldMkLst>
        <pc:spChg chg="mod">
          <ac:chgData name="Magalie POMMIER - POK SAS" userId="428126f9-6334-40f4-8798-f9ad14f973c7" providerId="ADAL" clId="{F84466D8-2E6B-4C8A-B098-0E6D1D1AE088}" dt="2023-03-16T08:47:45.404" v="68" actId="1076"/>
          <ac:spMkLst>
            <pc:docMk/>
            <pc:sldMk cId="1336060864" sldId="309"/>
            <ac:spMk id="5" creationId="{D7DE8FD9-2AAE-6C34-F91A-4E8EB371F615}"/>
          </ac:spMkLst>
        </pc:spChg>
      </pc:sldChg>
      <pc:sldChg chg="addSp delSp modSp mod">
        <pc:chgData name="Magalie POMMIER - POK SAS" userId="428126f9-6334-40f4-8798-f9ad14f973c7" providerId="ADAL" clId="{F84466D8-2E6B-4C8A-B098-0E6D1D1AE088}" dt="2023-03-22T13:57:27.441" v="1853" actId="20577"/>
        <pc:sldMkLst>
          <pc:docMk/>
          <pc:sldMk cId="2697142888" sldId="322"/>
        </pc:sldMkLst>
        <pc:spChg chg="add del mod">
          <ac:chgData name="Magalie POMMIER - POK SAS" userId="428126f9-6334-40f4-8798-f9ad14f973c7" providerId="ADAL" clId="{F84466D8-2E6B-4C8A-B098-0E6D1D1AE088}" dt="2023-03-22T13:28:14.132" v="805"/>
          <ac:spMkLst>
            <pc:docMk/>
            <pc:sldMk cId="2697142888" sldId="322"/>
            <ac:spMk id="3" creationId="{92ACDD3C-5707-2690-2C20-194EE5763A70}"/>
          </ac:spMkLst>
        </pc:spChg>
        <pc:spChg chg="add mod">
          <ac:chgData name="Magalie POMMIER - POK SAS" userId="428126f9-6334-40f4-8798-f9ad14f973c7" providerId="ADAL" clId="{F84466D8-2E6B-4C8A-B098-0E6D1D1AE088}" dt="2023-03-22T13:57:27.441" v="1853" actId="20577"/>
          <ac:spMkLst>
            <pc:docMk/>
            <pc:sldMk cId="2697142888" sldId="322"/>
            <ac:spMk id="4" creationId="{10192D18-4480-ACD0-7CC3-44CDF4419C66}"/>
          </ac:spMkLst>
        </pc:spChg>
      </pc:sldChg>
    </pc:docChg>
  </pc:docChgLst>
  <pc:docChgLst>
    <pc:chgData name="Magalie POMMIER - POK SAS" userId="428126f9-6334-40f4-8798-f9ad14f973c7" providerId="ADAL" clId="{323AE8E2-19A1-4810-838E-AE13485C000C}"/>
    <pc:docChg chg="custSel delSld modSld sldOrd modSection">
      <pc:chgData name="Magalie POMMIER - POK SAS" userId="428126f9-6334-40f4-8798-f9ad14f973c7" providerId="ADAL" clId="{323AE8E2-19A1-4810-838E-AE13485C000C}" dt="2023-05-12T11:46:15.355" v="344" actId="2696"/>
      <pc:docMkLst>
        <pc:docMk/>
      </pc:docMkLst>
      <pc:sldChg chg="addSp modSp mod">
        <pc:chgData name="Magalie POMMIER - POK SAS" userId="428126f9-6334-40f4-8798-f9ad14f973c7" providerId="ADAL" clId="{323AE8E2-19A1-4810-838E-AE13485C000C}" dt="2023-05-02T11:47:08.236" v="313" actId="1076"/>
        <pc:sldMkLst>
          <pc:docMk/>
          <pc:sldMk cId="2870613968" sldId="257"/>
        </pc:sldMkLst>
        <pc:spChg chg="mod">
          <ac:chgData name="Magalie POMMIER - POK SAS" userId="428126f9-6334-40f4-8798-f9ad14f973c7" providerId="ADAL" clId="{323AE8E2-19A1-4810-838E-AE13485C000C}" dt="2023-05-02T11:37:29.924" v="37" actId="1076"/>
          <ac:spMkLst>
            <pc:docMk/>
            <pc:sldMk cId="2870613968" sldId="257"/>
            <ac:spMk id="2" creationId="{00000000-0000-0000-0000-000000000000}"/>
          </ac:spMkLst>
        </pc:spChg>
        <pc:spChg chg="add mod">
          <ac:chgData name="Magalie POMMIER - POK SAS" userId="428126f9-6334-40f4-8798-f9ad14f973c7" providerId="ADAL" clId="{323AE8E2-19A1-4810-838E-AE13485C000C}" dt="2023-05-02T11:46:16.779" v="306" actId="1076"/>
          <ac:spMkLst>
            <pc:docMk/>
            <pc:sldMk cId="2870613968" sldId="257"/>
            <ac:spMk id="3" creationId="{D1F30AB5-437A-1E19-DE01-EA0329AE74B3}"/>
          </ac:spMkLst>
        </pc:spChg>
        <pc:spChg chg="add mod">
          <ac:chgData name="Magalie POMMIER - POK SAS" userId="428126f9-6334-40f4-8798-f9ad14f973c7" providerId="ADAL" clId="{323AE8E2-19A1-4810-838E-AE13485C000C}" dt="2023-05-02T11:46:42.212" v="309" actId="1076"/>
          <ac:spMkLst>
            <pc:docMk/>
            <pc:sldMk cId="2870613968" sldId="257"/>
            <ac:spMk id="4" creationId="{528A3E0C-2E25-EDAF-F197-7F0945967B4F}"/>
          </ac:spMkLst>
        </pc:spChg>
        <pc:spChg chg="mod">
          <ac:chgData name="Magalie POMMIER - POK SAS" userId="428126f9-6334-40f4-8798-f9ad14f973c7" providerId="ADAL" clId="{323AE8E2-19A1-4810-838E-AE13485C000C}" dt="2023-05-02T11:44:39.516" v="244" actId="1076"/>
          <ac:spMkLst>
            <pc:docMk/>
            <pc:sldMk cId="2870613968" sldId="257"/>
            <ac:spMk id="5" creationId="{7E0396F5-9179-507D-2F57-D29F64C00387}"/>
          </ac:spMkLst>
        </pc:spChg>
        <pc:spChg chg="add mod">
          <ac:chgData name="Magalie POMMIER - POK SAS" userId="428126f9-6334-40f4-8798-f9ad14f973c7" providerId="ADAL" clId="{323AE8E2-19A1-4810-838E-AE13485C000C}" dt="2023-05-02T11:46:56.892" v="311" actId="1076"/>
          <ac:spMkLst>
            <pc:docMk/>
            <pc:sldMk cId="2870613968" sldId="257"/>
            <ac:spMk id="6" creationId="{4EC8AC26-E46F-A4E7-1DC3-F721A8A93BA7}"/>
          </ac:spMkLst>
        </pc:spChg>
        <pc:spChg chg="add mod">
          <ac:chgData name="Magalie POMMIER - POK SAS" userId="428126f9-6334-40f4-8798-f9ad14f973c7" providerId="ADAL" clId="{323AE8E2-19A1-4810-838E-AE13485C000C}" dt="2023-05-02T11:47:08.236" v="313" actId="1076"/>
          <ac:spMkLst>
            <pc:docMk/>
            <pc:sldMk cId="2870613968" sldId="257"/>
            <ac:spMk id="7" creationId="{E4492A15-849D-C1B3-4688-A2A08A29EE41}"/>
          </ac:spMkLst>
        </pc:spChg>
        <pc:spChg chg="mod">
          <ac:chgData name="Magalie POMMIER - POK SAS" userId="428126f9-6334-40f4-8798-f9ad14f973c7" providerId="ADAL" clId="{323AE8E2-19A1-4810-838E-AE13485C000C}" dt="2023-05-02T11:45:45.268" v="302" actId="207"/>
          <ac:spMkLst>
            <pc:docMk/>
            <pc:sldMk cId="2870613968" sldId="257"/>
            <ac:spMk id="8" creationId="{5F7172D2-22C1-CAC5-D39B-26EC6E0C9507}"/>
          </ac:spMkLst>
        </pc:spChg>
        <pc:picChg chg="mod">
          <ac:chgData name="Magalie POMMIER - POK SAS" userId="428126f9-6334-40f4-8798-f9ad14f973c7" providerId="ADAL" clId="{323AE8E2-19A1-4810-838E-AE13485C000C}" dt="2023-05-02T11:46:31.156" v="308" actId="1076"/>
          <ac:picMkLst>
            <pc:docMk/>
            <pc:sldMk cId="2870613968" sldId="257"/>
            <ac:picMk id="10" creationId="{2C1542AD-47D0-C4DD-BAC6-1BB3733A4D9A}"/>
          </ac:picMkLst>
        </pc:picChg>
        <pc:picChg chg="mod">
          <ac:chgData name="Magalie POMMIER - POK SAS" userId="428126f9-6334-40f4-8798-f9ad14f973c7" providerId="ADAL" clId="{323AE8E2-19A1-4810-838E-AE13485C000C}" dt="2023-05-02T11:44:46.420" v="245" actId="1076"/>
          <ac:picMkLst>
            <pc:docMk/>
            <pc:sldMk cId="2870613968" sldId="257"/>
            <ac:picMk id="12" creationId="{F54C963F-04A3-34D9-4EDE-E7CEDA6980D3}"/>
          </ac:picMkLst>
        </pc:picChg>
        <pc:picChg chg="mod">
          <ac:chgData name="Magalie POMMIER - POK SAS" userId="428126f9-6334-40f4-8798-f9ad14f973c7" providerId="ADAL" clId="{323AE8E2-19A1-4810-838E-AE13485C000C}" dt="2023-05-02T11:44:49.403" v="246" actId="1076"/>
          <ac:picMkLst>
            <pc:docMk/>
            <pc:sldMk cId="2870613968" sldId="257"/>
            <ac:picMk id="14" creationId="{E613D13B-4353-3C5A-FEA4-3CC3CF51C5C7}"/>
          </ac:picMkLst>
        </pc:picChg>
        <pc:picChg chg="mod">
          <ac:chgData name="Magalie POMMIER - POK SAS" userId="428126f9-6334-40f4-8798-f9ad14f973c7" providerId="ADAL" clId="{323AE8E2-19A1-4810-838E-AE13485C000C}" dt="2023-05-02T11:45:01.547" v="249" actId="1076"/>
          <ac:picMkLst>
            <pc:docMk/>
            <pc:sldMk cId="2870613968" sldId="257"/>
            <ac:picMk id="16" creationId="{7CCC366B-51E3-A842-7B05-80DF22EC696A}"/>
          </ac:picMkLst>
        </pc:picChg>
        <pc:picChg chg="mod">
          <ac:chgData name="Magalie POMMIER - POK SAS" userId="428126f9-6334-40f4-8798-f9ad14f973c7" providerId="ADAL" clId="{323AE8E2-19A1-4810-838E-AE13485C000C}" dt="2023-05-02T11:45:53.908" v="303" actId="1076"/>
          <ac:picMkLst>
            <pc:docMk/>
            <pc:sldMk cId="2870613968" sldId="257"/>
            <ac:picMk id="18" creationId="{0E9ADD22-A91D-DC14-5113-5896CC036846}"/>
          </ac:picMkLst>
        </pc:picChg>
      </pc:sldChg>
      <pc:sldChg chg="modSp mod">
        <pc:chgData name="Magalie POMMIER - POK SAS" userId="428126f9-6334-40f4-8798-f9ad14f973c7" providerId="ADAL" clId="{323AE8E2-19A1-4810-838E-AE13485C000C}" dt="2023-05-03T06:31:17.916" v="329" actId="20577"/>
        <pc:sldMkLst>
          <pc:docMk/>
          <pc:sldMk cId="1051523437" sldId="260"/>
        </pc:sldMkLst>
        <pc:spChg chg="mod">
          <ac:chgData name="Magalie POMMIER - POK SAS" userId="428126f9-6334-40f4-8798-f9ad14f973c7" providerId="ADAL" clId="{323AE8E2-19A1-4810-838E-AE13485C000C}" dt="2023-05-03T06:31:17.916" v="329" actId="20577"/>
          <ac:spMkLst>
            <pc:docMk/>
            <pc:sldMk cId="1051523437" sldId="260"/>
            <ac:spMk id="2" creationId="{A2FD07E6-1E03-4BA9-3799-A93E9F5F5C7F}"/>
          </ac:spMkLst>
        </pc:spChg>
      </pc:sldChg>
      <pc:sldChg chg="modSp mod">
        <pc:chgData name="Magalie POMMIER - POK SAS" userId="428126f9-6334-40f4-8798-f9ad14f973c7" providerId="ADAL" clId="{323AE8E2-19A1-4810-838E-AE13485C000C}" dt="2023-05-02T11:26:30.364" v="3" actId="20577"/>
        <pc:sldMkLst>
          <pc:docMk/>
          <pc:sldMk cId="1380384395" sldId="262"/>
        </pc:sldMkLst>
        <pc:spChg chg="mod">
          <ac:chgData name="Magalie POMMIER - POK SAS" userId="428126f9-6334-40f4-8798-f9ad14f973c7" providerId="ADAL" clId="{323AE8E2-19A1-4810-838E-AE13485C000C}" dt="2023-05-02T11:26:30.364" v="3" actId="20577"/>
          <ac:spMkLst>
            <pc:docMk/>
            <pc:sldMk cId="1380384395" sldId="262"/>
            <ac:spMk id="6" creationId="{A6167203-8B8D-985F-F793-7A1239D9647F}"/>
          </ac:spMkLst>
        </pc:spChg>
      </pc:sldChg>
      <pc:sldChg chg="addSp delSp modSp mod">
        <pc:chgData name="Magalie POMMIER - POK SAS" userId="428126f9-6334-40f4-8798-f9ad14f973c7" providerId="ADAL" clId="{323AE8E2-19A1-4810-838E-AE13485C000C}" dt="2023-05-03T06:33:11.619" v="339" actId="14100"/>
        <pc:sldMkLst>
          <pc:docMk/>
          <pc:sldMk cId="2483549721" sldId="288"/>
        </pc:sldMkLst>
        <pc:picChg chg="del">
          <ac:chgData name="Magalie POMMIER - POK SAS" userId="428126f9-6334-40f4-8798-f9ad14f973c7" providerId="ADAL" clId="{323AE8E2-19A1-4810-838E-AE13485C000C}" dt="2023-05-03T06:31:56.020" v="330" actId="478"/>
          <ac:picMkLst>
            <pc:docMk/>
            <pc:sldMk cId="2483549721" sldId="288"/>
            <ac:picMk id="4" creationId="{8B9D1CB0-45AC-21AF-6E15-61FE6A8845FF}"/>
          </ac:picMkLst>
        </pc:picChg>
        <pc:picChg chg="add del mod">
          <ac:chgData name="Magalie POMMIER - POK SAS" userId="428126f9-6334-40f4-8798-f9ad14f973c7" providerId="ADAL" clId="{323AE8E2-19A1-4810-838E-AE13485C000C}" dt="2023-05-03T06:32:39.147" v="335" actId="478"/>
          <ac:picMkLst>
            <pc:docMk/>
            <pc:sldMk cId="2483549721" sldId="288"/>
            <ac:picMk id="5" creationId="{1F3E34AF-8F6C-6D93-D7B4-B938DB1B5494}"/>
          </ac:picMkLst>
        </pc:picChg>
        <pc:picChg chg="add mod">
          <ac:chgData name="Magalie POMMIER - POK SAS" userId="428126f9-6334-40f4-8798-f9ad14f973c7" providerId="ADAL" clId="{323AE8E2-19A1-4810-838E-AE13485C000C}" dt="2023-05-03T06:33:11.619" v="339" actId="14100"/>
          <ac:picMkLst>
            <pc:docMk/>
            <pc:sldMk cId="2483549721" sldId="288"/>
            <ac:picMk id="8" creationId="{1989B610-DA8E-9F19-6900-80B44280B61A}"/>
          </ac:picMkLst>
        </pc:picChg>
      </pc:sldChg>
      <pc:sldChg chg="addSp delSp modSp mod ord">
        <pc:chgData name="Magalie POMMIER - POK SAS" userId="428126f9-6334-40f4-8798-f9ad14f973c7" providerId="ADAL" clId="{323AE8E2-19A1-4810-838E-AE13485C000C}" dt="2023-05-02T11:43:50.515" v="239" actId="14100"/>
        <pc:sldMkLst>
          <pc:docMk/>
          <pc:sldMk cId="4166094136" sldId="289"/>
        </pc:sldMkLst>
        <pc:spChg chg="add mod">
          <ac:chgData name="Magalie POMMIER - POK SAS" userId="428126f9-6334-40f4-8798-f9ad14f973c7" providerId="ADAL" clId="{323AE8E2-19A1-4810-838E-AE13485C000C}" dt="2023-05-02T11:36:45.036" v="33" actId="20577"/>
          <ac:spMkLst>
            <pc:docMk/>
            <pc:sldMk cId="4166094136" sldId="289"/>
            <ac:spMk id="2" creationId="{2104A7AC-F410-54FC-CAD4-85585AA78428}"/>
          </ac:spMkLst>
        </pc:spChg>
        <pc:spChg chg="add mod">
          <ac:chgData name="Magalie POMMIER - POK SAS" userId="428126f9-6334-40f4-8798-f9ad14f973c7" providerId="ADAL" clId="{323AE8E2-19A1-4810-838E-AE13485C000C}" dt="2023-05-02T11:40:47.333" v="216" actId="207"/>
          <ac:spMkLst>
            <pc:docMk/>
            <pc:sldMk cId="4166094136" sldId="289"/>
            <ac:spMk id="5" creationId="{FA59B849-6F62-1F79-AB38-9862F2E77D1B}"/>
          </ac:spMkLst>
        </pc:spChg>
        <pc:spChg chg="add del">
          <ac:chgData name="Magalie POMMIER - POK SAS" userId="428126f9-6334-40f4-8798-f9ad14f973c7" providerId="ADAL" clId="{323AE8E2-19A1-4810-838E-AE13485C000C}" dt="2023-05-02T11:42:17.252" v="224" actId="478"/>
          <ac:spMkLst>
            <pc:docMk/>
            <pc:sldMk cId="4166094136" sldId="289"/>
            <ac:spMk id="12" creationId="{68D4B6A0-4F32-0384-1A2B-006254068DEA}"/>
          </ac:spMkLst>
        </pc:spChg>
        <pc:spChg chg="add mod">
          <ac:chgData name="Magalie POMMIER - POK SAS" userId="428126f9-6334-40f4-8798-f9ad14f973c7" providerId="ADAL" clId="{323AE8E2-19A1-4810-838E-AE13485C000C}" dt="2023-05-02T11:42:44.895" v="229" actId="1582"/>
          <ac:spMkLst>
            <pc:docMk/>
            <pc:sldMk cId="4166094136" sldId="289"/>
            <ac:spMk id="13" creationId="{79906BCA-CAD0-085E-BD4D-3ED8831DA860}"/>
          </ac:spMkLst>
        </pc:spChg>
        <pc:spChg chg="add mod">
          <ac:chgData name="Magalie POMMIER - POK SAS" userId="428126f9-6334-40f4-8798-f9ad14f973c7" providerId="ADAL" clId="{323AE8E2-19A1-4810-838E-AE13485C000C}" dt="2023-05-02T11:43:04.907" v="232" actId="14100"/>
          <ac:spMkLst>
            <pc:docMk/>
            <pc:sldMk cId="4166094136" sldId="289"/>
            <ac:spMk id="14" creationId="{5FB1D9B2-6D52-6BA7-38F2-B2EB47893A91}"/>
          </ac:spMkLst>
        </pc:spChg>
        <pc:spChg chg="add mod">
          <ac:chgData name="Magalie POMMIER - POK SAS" userId="428126f9-6334-40f4-8798-f9ad14f973c7" providerId="ADAL" clId="{323AE8E2-19A1-4810-838E-AE13485C000C}" dt="2023-05-02T11:43:22.155" v="235" actId="14100"/>
          <ac:spMkLst>
            <pc:docMk/>
            <pc:sldMk cId="4166094136" sldId="289"/>
            <ac:spMk id="15" creationId="{0D353395-2013-0FFD-A1E6-BFF1614B47D8}"/>
          </ac:spMkLst>
        </pc:spChg>
        <pc:spChg chg="add mod">
          <ac:chgData name="Magalie POMMIER - POK SAS" userId="428126f9-6334-40f4-8798-f9ad14f973c7" providerId="ADAL" clId="{323AE8E2-19A1-4810-838E-AE13485C000C}" dt="2023-05-02T11:43:50.515" v="239" actId="14100"/>
          <ac:spMkLst>
            <pc:docMk/>
            <pc:sldMk cId="4166094136" sldId="289"/>
            <ac:spMk id="16" creationId="{2630D5F9-60C2-7B5E-44A8-0CB038FA8D97}"/>
          </ac:spMkLst>
        </pc:spChg>
        <pc:picChg chg="add del mod">
          <ac:chgData name="Magalie POMMIER - POK SAS" userId="428126f9-6334-40f4-8798-f9ad14f973c7" providerId="ADAL" clId="{323AE8E2-19A1-4810-838E-AE13485C000C}" dt="2023-05-02T11:41:12.172" v="217" actId="478"/>
          <ac:picMkLst>
            <pc:docMk/>
            <pc:sldMk cId="4166094136" sldId="289"/>
            <ac:picMk id="4" creationId="{65270062-177A-0C83-115B-EED62F0F197D}"/>
          </ac:picMkLst>
        </pc:picChg>
        <pc:picChg chg="add mod">
          <ac:chgData name="Magalie POMMIER - POK SAS" userId="428126f9-6334-40f4-8798-f9ad14f973c7" providerId="ADAL" clId="{323AE8E2-19A1-4810-838E-AE13485C000C}" dt="2023-05-02T11:40:30.202" v="212" actId="1076"/>
          <ac:picMkLst>
            <pc:docMk/>
            <pc:sldMk cId="4166094136" sldId="289"/>
            <ac:picMk id="6" creationId="{E5516F16-B42E-9279-5AC8-3AFA9C88C3A9}"/>
          </ac:picMkLst>
        </pc:picChg>
        <pc:picChg chg="add mod">
          <ac:chgData name="Magalie POMMIER - POK SAS" userId="428126f9-6334-40f4-8798-f9ad14f973c7" providerId="ADAL" clId="{323AE8E2-19A1-4810-838E-AE13485C000C}" dt="2023-05-02T11:40:33.578" v="213" actId="1076"/>
          <ac:picMkLst>
            <pc:docMk/>
            <pc:sldMk cId="4166094136" sldId="289"/>
            <ac:picMk id="7" creationId="{710E7496-305F-EC14-70F1-66A484C8F7E0}"/>
          </ac:picMkLst>
        </pc:picChg>
        <pc:picChg chg="add mod">
          <ac:chgData name="Magalie POMMIER - POK SAS" userId="428126f9-6334-40f4-8798-f9ad14f973c7" providerId="ADAL" clId="{323AE8E2-19A1-4810-838E-AE13485C000C}" dt="2023-05-02T11:40:39.707" v="214" actId="1076"/>
          <ac:picMkLst>
            <pc:docMk/>
            <pc:sldMk cId="4166094136" sldId="289"/>
            <ac:picMk id="8" creationId="{9BA2950C-A2C4-A9AA-97B9-795D6AF70ACB}"/>
          </ac:picMkLst>
        </pc:picChg>
        <pc:picChg chg="add mod">
          <ac:chgData name="Magalie POMMIER - POK SAS" userId="428126f9-6334-40f4-8798-f9ad14f973c7" providerId="ADAL" clId="{323AE8E2-19A1-4810-838E-AE13485C000C}" dt="2023-05-02T11:39:13.218" v="156" actId="1076"/>
          <ac:picMkLst>
            <pc:docMk/>
            <pc:sldMk cId="4166094136" sldId="289"/>
            <ac:picMk id="9" creationId="{6DF18A3C-F817-6323-0CCD-AC99EE48DEDA}"/>
          </ac:picMkLst>
        </pc:picChg>
        <pc:picChg chg="add mod">
          <ac:chgData name="Magalie POMMIER - POK SAS" userId="428126f9-6334-40f4-8798-f9ad14f973c7" providerId="ADAL" clId="{323AE8E2-19A1-4810-838E-AE13485C000C}" dt="2023-05-02T11:41:47.803" v="222" actId="1076"/>
          <ac:picMkLst>
            <pc:docMk/>
            <pc:sldMk cId="4166094136" sldId="289"/>
            <ac:picMk id="11" creationId="{08B8FC2A-7047-6DBC-76DF-E27D96011E8F}"/>
          </ac:picMkLst>
        </pc:picChg>
      </pc:sldChg>
      <pc:sldChg chg="modSp mod">
        <pc:chgData name="Magalie POMMIER - POK SAS" userId="428126f9-6334-40f4-8798-f9ad14f973c7" providerId="ADAL" clId="{323AE8E2-19A1-4810-838E-AE13485C000C}" dt="2023-05-12T11:46:00.450" v="342" actId="20577"/>
        <pc:sldMkLst>
          <pc:docMk/>
          <pc:sldMk cId="1336060864" sldId="309"/>
        </pc:sldMkLst>
        <pc:spChg chg="mod">
          <ac:chgData name="Magalie POMMIER - POK SAS" userId="428126f9-6334-40f4-8798-f9ad14f973c7" providerId="ADAL" clId="{323AE8E2-19A1-4810-838E-AE13485C000C}" dt="2023-05-12T11:46:00.450" v="342" actId="20577"/>
          <ac:spMkLst>
            <pc:docMk/>
            <pc:sldMk cId="1336060864" sldId="309"/>
            <ac:spMk id="2" creationId="{F22EA67F-090E-72A8-86A3-15949156A760}"/>
          </ac:spMkLst>
        </pc:spChg>
      </pc:sldChg>
      <pc:sldChg chg="del">
        <pc:chgData name="Magalie POMMIER - POK SAS" userId="428126f9-6334-40f4-8798-f9ad14f973c7" providerId="ADAL" clId="{323AE8E2-19A1-4810-838E-AE13485C000C}" dt="2023-05-12T11:46:13.499" v="343" actId="2696"/>
        <pc:sldMkLst>
          <pc:docMk/>
          <pc:sldMk cId="337067164" sldId="324"/>
        </pc:sldMkLst>
      </pc:sldChg>
      <pc:sldChg chg="del">
        <pc:chgData name="Magalie POMMIER - POK SAS" userId="428126f9-6334-40f4-8798-f9ad14f973c7" providerId="ADAL" clId="{323AE8E2-19A1-4810-838E-AE13485C000C}" dt="2023-05-12T11:46:15.355" v="344" actId="2696"/>
        <pc:sldMkLst>
          <pc:docMk/>
          <pc:sldMk cId="2934458008" sldId="325"/>
        </pc:sldMkLst>
      </pc:sldChg>
      <pc:sldChg chg="del">
        <pc:chgData name="Magalie POMMIER - POK SAS" userId="428126f9-6334-40f4-8798-f9ad14f973c7" providerId="ADAL" clId="{323AE8E2-19A1-4810-838E-AE13485C000C}" dt="2023-05-02T12:50:31.159" v="314" actId="2696"/>
        <pc:sldMkLst>
          <pc:docMk/>
          <pc:sldMk cId="1357920214" sldId="327"/>
        </pc:sldMkLst>
      </pc:sldChg>
      <pc:sldChg chg="del">
        <pc:chgData name="Magalie POMMIER - POK SAS" userId="428126f9-6334-40f4-8798-f9ad14f973c7" providerId="ADAL" clId="{323AE8E2-19A1-4810-838E-AE13485C000C}" dt="2023-05-02T12:50:33.280" v="315" actId="2696"/>
        <pc:sldMkLst>
          <pc:docMk/>
          <pc:sldMk cId="2120471885" sldId="328"/>
        </pc:sldMkLst>
      </pc:sldChg>
    </pc:docChg>
  </pc:docChgLst>
  <pc:docChgLst>
    <pc:chgData name="Magalie POMMIER - POK SAS" userId="428126f9-6334-40f4-8798-f9ad14f973c7" providerId="ADAL" clId="{16F03A83-9641-4BCA-9A0E-4517599EC656}"/>
    <pc:docChg chg="custSel delSld modSld modSection">
      <pc:chgData name="Magalie POMMIER - POK SAS" userId="428126f9-6334-40f4-8798-f9ad14f973c7" providerId="ADAL" clId="{16F03A83-9641-4BCA-9A0E-4517599EC656}" dt="2023-03-27T12:34:54.905" v="1593" actId="20577"/>
      <pc:docMkLst>
        <pc:docMk/>
      </pc:docMkLst>
      <pc:sldChg chg="addSp delSp modSp mod">
        <pc:chgData name="Magalie POMMIER - POK SAS" userId="428126f9-6334-40f4-8798-f9ad14f973c7" providerId="ADAL" clId="{16F03A83-9641-4BCA-9A0E-4517599EC656}" dt="2023-03-27T12:29:13.999" v="1303" actId="1076"/>
        <pc:sldMkLst>
          <pc:docMk/>
          <pc:sldMk cId="2870613968" sldId="257"/>
        </pc:sldMkLst>
        <pc:spChg chg="mod">
          <ac:chgData name="Magalie POMMIER - POK SAS" userId="428126f9-6334-40f4-8798-f9ad14f973c7" providerId="ADAL" clId="{16F03A83-9641-4BCA-9A0E-4517599EC656}" dt="2023-03-27T12:21:31.320" v="960" actId="20577"/>
          <ac:spMkLst>
            <pc:docMk/>
            <pc:sldMk cId="2870613968" sldId="257"/>
            <ac:spMk id="2" creationId="{00000000-0000-0000-0000-000000000000}"/>
          </ac:spMkLst>
        </pc:spChg>
        <pc:spChg chg="add mod">
          <ac:chgData name="Magalie POMMIER - POK SAS" userId="428126f9-6334-40f4-8798-f9ad14f973c7" providerId="ADAL" clId="{16F03A83-9641-4BCA-9A0E-4517599EC656}" dt="2023-03-27T12:28:57.616" v="1301" actId="20577"/>
          <ac:spMkLst>
            <pc:docMk/>
            <pc:sldMk cId="2870613968" sldId="257"/>
            <ac:spMk id="8" creationId="{5F7172D2-22C1-CAC5-D39B-26EC6E0C9507}"/>
          </ac:spMkLst>
        </pc:spChg>
        <pc:picChg chg="add del mod">
          <ac:chgData name="Magalie POMMIER - POK SAS" userId="428126f9-6334-40f4-8798-f9ad14f973c7" providerId="ADAL" clId="{16F03A83-9641-4BCA-9A0E-4517599EC656}" dt="2023-03-27T12:22:21.672" v="964" actId="478"/>
          <ac:picMkLst>
            <pc:docMk/>
            <pc:sldMk cId="2870613968" sldId="257"/>
            <ac:picMk id="4" creationId="{65CE8DCC-2C04-7BCB-8EFE-D953351E2869}"/>
          </ac:picMkLst>
        </pc:picChg>
        <pc:picChg chg="add del mod">
          <ac:chgData name="Magalie POMMIER - POK SAS" userId="428126f9-6334-40f4-8798-f9ad14f973c7" providerId="ADAL" clId="{16F03A83-9641-4BCA-9A0E-4517599EC656}" dt="2023-03-27T12:26:42.439" v="1257" actId="478"/>
          <ac:picMkLst>
            <pc:docMk/>
            <pc:sldMk cId="2870613968" sldId="257"/>
            <ac:picMk id="7" creationId="{B0E6DC61-699F-1FBA-CE9D-3580C61DA549}"/>
          </ac:picMkLst>
        </pc:picChg>
        <pc:picChg chg="add mod">
          <ac:chgData name="Magalie POMMIER - POK SAS" userId="428126f9-6334-40f4-8798-f9ad14f973c7" providerId="ADAL" clId="{16F03A83-9641-4BCA-9A0E-4517599EC656}" dt="2023-03-27T12:26:55.967" v="1263" actId="14100"/>
          <ac:picMkLst>
            <pc:docMk/>
            <pc:sldMk cId="2870613968" sldId="257"/>
            <ac:picMk id="10" creationId="{2C1542AD-47D0-C4DD-BAC6-1BB3733A4D9A}"/>
          </ac:picMkLst>
        </pc:picChg>
        <pc:picChg chg="add mod">
          <ac:chgData name="Magalie POMMIER - POK SAS" userId="428126f9-6334-40f4-8798-f9ad14f973c7" providerId="ADAL" clId="{16F03A83-9641-4BCA-9A0E-4517599EC656}" dt="2023-03-27T12:28:27.960" v="1290" actId="1076"/>
          <ac:picMkLst>
            <pc:docMk/>
            <pc:sldMk cId="2870613968" sldId="257"/>
            <ac:picMk id="12" creationId="{F54C963F-04A3-34D9-4EDE-E7CEDA6980D3}"/>
          </ac:picMkLst>
        </pc:picChg>
        <pc:picChg chg="add mod">
          <ac:chgData name="Magalie POMMIER - POK SAS" userId="428126f9-6334-40f4-8798-f9ad14f973c7" providerId="ADAL" clId="{16F03A83-9641-4BCA-9A0E-4517599EC656}" dt="2023-03-27T12:28:25.231" v="1289" actId="1076"/>
          <ac:picMkLst>
            <pc:docMk/>
            <pc:sldMk cId="2870613968" sldId="257"/>
            <ac:picMk id="14" creationId="{E613D13B-4353-3C5A-FEA4-3CC3CF51C5C7}"/>
          </ac:picMkLst>
        </pc:picChg>
        <pc:picChg chg="add mod">
          <ac:chgData name="Magalie POMMIER - POK SAS" userId="428126f9-6334-40f4-8798-f9ad14f973c7" providerId="ADAL" clId="{16F03A83-9641-4BCA-9A0E-4517599EC656}" dt="2023-03-27T12:28:55.824" v="1300" actId="1076"/>
          <ac:picMkLst>
            <pc:docMk/>
            <pc:sldMk cId="2870613968" sldId="257"/>
            <ac:picMk id="16" creationId="{7CCC366B-51E3-A842-7B05-80DF22EC696A}"/>
          </ac:picMkLst>
        </pc:picChg>
        <pc:picChg chg="add mod">
          <ac:chgData name="Magalie POMMIER - POK SAS" userId="428126f9-6334-40f4-8798-f9ad14f973c7" providerId="ADAL" clId="{16F03A83-9641-4BCA-9A0E-4517599EC656}" dt="2023-03-27T12:29:13.999" v="1303" actId="1076"/>
          <ac:picMkLst>
            <pc:docMk/>
            <pc:sldMk cId="2870613968" sldId="257"/>
            <ac:picMk id="18" creationId="{0E9ADD22-A91D-DC14-5113-5896CC036846}"/>
          </ac:picMkLst>
        </pc:picChg>
      </pc:sldChg>
      <pc:sldChg chg="addSp modSp mod">
        <pc:chgData name="Magalie POMMIER - POK SAS" userId="428126f9-6334-40f4-8798-f9ad14f973c7" providerId="ADAL" clId="{16F03A83-9641-4BCA-9A0E-4517599EC656}" dt="2023-03-27T12:33:20.328" v="1446" actId="20577"/>
        <pc:sldMkLst>
          <pc:docMk/>
          <pc:sldMk cId="1051523437" sldId="260"/>
        </pc:sldMkLst>
        <pc:spChg chg="add mod">
          <ac:chgData name="Magalie POMMIER - POK SAS" userId="428126f9-6334-40f4-8798-f9ad14f973c7" providerId="ADAL" clId="{16F03A83-9641-4BCA-9A0E-4517599EC656}" dt="2023-03-27T11:50:47.973" v="740" actId="20577"/>
          <ac:spMkLst>
            <pc:docMk/>
            <pc:sldMk cId="1051523437" sldId="260"/>
            <ac:spMk id="2" creationId="{A2FD07E6-1E03-4BA9-3799-A93E9F5F5C7F}"/>
          </ac:spMkLst>
        </pc:spChg>
        <pc:spChg chg="mod">
          <ac:chgData name="Magalie POMMIER - POK SAS" userId="428126f9-6334-40f4-8798-f9ad14f973c7" providerId="ADAL" clId="{16F03A83-9641-4BCA-9A0E-4517599EC656}" dt="2023-03-27T12:33:20.328" v="1446" actId="20577"/>
          <ac:spMkLst>
            <pc:docMk/>
            <pc:sldMk cId="1051523437" sldId="260"/>
            <ac:spMk id="4" creationId="{30193C3F-74B9-65C2-4BF9-C599AA6D71AA}"/>
          </ac:spMkLst>
        </pc:spChg>
      </pc:sldChg>
      <pc:sldChg chg="modSp mod">
        <pc:chgData name="Magalie POMMIER - POK SAS" userId="428126f9-6334-40f4-8798-f9ad14f973c7" providerId="ADAL" clId="{16F03A83-9641-4BCA-9A0E-4517599EC656}" dt="2023-03-27T12:17:55.159" v="932" actId="1076"/>
        <pc:sldMkLst>
          <pc:docMk/>
          <pc:sldMk cId="1380384395" sldId="262"/>
        </pc:sldMkLst>
        <pc:spChg chg="mod">
          <ac:chgData name="Magalie POMMIER - POK SAS" userId="428126f9-6334-40f4-8798-f9ad14f973c7" providerId="ADAL" clId="{16F03A83-9641-4BCA-9A0E-4517599EC656}" dt="2023-03-27T12:17:55.159" v="932" actId="1076"/>
          <ac:spMkLst>
            <pc:docMk/>
            <pc:sldMk cId="1380384395" sldId="262"/>
            <ac:spMk id="4" creationId="{30193C3F-74B9-65C2-4BF9-C599AA6D71AA}"/>
          </ac:spMkLst>
        </pc:spChg>
      </pc:sldChg>
      <pc:sldChg chg="addSp delSp modSp mod">
        <pc:chgData name="Magalie POMMIER - POK SAS" userId="428126f9-6334-40f4-8798-f9ad14f973c7" providerId="ADAL" clId="{16F03A83-9641-4BCA-9A0E-4517599EC656}" dt="2023-03-27T12:15:39.223" v="926" actId="1076"/>
        <pc:sldMkLst>
          <pc:docMk/>
          <pc:sldMk cId="3637848477" sldId="270"/>
        </pc:sldMkLst>
        <pc:spChg chg="mod">
          <ac:chgData name="Magalie POMMIER - POK SAS" userId="428126f9-6334-40f4-8798-f9ad14f973c7" providerId="ADAL" clId="{16F03A83-9641-4BCA-9A0E-4517599EC656}" dt="2023-03-27T11:52:50.846" v="755" actId="404"/>
          <ac:spMkLst>
            <pc:docMk/>
            <pc:sldMk cId="3637848477" sldId="270"/>
            <ac:spMk id="5" creationId="{81FE95E8-70FC-DB72-4061-4EC5BD0A4C2F}"/>
          </ac:spMkLst>
        </pc:spChg>
        <pc:spChg chg="add mod">
          <ac:chgData name="Magalie POMMIER - POK SAS" userId="428126f9-6334-40f4-8798-f9ad14f973c7" providerId="ADAL" clId="{16F03A83-9641-4BCA-9A0E-4517599EC656}" dt="2023-03-27T12:15:39.223" v="926" actId="1076"/>
          <ac:spMkLst>
            <pc:docMk/>
            <pc:sldMk cId="3637848477" sldId="270"/>
            <ac:spMk id="6" creationId="{78CA6E5C-3532-50D5-3FFB-D8AA25E96F90}"/>
          </ac:spMkLst>
        </pc:spChg>
        <pc:spChg chg="add mod">
          <ac:chgData name="Magalie POMMIER - POK SAS" userId="428126f9-6334-40f4-8798-f9ad14f973c7" providerId="ADAL" clId="{16F03A83-9641-4BCA-9A0E-4517599EC656}" dt="2023-03-27T11:59:55.389" v="925" actId="1582"/>
          <ac:spMkLst>
            <pc:docMk/>
            <pc:sldMk cId="3637848477" sldId="270"/>
            <ac:spMk id="7" creationId="{B45314A6-F50B-2A00-807B-DCD36C00F3D2}"/>
          </ac:spMkLst>
        </pc:spChg>
        <pc:picChg chg="add del">
          <ac:chgData name="Magalie POMMIER - POK SAS" userId="428126f9-6334-40f4-8798-f9ad14f973c7" providerId="ADAL" clId="{16F03A83-9641-4BCA-9A0E-4517599EC656}" dt="2023-03-24T14:57:54.600" v="705" actId="478"/>
          <ac:picMkLst>
            <pc:docMk/>
            <pc:sldMk cId="3637848477" sldId="270"/>
            <ac:picMk id="4" creationId="{98DF9DCB-401F-BB49-81BD-20A960C423AA}"/>
          </ac:picMkLst>
        </pc:picChg>
        <pc:picChg chg="add mod">
          <ac:chgData name="Magalie POMMIER - POK SAS" userId="428126f9-6334-40f4-8798-f9ad14f973c7" providerId="ADAL" clId="{16F03A83-9641-4BCA-9A0E-4517599EC656}" dt="2023-03-27T11:58:03.352" v="761" actId="1076"/>
          <ac:picMkLst>
            <pc:docMk/>
            <pc:sldMk cId="3637848477" sldId="270"/>
            <ac:picMk id="4" creationId="{B9144BA2-42CF-36C0-995C-52D47AFAC3C2}"/>
          </ac:picMkLst>
        </pc:picChg>
      </pc:sldChg>
      <pc:sldChg chg="del">
        <pc:chgData name="Magalie POMMIER - POK SAS" userId="428126f9-6334-40f4-8798-f9ad14f973c7" providerId="ADAL" clId="{16F03A83-9641-4BCA-9A0E-4517599EC656}" dt="2023-03-24T14:50:29.537" v="117" actId="2696"/>
        <pc:sldMkLst>
          <pc:docMk/>
          <pc:sldMk cId="3120845671" sldId="278"/>
        </pc:sldMkLst>
      </pc:sldChg>
      <pc:sldChg chg="modSp mod">
        <pc:chgData name="Magalie POMMIER - POK SAS" userId="428126f9-6334-40f4-8798-f9ad14f973c7" providerId="ADAL" clId="{16F03A83-9641-4BCA-9A0E-4517599EC656}" dt="2023-03-24T14:51:20.110" v="151" actId="403"/>
        <pc:sldMkLst>
          <pc:docMk/>
          <pc:sldMk cId="939155511" sldId="296"/>
        </pc:sldMkLst>
        <pc:spChg chg="mod">
          <ac:chgData name="Magalie POMMIER - POK SAS" userId="428126f9-6334-40f4-8798-f9ad14f973c7" providerId="ADAL" clId="{16F03A83-9641-4BCA-9A0E-4517599EC656}" dt="2023-03-24T14:51:20.110" v="151" actId="403"/>
          <ac:spMkLst>
            <pc:docMk/>
            <pc:sldMk cId="939155511" sldId="296"/>
            <ac:spMk id="3" creationId="{00000000-0000-0000-0000-000000000000}"/>
          </ac:spMkLst>
        </pc:spChg>
      </pc:sldChg>
      <pc:sldChg chg="addSp modSp mod">
        <pc:chgData name="Magalie POMMIER - POK SAS" userId="428126f9-6334-40f4-8798-f9ad14f973c7" providerId="ADAL" clId="{16F03A83-9641-4BCA-9A0E-4517599EC656}" dt="2023-03-27T12:34:54.905" v="1593" actId="20577"/>
        <pc:sldMkLst>
          <pc:docMk/>
          <pc:sldMk cId="1336060864" sldId="309"/>
        </pc:sldMkLst>
        <pc:spChg chg="add mod">
          <ac:chgData name="Magalie POMMIER - POK SAS" userId="428126f9-6334-40f4-8798-f9ad14f973c7" providerId="ADAL" clId="{16F03A83-9641-4BCA-9A0E-4517599EC656}" dt="2023-03-27T12:34:54.905" v="1593" actId="20577"/>
          <ac:spMkLst>
            <pc:docMk/>
            <pc:sldMk cId="1336060864" sldId="309"/>
            <ac:spMk id="2" creationId="{F22EA67F-090E-72A8-86A3-15949156A760}"/>
          </ac:spMkLst>
        </pc:spChg>
      </pc:sldChg>
      <pc:sldChg chg="modSp mod">
        <pc:chgData name="Magalie POMMIER - POK SAS" userId="428126f9-6334-40f4-8798-f9ad14f973c7" providerId="ADAL" clId="{16F03A83-9641-4BCA-9A0E-4517599EC656}" dt="2023-03-27T12:17:49.591" v="931" actId="1076"/>
        <pc:sldMkLst>
          <pc:docMk/>
          <pc:sldMk cId="2697142888" sldId="322"/>
        </pc:sldMkLst>
        <pc:spChg chg="mod">
          <ac:chgData name="Magalie POMMIER - POK SAS" userId="428126f9-6334-40f4-8798-f9ad14f973c7" providerId="ADAL" clId="{16F03A83-9641-4BCA-9A0E-4517599EC656}" dt="2023-03-27T12:17:27.983" v="927" actId="1076"/>
          <ac:spMkLst>
            <pc:docMk/>
            <pc:sldMk cId="2697142888" sldId="322"/>
            <ac:spMk id="4" creationId="{10192D18-4480-ACD0-7CC3-44CDF4419C66}"/>
          </ac:spMkLst>
        </pc:spChg>
        <pc:spChg chg="mod">
          <ac:chgData name="Magalie POMMIER - POK SAS" userId="428126f9-6334-40f4-8798-f9ad14f973c7" providerId="ADAL" clId="{16F03A83-9641-4BCA-9A0E-4517599EC656}" dt="2023-03-27T12:17:49.591" v="931" actId="1076"/>
          <ac:spMkLst>
            <pc:docMk/>
            <pc:sldMk cId="2697142888" sldId="322"/>
            <ac:spMk id="5" creationId="{81FE95E8-70FC-DB72-4061-4EC5BD0A4C2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C8600-4C25-4470-AC31-5E70B731CD68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268B6-101A-437F-ACD1-7D7A66FCF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266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268B6-101A-437F-ACD1-7D7A66FCFA7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06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268B6-101A-437F-ACD1-7D7A66FCFA7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560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268B6-101A-437F-ACD1-7D7A66FCFA7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84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268B6-101A-437F-ACD1-7D7A66FCFA7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71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" t="10173" r="-67" b="29705"/>
          <a:stretch/>
        </p:blipFill>
        <p:spPr>
          <a:xfrm>
            <a:off x="0" y="-8238"/>
            <a:ext cx="12192000" cy="4868562"/>
          </a:xfrm>
          <a:prstGeom prst="rect">
            <a:avLst/>
          </a:prstGeom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8200" y="5369439"/>
            <a:ext cx="8508739" cy="477795"/>
          </a:xfrm>
        </p:spPr>
        <p:txBody>
          <a:bodyPr/>
          <a:lstStyle>
            <a:lvl1pPr marL="0" indent="0" algn="just">
              <a:buNone/>
              <a:defRPr sz="2400" b="1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46204" y="2030627"/>
            <a:ext cx="6590271" cy="790832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46204" y="2117123"/>
            <a:ext cx="6590271" cy="65490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939" y="3970637"/>
            <a:ext cx="2508875" cy="1136822"/>
          </a:xfrm>
          <a:prstGeom prst="rect">
            <a:avLst/>
          </a:prstGeom>
        </p:spPr>
      </p:pic>
      <p:sp>
        <p:nvSpPr>
          <p:cNvPr id="12" name="ZoneTexte 11"/>
          <p:cNvSpPr txBox="1"/>
          <p:nvPr userDrawn="1"/>
        </p:nvSpPr>
        <p:spPr>
          <a:xfrm>
            <a:off x="9346939" y="5124849"/>
            <a:ext cx="2508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>
                <a:solidFill>
                  <a:srgbClr val="E30613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www.pok.fr</a:t>
            </a:r>
          </a:p>
        </p:txBody>
      </p:sp>
    </p:spTree>
    <p:extLst>
      <p:ext uri="{BB962C8B-B14F-4D97-AF65-F5344CB8AC3E}">
        <p14:creationId xmlns:p14="http://schemas.microsoft.com/office/powerpoint/2010/main" val="420674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983987"/>
            <a:ext cx="10515600" cy="4192975"/>
          </a:xfrm>
        </p:spPr>
        <p:txBody>
          <a:bodyPr vert="eaVert"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9D0E0A2A-8541-305C-7CE3-E2CD089BD2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76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580870" cy="5811838"/>
          </a:xfrm>
        </p:spPr>
        <p:txBody>
          <a:bodyPr vert="eaVert"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8724900" y="365125"/>
            <a:ext cx="0" cy="58118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51FBED14-FE4C-A845-8EEB-3054FE3BD9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12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EF205002-D8A0-044F-68FE-AE7A8FD676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56" b="43548"/>
          <a:stretch/>
        </p:blipFill>
        <p:spPr>
          <a:xfrm>
            <a:off x="9827921" y="5035052"/>
            <a:ext cx="2364079" cy="1822948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2948"/>
            <a:ext cx="10515600" cy="4354014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Sous-titre 2">
            <a:extLst>
              <a:ext uri="{FF2B5EF4-FFF2-40B4-BE49-F238E27FC236}">
                <a16:creationId xmlns:a16="http://schemas.microsoft.com/office/drawing/2014/main" id="{5DA09F41-3902-9731-B932-11B1420F724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200" y="1284186"/>
            <a:ext cx="9144000" cy="477795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2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D4238A32-52B7-5284-AC48-199331FE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23914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t="34579" r="67" b="9215"/>
          <a:stretch/>
        </p:blipFill>
        <p:spPr>
          <a:xfrm>
            <a:off x="0" y="-8238"/>
            <a:ext cx="12191999" cy="4596714"/>
          </a:xfrm>
          <a:prstGeom prst="rect">
            <a:avLst/>
          </a:prstGeom>
        </p:spPr>
      </p:pic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838200" y="5369439"/>
            <a:ext cx="9144000" cy="477795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838200" y="3422821"/>
            <a:ext cx="6590271" cy="790832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ctrTitle"/>
          </p:nvPr>
        </p:nvSpPr>
        <p:spPr>
          <a:xfrm>
            <a:off x="838200" y="3509317"/>
            <a:ext cx="6590271" cy="65490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701" y="3688878"/>
            <a:ext cx="2508875" cy="1136822"/>
          </a:xfrm>
          <a:prstGeom prst="rect">
            <a:avLst/>
          </a:prstGeom>
        </p:spPr>
      </p:pic>
      <p:sp>
        <p:nvSpPr>
          <p:cNvPr id="14" name="ZoneTexte 13"/>
          <p:cNvSpPr txBox="1"/>
          <p:nvPr userDrawn="1"/>
        </p:nvSpPr>
        <p:spPr>
          <a:xfrm>
            <a:off x="9338701" y="4843090"/>
            <a:ext cx="2508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>
                <a:solidFill>
                  <a:srgbClr val="E30613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www.pok.fr</a:t>
            </a:r>
          </a:p>
        </p:txBody>
      </p:sp>
    </p:spTree>
    <p:extLst>
      <p:ext uri="{BB962C8B-B14F-4D97-AF65-F5344CB8AC3E}">
        <p14:creationId xmlns:p14="http://schemas.microsoft.com/office/powerpoint/2010/main" val="54058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993557"/>
            <a:ext cx="5181600" cy="4183406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993557"/>
            <a:ext cx="5181600" cy="4183406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294B2716-0AF0-3642-2FCF-50C301C885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5916899-8D61-39AF-668D-CB28C22760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40"/>
          <a:stretch/>
        </p:blipFill>
        <p:spPr>
          <a:xfrm>
            <a:off x="11551197" y="4908883"/>
            <a:ext cx="643500" cy="169885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652E4CE-CD56-6BF9-68DD-F0F42EBF36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69"/>
          <a:stretch/>
        </p:blipFill>
        <p:spPr>
          <a:xfrm>
            <a:off x="9868167" y="6098970"/>
            <a:ext cx="2225038" cy="763076"/>
          </a:xfrm>
          <a:prstGeom prst="rect">
            <a:avLst/>
          </a:prstGeom>
        </p:spPr>
      </p:pic>
      <p:sp>
        <p:nvSpPr>
          <p:cNvPr id="15" name="Sous-titre 2">
            <a:extLst>
              <a:ext uri="{FF2B5EF4-FFF2-40B4-BE49-F238E27FC236}">
                <a16:creationId xmlns:a16="http://schemas.microsoft.com/office/drawing/2014/main" id="{8C1F23CD-E5A4-92A1-CCB9-43235CE84D52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200" y="1284186"/>
            <a:ext cx="9144000" cy="477795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2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B5AE0614-1119-132B-09D1-92C14F0B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938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993557"/>
            <a:ext cx="5157787" cy="511518"/>
          </a:xfrm>
        </p:spPr>
        <p:txBody>
          <a:bodyPr anchor="b"/>
          <a:lstStyle>
            <a:lvl1pPr marL="0" indent="0" algn="just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993557"/>
            <a:ext cx="5183188" cy="511518"/>
          </a:xfrm>
        </p:spPr>
        <p:txBody>
          <a:bodyPr anchor="b"/>
          <a:lstStyle>
            <a:lvl1pPr marL="0" indent="0" algn="just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894A08B9-FA0F-C21E-3E7F-585A2854A1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97608C6-F3D4-45DE-4D8F-123D949DCB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40"/>
          <a:stretch/>
        </p:blipFill>
        <p:spPr>
          <a:xfrm>
            <a:off x="11551197" y="4908883"/>
            <a:ext cx="643500" cy="169885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B1BB9FD-C6EC-B4C3-75D9-1D135A6B1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69"/>
          <a:stretch/>
        </p:blipFill>
        <p:spPr>
          <a:xfrm>
            <a:off x="9868167" y="6098970"/>
            <a:ext cx="2225038" cy="763076"/>
          </a:xfrm>
          <a:prstGeom prst="rect">
            <a:avLst/>
          </a:prstGeom>
        </p:spPr>
      </p:pic>
      <p:sp>
        <p:nvSpPr>
          <p:cNvPr id="16" name="Titre 15">
            <a:extLst>
              <a:ext uri="{FF2B5EF4-FFF2-40B4-BE49-F238E27FC236}">
                <a16:creationId xmlns:a16="http://schemas.microsoft.com/office/drawing/2014/main" id="{499BE8DC-AD08-6CE9-CCDB-64E1A6EB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3FBC0569-2EBD-52EF-180B-DCC9BDB1E45A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200" y="1284186"/>
            <a:ext cx="9144000" cy="477795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2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9049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1C26FF23-0957-2075-46BE-90960D159E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50"/>
          <a:stretch/>
        </p:blipFill>
        <p:spPr>
          <a:xfrm>
            <a:off x="9059645" y="5280823"/>
            <a:ext cx="2225038" cy="157717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E053886-A24E-E574-9627-453423C973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49" b="36439"/>
          <a:stretch/>
        </p:blipFill>
        <p:spPr>
          <a:xfrm>
            <a:off x="11434816" y="5441004"/>
            <a:ext cx="759881" cy="1421042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3505406-F225-A3FA-A1B6-EF534E0AC1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1296C52-74C7-E199-68AE-6A6438138F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56"/>
          <a:stretch/>
        </p:blipFill>
        <p:spPr>
          <a:xfrm>
            <a:off x="9827921" y="2305292"/>
            <a:ext cx="2364079" cy="3229194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0559AC40-6BFB-250A-0B27-895E2474EFC2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200" y="1284186"/>
            <a:ext cx="9144000" cy="477795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2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7A68FFB1-5318-3A7B-708C-FC1F0726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35126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D6C65E-04CC-E9EB-C88C-5AAC433604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7C8C5DED-66C9-528B-2CE5-9F2D2277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B39B00A2-4EEF-6777-ED43-CD4CD91524C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200" y="1284186"/>
            <a:ext cx="9144000" cy="477795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2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3378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algn="just">
              <a:defRPr sz="3200"/>
            </a:lvl1pPr>
            <a:lvl2pPr algn="just">
              <a:defRPr sz="2800"/>
            </a:lvl2pPr>
            <a:lvl3pPr algn="just">
              <a:defRPr sz="2400"/>
            </a:lvl3pPr>
            <a:lvl4pPr algn="just">
              <a:defRPr sz="2000"/>
            </a:lvl4pPr>
            <a:lvl5pPr algn="just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350700"/>
            <a:ext cx="3932237" cy="3518288"/>
          </a:xfrm>
        </p:spPr>
        <p:txBody>
          <a:bodyPr/>
          <a:lstStyle>
            <a:lvl1pPr marL="0" indent="0" algn="just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838200" y="2057400"/>
            <a:ext cx="39338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C6CF027C-4E6C-7317-9E18-9C5BB1AFE7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53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350700"/>
            <a:ext cx="3932237" cy="3518288"/>
          </a:xfrm>
        </p:spPr>
        <p:txBody>
          <a:bodyPr/>
          <a:lstStyle>
            <a:lvl1pPr marL="0" indent="0" algn="just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838200" y="2057400"/>
            <a:ext cx="39338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72FFEB1-91B3-320A-EABF-4F97BDD33A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93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</a:lstStyle>
          <a:p>
            <a:fld id="{07BBA289-C7AD-49A4-B28C-D3389E1EE9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0" y="772533"/>
            <a:ext cx="510746" cy="510746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55114E5D-A085-F892-7E3F-F7D019937123}"/>
              </a:ext>
            </a:extLst>
          </p:cNvPr>
          <p:cNvGrpSpPr/>
          <p:nvPr userDrawn="1"/>
        </p:nvGrpSpPr>
        <p:grpSpPr>
          <a:xfrm>
            <a:off x="773548" y="6206361"/>
            <a:ext cx="1156855" cy="665103"/>
            <a:chOff x="773548" y="6192898"/>
            <a:chExt cx="1156855" cy="665103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52328EDF-2381-F1B0-16A6-3BE1263FCB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6192898"/>
              <a:ext cx="1030680" cy="467022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F0BF075-C916-7B39-D8D9-223F6BB1BD67}"/>
                </a:ext>
              </a:extLst>
            </p:cNvPr>
            <p:cNvSpPr txBox="1"/>
            <p:nvPr userDrawn="1"/>
          </p:nvSpPr>
          <p:spPr>
            <a:xfrm>
              <a:off x="773548" y="6611780"/>
              <a:ext cx="11568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b="1">
                  <a:solidFill>
                    <a:srgbClr val="E30613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www.pok.fr</a:t>
              </a:r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CF34CD2-1090-47ED-519B-3544A2E11417}"/>
              </a:ext>
            </a:extLst>
          </p:cNvPr>
          <p:cNvCxnSpPr/>
          <p:nvPr userDrawn="1"/>
        </p:nvCxnSpPr>
        <p:spPr>
          <a:xfrm>
            <a:off x="838200" y="1216026"/>
            <a:ext cx="105156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re 10">
            <a:extLst>
              <a:ext uri="{FF2B5EF4-FFF2-40B4-BE49-F238E27FC236}">
                <a16:creationId xmlns:a16="http://schemas.microsoft.com/office/drawing/2014/main" id="{89C8933B-347C-2BC9-0174-31D206AF907C}"/>
              </a:ext>
            </a:extLst>
          </p:cNvPr>
          <p:cNvSpPr txBox="1">
            <a:spLocks/>
          </p:cNvSpPr>
          <p:nvPr userDrawn="1"/>
        </p:nvSpPr>
        <p:spPr>
          <a:xfrm>
            <a:off x="838200" y="1349871"/>
            <a:ext cx="5010150" cy="364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6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</a:lstStyle>
          <a:p>
            <a:endParaRPr lang="fr-FR"/>
          </a:p>
        </p:txBody>
      </p:sp>
      <p:sp>
        <p:nvSpPr>
          <p:cNvPr id="19" name="Espace réservé du titre 18">
            <a:extLst>
              <a:ext uri="{FF2B5EF4-FFF2-40B4-BE49-F238E27FC236}">
                <a16:creationId xmlns:a16="http://schemas.microsoft.com/office/drawing/2014/main" id="{28CDFCED-4860-00E9-C26E-22CD435A5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80080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65000"/>
            </a:schemeClr>
          </a:solidFill>
          <a:latin typeface="DejaVu Sans" panose="020B0603030804020204" pitchFamily="34" charset="0"/>
          <a:ea typeface="DejaVu Sans" panose="020B0603030804020204" pitchFamily="34" charset="0"/>
          <a:cs typeface="DejaVu Sans" panose="020B0603030804020204" pitchFamily="34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DejaVu Sans" panose="020B0603030804020204" pitchFamily="34" charset="0"/>
          <a:cs typeface="Segoe UI Light" panose="020B0502040204020203" pitchFamily="34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DejaVu Sans" panose="020B0603030804020204" pitchFamily="34" charset="0"/>
          <a:cs typeface="Segoe UI Light" panose="020B0502040204020203" pitchFamily="34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DejaVu Sans" panose="020B0603030804020204" pitchFamily="34" charset="0"/>
          <a:cs typeface="Segoe UI Light" panose="020B0502040204020203" pitchFamily="34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DejaVu Sans" panose="020B0603030804020204" pitchFamily="34" charset="0"/>
          <a:cs typeface="Segoe UI Light" panose="020B0502040204020203" pitchFamily="34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DejaVu Sans" panose="020B0603030804020204" pitchFamily="34" charset="0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effectLst/>
        </p:spPr>
        <p:txBody>
          <a:bodyPr>
            <a:normAutofit fontScale="77500" lnSpcReduction="20000"/>
          </a:bodyPr>
          <a:lstStyle/>
          <a:p>
            <a:pPr algn="just"/>
            <a:r>
              <a:rPr lang="fr-FR" b="0" dirty="0">
                <a:solidFill>
                  <a:srgbClr val="E30613"/>
                </a:solidFill>
              </a:rPr>
              <a:t>Formation sur l’utilisation de la plateforme ERP </a:t>
            </a:r>
            <a:r>
              <a:rPr lang="fr-FR" b="0" dirty="0" err="1">
                <a:solidFill>
                  <a:srgbClr val="E30613"/>
                </a:solidFill>
              </a:rPr>
              <a:t>Axelor</a:t>
            </a:r>
            <a:r>
              <a:rPr lang="fr-FR" b="0" dirty="0">
                <a:solidFill>
                  <a:srgbClr val="E30613"/>
                </a:solidFill>
              </a:rPr>
              <a:t> Open Source</a:t>
            </a:r>
            <a:endParaRPr lang="fr-FR" dirty="0">
              <a:solidFill>
                <a:srgbClr val="E30613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2712" y="2214777"/>
            <a:ext cx="6927191" cy="654908"/>
          </a:xfrm>
        </p:spPr>
        <p:txBody>
          <a:bodyPr>
            <a:noAutofit/>
          </a:bodyPr>
          <a:lstStyle/>
          <a:p>
            <a:r>
              <a:rPr lang="fr-FR" sz="2800" dirty="0"/>
              <a:t>Formation AOS : DAS2</a:t>
            </a:r>
          </a:p>
        </p:txBody>
      </p:sp>
    </p:spTree>
    <p:extLst>
      <p:ext uri="{BB962C8B-B14F-4D97-AF65-F5344CB8AC3E}">
        <p14:creationId xmlns:p14="http://schemas.microsoft.com/office/powerpoint/2010/main" val="2976689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4E15F8E-41C0-D8B9-28B4-E31C4EC3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04A7AC-F410-54FC-CAD4-85585AA7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13" y="471657"/>
            <a:ext cx="10515600" cy="815975"/>
          </a:xfrm>
        </p:spPr>
        <p:txBody>
          <a:bodyPr/>
          <a:lstStyle/>
          <a:p>
            <a:r>
              <a:rPr lang="fr-FR" dirty="0"/>
              <a:t>Editer le journal 622 pour l’année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A59B849-6F62-1F79-AB38-9862F2E77D1B}"/>
              </a:ext>
            </a:extLst>
          </p:cNvPr>
          <p:cNvSpPr txBox="1"/>
          <p:nvPr/>
        </p:nvSpPr>
        <p:spPr>
          <a:xfrm>
            <a:off x="6848669" y="1225689"/>
            <a:ext cx="49177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faut dans le module                   </a:t>
            </a:r>
          </a:p>
          <a:p>
            <a:endParaRPr lang="fr-FR" dirty="0"/>
          </a:p>
          <a:p>
            <a:r>
              <a:rPr lang="fr-FR" dirty="0"/>
              <a:t>choisir</a:t>
            </a:r>
          </a:p>
          <a:p>
            <a:endParaRPr lang="fr-FR" dirty="0"/>
          </a:p>
          <a:p>
            <a:r>
              <a:rPr lang="fr-FR" dirty="0"/>
              <a:t>Sélectionner le         puis :</a:t>
            </a:r>
          </a:p>
          <a:p>
            <a:endParaRPr lang="fr-FR" dirty="0"/>
          </a:p>
          <a:p>
            <a:r>
              <a:rPr lang="fr-FR" dirty="0"/>
              <a:t>Indiquer la </a:t>
            </a:r>
            <a:r>
              <a:rPr lang="fr-FR" b="1" dirty="0">
                <a:solidFill>
                  <a:srgbClr val="FF0000"/>
                </a:solidFill>
              </a:rPr>
              <a:t>société</a:t>
            </a:r>
            <a:r>
              <a:rPr lang="fr-FR" dirty="0"/>
              <a:t> concernée (POK, CRAN ou OKM)</a:t>
            </a:r>
          </a:p>
          <a:p>
            <a:endParaRPr lang="fr-FR" dirty="0"/>
          </a:p>
          <a:p>
            <a:r>
              <a:rPr lang="fr-FR" dirty="0"/>
              <a:t>Choisir le </a:t>
            </a:r>
            <a:r>
              <a:rPr lang="fr-FR" b="1" dirty="0">
                <a:solidFill>
                  <a:srgbClr val="FF0000"/>
                </a:solidFill>
              </a:rPr>
              <a:t>type de rapport </a:t>
            </a:r>
            <a:r>
              <a:rPr lang="fr-FR" dirty="0"/>
              <a:t>voulu à savoir journal</a:t>
            </a:r>
          </a:p>
          <a:p>
            <a:endParaRPr lang="fr-FR" dirty="0"/>
          </a:p>
          <a:p>
            <a:r>
              <a:rPr lang="fr-FR" dirty="0"/>
              <a:t>Indiquer la</a:t>
            </a:r>
            <a:r>
              <a:rPr lang="fr-FR" b="1" dirty="0">
                <a:solidFill>
                  <a:srgbClr val="FF0000"/>
                </a:solidFill>
              </a:rPr>
              <a:t> période </a:t>
            </a:r>
            <a:r>
              <a:rPr lang="fr-FR" dirty="0"/>
              <a:t>(du 1</a:t>
            </a:r>
            <a:r>
              <a:rPr lang="fr-FR" baseline="30000" dirty="0"/>
              <a:t>er</a:t>
            </a:r>
            <a:r>
              <a:rPr lang="fr-FR" dirty="0"/>
              <a:t> janvier 2022 au 31 décembre 2022)</a:t>
            </a:r>
          </a:p>
          <a:p>
            <a:endParaRPr lang="fr-FR" dirty="0"/>
          </a:p>
          <a:p>
            <a:r>
              <a:rPr lang="fr-FR" dirty="0"/>
              <a:t>Choisir le </a:t>
            </a:r>
            <a:r>
              <a:rPr lang="fr-FR" b="1" dirty="0">
                <a:solidFill>
                  <a:srgbClr val="FF0000"/>
                </a:solidFill>
              </a:rPr>
              <a:t>journal</a:t>
            </a:r>
            <a:r>
              <a:rPr lang="fr-FR" dirty="0"/>
              <a:t> (622000 : POK-Rémunérations d’intermédiaires et honoraires)</a:t>
            </a:r>
          </a:p>
          <a:p>
            <a:endParaRPr lang="fr-FR" dirty="0"/>
          </a:p>
          <a:p>
            <a:r>
              <a:rPr lang="fr-FR" dirty="0"/>
              <a:t>Puis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5516F16-B42E-9279-5AC8-3AFA9C88C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7431" y="1278701"/>
            <a:ext cx="1282499" cy="37364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10E7496-305F-EC14-70F1-66A484C8F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772" y="1779551"/>
            <a:ext cx="1498531" cy="35760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BA2950C-A2C4-A9AA-97B9-795D6AF70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4288" y="2299527"/>
            <a:ext cx="419747" cy="41974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DF18A3C-F817-6323-0CCD-AC99EE48DE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0491" y="5955460"/>
            <a:ext cx="2333625" cy="2952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8B8FC2A-7047-6DBC-76DF-E27D96011E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214" y="2137155"/>
            <a:ext cx="6440680" cy="25337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9906BCA-CAD0-085E-BD4D-3ED8831DA860}"/>
              </a:ext>
            </a:extLst>
          </p:cNvPr>
          <p:cNvSpPr/>
          <p:nvPr/>
        </p:nvSpPr>
        <p:spPr>
          <a:xfrm>
            <a:off x="3409025" y="2645546"/>
            <a:ext cx="1912841" cy="2219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B1D9B2-6D52-6BA7-38F2-B2EB47893A91}"/>
              </a:ext>
            </a:extLst>
          </p:cNvPr>
          <p:cNvSpPr/>
          <p:nvPr/>
        </p:nvSpPr>
        <p:spPr>
          <a:xfrm>
            <a:off x="1441297" y="2645546"/>
            <a:ext cx="431892" cy="2219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353395-2013-0FFD-A1E6-BFF1614B47D8}"/>
              </a:ext>
            </a:extLst>
          </p:cNvPr>
          <p:cNvSpPr/>
          <p:nvPr/>
        </p:nvSpPr>
        <p:spPr>
          <a:xfrm>
            <a:off x="1441297" y="3653874"/>
            <a:ext cx="3880569" cy="2219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0D5F9-60C2-7B5E-44A8-0CB038FA8D97}"/>
              </a:ext>
            </a:extLst>
          </p:cNvPr>
          <p:cNvSpPr/>
          <p:nvPr/>
        </p:nvSpPr>
        <p:spPr>
          <a:xfrm>
            <a:off x="1468740" y="4225610"/>
            <a:ext cx="655335" cy="2219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094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7081558-C9EF-39A4-BD87-A365EF9DC7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81FE95E8-70FC-DB72-4061-4EC5BD0A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13" y="524924"/>
            <a:ext cx="11288697" cy="739672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chemeClr val="bg2">
                    <a:lumMod val="75000"/>
                  </a:schemeClr>
                </a:solidFill>
              </a:rPr>
              <a:t>Identifier un fournisseur concerné par la DAS2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B9144BA2-42CF-36C0-995C-52D47AFAC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3" y="2030352"/>
            <a:ext cx="5696628" cy="295889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8CA6E5C-3532-50D5-3FFB-D8AA25E96F90}"/>
              </a:ext>
            </a:extLst>
          </p:cNvPr>
          <p:cNvSpPr txBox="1"/>
          <p:nvPr/>
        </p:nvSpPr>
        <p:spPr>
          <a:xfrm>
            <a:off x="6907689" y="3048136"/>
            <a:ext cx="5450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l’onglet Facturation/Paiement de la fiche fournisseur, il est possible de savoir si celui-ci est identifié comme concerné par la déclaration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5314A6-F50B-2A00-807B-DCD36C00F3D2}"/>
              </a:ext>
            </a:extLst>
          </p:cNvPr>
          <p:cNvSpPr/>
          <p:nvPr/>
        </p:nvSpPr>
        <p:spPr>
          <a:xfrm>
            <a:off x="5228948" y="4421080"/>
            <a:ext cx="665825" cy="239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848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5252" y="400930"/>
            <a:ext cx="10515600" cy="815975"/>
          </a:xfrm>
        </p:spPr>
        <p:txBody>
          <a:bodyPr/>
          <a:lstStyle/>
          <a:p>
            <a:r>
              <a:rPr lang="fr-FR" dirty="0"/>
              <a:t>Editer un journal de tiers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0396F5-9179-507D-2F57-D29F64C003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18103" y="6275182"/>
            <a:ext cx="3226346" cy="432768"/>
          </a:xfrm>
        </p:spPr>
        <p:txBody>
          <a:bodyPr/>
          <a:lstStyle/>
          <a:p>
            <a:fld id="{07BBA289-C7AD-49A4-B28C-D3389E1EE99E}" type="slidenum">
              <a:rPr lang="fr-FR" smtClean="0"/>
              <a:t>12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F7172D2-22C1-CAC5-D39B-26EC6E0C9507}"/>
              </a:ext>
            </a:extLst>
          </p:cNvPr>
          <p:cNvSpPr txBox="1"/>
          <p:nvPr/>
        </p:nvSpPr>
        <p:spPr>
          <a:xfrm>
            <a:off x="6829599" y="1291400"/>
            <a:ext cx="52385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faut dans le module                   </a:t>
            </a:r>
          </a:p>
          <a:p>
            <a:endParaRPr lang="fr-FR" dirty="0"/>
          </a:p>
          <a:p>
            <a:r>
              <a:rPr lang="fr-FR" dirty="0"/>
              <a:t>choisir</a:t>
            </a:r>
          </a:p>
          <a:p>
            <a:endParaRPr lang="fr-FR" dirty="0"/>
          </a:p>
          <a:p>
            <a:r>
              <a:rPr lang="fr-FR" dirty="0"/>
              <a:t>Sélectionner le         puis :</a:t>
            </a:r>
          </a:p>
          <a:p>
            <a:endParaRPr lang="fr-FR" dirty="0"/>
          </a:p>
          <a:p>
            <a:r>
              <a:rPr lang="fr-FR" dirty="0"/>
              <a:t>Indiquer la </a:t>
            </a:r>
            <a:r>
              <a:rPr lang="fr-FR" b="1" dirty="0">
                <a:solidFill>
                  <a:srgbClr val="FF0000"/>
                </a:solidFill>
              </a:rPr>
              <a:t>société</a:t>
            </a:r>
            <a:r>
              <a:rPr lang="fr-FR" dirty="0"/>
              <a:t> concernée (POK, CRAN ou OKM)</a:t>
            </a:r>
          </a:p>
          <a:p>
            <a:endParaRPr lang="fr-FR" dirty="0"/>
          </a:p>
          <a:p>
            <a:r>
              <a:rPr lang="fr-FR" dirty="0"/>
              <a:t>Choisir le </a:t>
            </a:r>
            <a:r>
              <a:rPr lang="fr-FR" b="1" dirty="0">
                <a:solidFill>
                  <a:srgbClr val="FF0000"/>
                </a:solidFill>
              </a:rPr>
              <a:t>type de rapport </a:t>
            </a:r>
            <a:r>
              <a:rPr lang="fr-FR" dirty="0"/>
              <a:t>voulu à savoir journal</a:t>
            </a:r>
          </a:p>
          <a:p>
            <a:endParaRPr lang="fr-FR" dirty="0"/>
          </a:p>
          <a:p>
            <a:r>
              <a:rPr lang="fr-FR" dirty="0"/>
              <a:t>Indiquer la</a:t>
            </a:r>
            <a:r>
              <a:rPr lang="fr-FR" b="1" dirty="0">
                <a:solidFill>
                  <a:srgbClr val="FF0000"/>
                </a:solidFill>
              </a:rPr>
              <a:t> période </a:t>
            </a:r>
            <a:r>
              <a:rPr lang="fr-FR" dirty="0"/>
              <a:t>(par exemple 1</a:t>
            </a:r>
            <a:r>
              <a:rPr lang="fr-FR" baseline="30000" dirty="0"/>
              <a:t>er</a:t>
            </a:r>
            <a:r>
              <a:rPr lang="fr-FR" dirty="0"/>
              <a:t> janvier 2022 au 31 décembre 2022)</a:t>
            </a:r>
          </a:p>
          <a:p>
            <a:endParaRPr lang="fr-FR" dirty="0"/>
          </a:p>
          <a:p>
            <a:r>
              <a:rPr lang="fr-FR" dirty="0"/>
              <a:t>Choisir le </a:t>
            </a:r>
            <a:r>
              <a:rPr lang="fr-FR" b="1" dirty="0">
                <a:solidFill>
                  <a:srgbClr val="FF0000"/>
                </a:solidFill>
              </a:rPr>
              <a:t>tiers</a:t>
            </a:r>
            <a:r>
              <a:rPr lang="fr-FR" dirty="0"/>
              <a:t> (par exemple CERFRANCE)</a:t>
            </a:r>
          </a:p>
          <a:p>
            <a:endParaRPr lang="fr-FR" dirty="0"/>
          </a:p>
          <a:p>
            <a:r>
              <a:rPr lang="fr-FR" dirty="0"/>
              <a:t>Puis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C1542AD-47D0-C4DD-BAC6-1BB3733A4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43" y="2018442"/>
            <a:ext cx="6143903" cy="272639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54C963F-04A3-34D9-4EDE-E7CEDA698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564" y="1277121"/>
            <a:ext cx="1520092" cy="44286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613D13B-4353-3C5A-FEA4-3CC3CF51C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741" y="1806516"/>
            <a:ext cx="1776146" cy="42385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CCC366B-51E3-A842-7B05-80DF22EC69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109" y="2321632"/>
            <a:ext cx="423853" cy="42385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E9ADD22-A91D-DC14-5113-5896CC0368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331" y="5405890"/>
            <a:ext cx="2765947" cy="34997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1F30AB5-437A-1E19-DE01-EA0329AE74B3}"/>
              </a:ext>
            </a:extLst>
          </p:cNvPr>
          <p:cNvSpPr/>
          <p:nvPr/>
        </p:nvSpPr>
        <p:spPr>
          <a:xfrm>
            <a:off x="936472" y="2585946"/>
            <a:ext cx="431892" cy="2219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8A3E0C-2E25-EDAF-F197-7F0945967B4F}"/>
              </a:ext>
            </a:extLst>
          </p:cNvPr>
          <p:cNvSpPr/>
          <p:nvPr/>
        </p:nvSpPr>
        <p:spPr>
          <a:xfrm>
            <a:off x="3089834" y="2585945"/>
            <a:ext cx="1912841" cy="2219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C8AC26-E46F-A4E7-1DC3-F721A8A93BA7}"/>
              </a:ext>
            </a:extLst>
          </p:cNvPr>
          <p:cNvSpPr/>
          <p:nvPr/>
        </p:nvSpPr>
        <p:spPr>
          <a:xfrm>
            <a:off x="936472" y="3701499"/>
            <a:ext cx="3880569" cy="2219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92A15-849D-C1B3-4688-A2A08A29EE41}"/>
              </a:ext>
            </a:extLst>
          </p:cNvPr>
          <p:cNvSpPr/>
          <p:nvPr/>
        </p:nvSpPr>
        <p:spPr>
          <a:xfrm>
            <a:off x="936472" y="4503036"/>
            <a:ext cx="655335" cy="2219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613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s-titre 8">
            <a:extLst>
              <a:ext uri="{FF2B5EF4-FFF2-40B4-BE49-F238E27FC236}">
                <a16:creationId xmlns:a16="http://schemas.microsoft.com/office/drawing/2014/main" id="{697FA707-FA79-8B87-E407-185F7B8F5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69439"/>
            <a:ext cx="9144000" cy="477795"/>
          </a:xfrm>
        </p:spPr>
        <p:txBody>
          <a:bodyPr/>
          <a:lstStyle/>
          <a:p>
            <a:pPr algn="ctr"/>
            <a:r>
              <a:rPr lang="fr-FR"/>
              <a:t>Avez-vous des questions ?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1152FBF-C3D0-AC88-AA51-E69D64523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Merci !</a:t>
            </a:r>
          </a:p>
        </p:txBody>
      </p:sp>
    </p:spTree>
    <p:extLst>
      <p:ext uri="{BB962C8B-B14F-4D97-AF65-F5344CB8AC3E}">
        <p14:creationId xmlns:p14="http://schemas.microsoft.com/office/powerpoint/2010/main" val="7807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E8944E7-DFC2-FC53-00D9-07A42A0A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t>2</a:t>
            </a:fld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7DE8FD9-2AAE-6C34-F91A-4E8EB371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68" y="578190"/>
            <a:ext cx="10515600" cy="739672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22EA67F-090E-72A8-86A3-15949156A760}"/>
              </a:ext>
            </a:extLst>
          </p:cNvPr>
          <p:cNvSpPr txBox="1"/>
          <p:nvPr/>
        </p:nvSpPr>
        <p:spPr>
          <a:xfrm>
            <a:off x="2645545" y="2530136"/>
            <a:ext cx="8380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1- Contexte</a:t>
            </a:r>
          </a:p>
          <a:p>
            <a:endParaRPr lang="fr-FR" dirty="0"/>
          </a:p>
          <a:p>
            <a:r>
              <a:rPr lang="fr-FR" dirty="0"/>
              <a:t>2- Flux</a:t>
            </a:r>
          </a:p>
          <a:p>
            <a:endParaRPr lang="fr-FR" dirty="0"/>
          </a:p>
          <a:p>
            <a:r>
              <a:rPr lang="fr-FR" dirty="0"/>
              <a:t>3- Edition de la déclaration DAS2</a:t>
            </a:r>
          </a:p>
          <a:p>
            <a:r>
              <a:rPr lang="fr-FR" dirty="0"/>
              <a:t>	3-1 Procédure pour préparer la déclaration DAS2</a:t>
            </a:r>
          </a:p>
          <a:p>
            <a:r>
              <a:rPr lang="fr-FR" dirty="0"/>
              <a:t>	3-2 Identifier un fournisseur concerné par la DAS2</a:t>
            </a:r>
          </a:p>
          <a:p>
            <a:r>
              <a:rPr lang="fr-FR" dirty="0"/>
              <a:t>	3-3 Editer un journal de tiers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606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218270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D228AE4-D6A4-22A1-DC5B-60A6004F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A289-C7AD-49A4-B28C-D3389E1EE99E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4</a:t>
            </a:fld>
            <a:endParaRPr lang="fr-FR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0193C3F-74B9-65C2-4BF9-C599AA6D7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90" y="602839"/>
            <a:ext cx="10515600" cy="739672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chemeClr val="bg2">
                    <a:lumMod val="75000"/>
                  </a:schemeClr>
                </a:solidFill>
              </a:rPr>
              <a:t>DAS 2 ou déclaration des honoraires</a:t>
            </a:r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AE7E64C4-B92E-BA8F-9FFC-BA95C04CF02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6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</a:lstStyle>
          <a:p>
            <a:endParaRPr lang="fr-FR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6167203-8B8D-985F-F793-7A1239D9647F}"/>
              </a:ext>
            </a:extLst>
          </p:cNvPr>
          <p:cNvSpPr txBox="1"/>
          <p:nvPr/>
        </p:nvSpPr>
        <p:spPr>
          <a:xfrm>
            <a:off x="838200" y="1580225"/>
            <a:ext cx="97883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DAS2 est la déclaration des honoraires, commissions, courtages et autres rémunérations versées à des tiers. C'est une déclaration dématérialisée qui concerne l'année civile.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Selon l’article 240 du Code Général des Impôts, les sociétés doivent déclarer les sommes qu’elles versent, et ce, quel que soit leur objet social ou leur activité.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Les sommes à déclarer sont les montants toutes taxes comprises payés au cours de l’année civile.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Elles doivent dépasser le montant annuel de 1200€ TTC par bénéficiaire et entrer dans la définition des sommes à déclarer.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La déclaration DAS2 concerne les commissions, courtages, ristournes commerciales, vacations, honoraires versés à des tiers.</a:t>
            </a:r>
          </a:p>
        </p:txBody>
      </p:sp>
    </p:spTree>
    <p:extLst>
      <p:ext uri="{BB962C8B-B14F-4D97-AF65-F5344CB8AC3E}">
        <p14:creationId xmlns:p14="http://schemas.microsoft.com/office/powerpoint/2010/main" val="138038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7081558-C9EF-39A4-BD87-A365EF9DC7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81FE95E8-70FC-DB72-4061-4EC5BD0A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94" y="577094"/>
            <a:ext cx="11288697" cy="739672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chemeClr val="bg2">
                    <a:lumMod val="75000"/>
                  </a:schemeClr>
                </a:solidFill>
              </a:rPr>
              <a:t>DAS 2 ou déclaration des honoraires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0192D18-4480-ACD0-7CC3-44CDF4419C66}"/>
              </a:ext>
            </a:extLst>
          </p:cNvPr>
          <p:cNvSpPr txBox="1"/>
          <p:nvPr/>
        </p:nvSpPr>
        <p:spPr>
          <a:xfrm>
            <a:off x="816745" y="2290438"/>
            <a:ext cx="103513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déclaration des honoraires oblige à collecter un certain nombre d’informations, aussi bien dans la comptabilité de l’entreprise que sur les factures des différents fournisseurs.</a:t>
            </a:r>
          </a:p>
          <a:p>
            <a:endParaRPr lang="fr-FR" dirty="0"/>
          </a:p>
          <a:p>
            <a:r>
              <a:rPr lang="fr-FR" dirty="0"/>
              <a:t>Les factures permettent de connaître le SIRET et l’adresse du siège social.</a:t>
            </a:r>
          </a:p>
          <a:p>
            <a:endParaRPr lang="fr-FR" dirty="0"/>
          </a:p>
          <a:p>
            <a:r>
              <a:rPr lang="fr-FR" dirty="0"/>
              <a:t>Le défaut de dépôt de la déclaration des honoraires est sanctionné par une amende égale à 50% des sommes non déclarées. (Art. 1736 du CGI)</a:t>
            </a:r>
          </a:p>
          <a:p>
            <a:endParaRPr lang="fr-FR" dirty="0"/>
          </a:p>
          <a:p>
            <a:r>
              <a:rPr lang="fr-FR" dirty="0"/>
              <a:t>Une amende est également donnée si la déclaration ne coïncide pas avec celle du tiers. </a:t>
            </a:r>
          </a:p>
        </p:txBody>
      </p:sp>
    </p:spTree>
    <p:extLst>
      <p:ext uri="{BB962C8B-B14F-4D97-AF65-F5344CB8AC3E}">
        <p14:creationId xmlns:p14="http://schemas.microsoft.com/office/powerpoint/2010/main" val="269714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4900" dirty="0"/>
              <a:t>Flux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990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4E15F8E-41C0-D8B9-28B4-E31C4EC3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t>7</a:t>
            </a:fld>
            <a:endParaRPr lang="fr-FR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471AE9EE-108F-DE64-FA1B-8D605014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Flux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989B610-DA8E-9F19-6900-80B44280B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54572"/>
            <a:ext cx="10356962" cy="494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4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820444" y="3369076"/>
            <a:ext cx="6590271" cy="654908"/>
          </a:xfrm>
        </p:spPr>
        <p:txBody>
          <a:bodyPr>
            <a:noAutofit/>
          </a:bodyPr>
          <a:lstStyle/>
          <a:p>
            <a:r>
              <a:rPr lang="fr-FR" sz="3200" dirty="0"/>
              <a:t>Edition de la déclaration DAS2</a:t>
            </a:r>
          </a:p>
        </p:txBody>
      </p:sp>
    </p:spTree>
    <p:extLst>
      <p:ext uri="{BB962C8B-B14F-4D97-AF65-F5344CB8AC3E}">
        <p14:creationId xmlns:p14="http://schemas.microsoft.com/office/powerpoint/2010/main" val="939155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D228AE4-D6A4-22A1-DC5B-60A6004F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t>9</a:t>
            </a:fld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0193C3F-74B9-65C2-4BF9-C599AA6D7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68" y="533802"/>
            <a:ext cx="10515600" cy="739672"/>
          </a:xfrm>
        </p:spPr>
        <p:txBody>
          <a:bodyPr>
            <a:normAutofit fontScale="90000"/>
          </a:bodyPr>
          <a:lstStyle/>
          <a:p>
            <a:r>
              <a:rPr lang="fr-FR" dirty="0"/>
              <a:t>Procédure pour préparer la déclaration </a:t>
            </a:r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AE7E64C4-B92E-BA8F-9FFC-BA95C04CF02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6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</a:lstStyle>
          <a:p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2FD07E6-1E03-4BA9-3799-A93E9F5F5C7F}"/>
              </a:ext>
            </a:extLst>
          </p:cNvPr>
          <p:cNvSpPr txBox="1"/>
          <p:nvPr/>
        </p:nvSpPr>
        <p:spPr>
          <a:xfrm>
            <a:off x="838200" y="1784375"/>
            <a:ext cx="110438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faire la déclaration DAS2, il faut :</a:t>
            </a:r>
          </a:p>
          <a:p>
            <a:endParaRPr lang="fr-FR" dirty="0"/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Éditer le journal du compte 622 pour l’année 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Editer la liste des comptes fournisseurs/clients concernés par la déclaration DAS2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Isoler les factures non concernées par la déclaration DAS2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Calculer le montant annuel HT par fournisseurs/clients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Isoler les fournisseurs/clients dont le montant est inférieur à 1200€ HT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15234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s xmlns="f383f03e-6a13-4c6a-bb6f-a1d8cbd4a187" xsi:nil="true"/>
    <_ip_UnifiedCompliancePolicyUIAction xmlns="http://schemas.microsoft.com/sharepoint/v3" xsi:nil="true"/>
    <_Flow_SignoffStatus xmlns="f383f03e-6a13-4c6a-bb6f-a1d8cbd4a187" xsi:nil="true"/>
    <_ip_UnifiedCompliancePolicyProperties xmlns="http://schemas.microsoft.com/sharepoint/v3" xsi:nil="true"/>
    <TaxCatchAll xmlns="ae1442bb-b298-47f1-86f5-e8856de2febb" xsi:nil="true"/>
    <Calbersonjuillet2022 xmlns="f383f03e-6a13-4c6a-bb6f-a1d8cbd4a187" xsi:nil="true"/>
    <lcf76f155ced4ddcb4097134ff3c332f xmlns="f383f03e-6a13-4c6a-bb6f-a1d8cbd4a187">
      <Terms xmlns="http://schemas.microsoft.com/office/infopath/2007/PartnerControls"/>
    </lcf76f155ced4ddcb4097134ff3c332f>
    <SharedWithUsers xmlns="ae1442bb-b298-47f1-86f5-e8856de2febb">
      <UserInfo>
        <DisplayName>Jérémy MANELLA - POK SAS</DisplayName>
        <AccountId>10700</AccountId>
        <AccountType/>
      </UserInfo>
      <UserInfo>
        <DisplayName>Jérémy BROCHOT - POK SAS</DisplayName>
        <AccountId>10718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ED6C4B9DCB894EB443704CBA241942" ma:contentTypeVersion="26" ma:contentTypeDescription="Crée un document." ma:contentTypeScope="" ma:versionID="30bca3d82508b5e795369ebafb5330db">
  <xsd:schema xmlns:xsd="http://www.w3.org/2001/XMLSchema" xmlns:xs="http://www.w3.org/2001/XMLSchema" xmlns:p="http://schemas.microsoft.com/office/2006/metadata/properties" xmlns:ns1="http://schemas.microsoft.com/sharepoint/v3" xmlns:ns2="ae1442bb-b298-47f1-86f5-e8856de2febb" xmlns:ns3="f383f03e-6a13-4c6a-bb6f-a1d8cbd4a187" targetNamespace="http://schemas.microsoft.com/office/2006/metadata/properties" ma:root="true" ma:fieldsID="5a54575260729c6e5ffd9b42239dafd0" ns1:_="" ns2:_="" ns3:_="">
    <xsd:import namespace="http://schemas.microsoft.com/sharepoint/v3"/>
    <xsd:import namespace="ae1442bb-b298-47f1-86f5-e8856de2febb"/>
    <xsd:import namespace="f383f03e-6a13-4c6a-bb6f-a1d8cbd4a18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Dates" minOccurs="0"/>
                <xsd:element ref="ns3:MediaServiceAutoKeyPoints" minOccurs="0"/>
                <xsd:element ref="ns3:MediaServiceKeyPoints" minOccurs="0"/>
                <xsd:element ref="ns3:_Flow_SignoffStatus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  <xsd:element ref="ns2:TaxCatchAll" minOccurs="0"/>
                <xsd:element ref="ns3:lcf76f155ced4ddcb4097134ff3c332f" minOccurs="0"/>
                <xsd:element ref="ns3:Calbersonjuillet202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Propriétés de la stratégie de conformité unifiée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Action d’interface utilisateur de la stratégie de conformité unifié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1442bb-b298-47f1-86f5-e8856de2fe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ccd9c9ee-d68e-4dd0-90da-076f5b1235d7}" ma:internalName="TaxCatchAll" ma:showField="CatchAllData" ma:web="ae1442bb-b298-47f1-86f5-e8856de2feb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83f03e-6a13-4c6a-bb6f-a1d8cbd4a1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Dates" ma:index="18" nillable="true" ma:displayName="Date" ma:default="[today]" ma:format="DateTime" ma:internalName="Dates">
      <xsd:simpleType>
        <xsd:restriction base="dms:DateTime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1" nillable="true" ma:displayName="État de validation" ma:internalName="_x00c9_tat_x0020_de_x0020_validation">
      <xsd:simpleType>
        <xsd:restriction base="dms:Text"/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Balises d’images" ma:readOnly="false" ma:fieldId="{5cf76f15-5ced-4ddc-b409-7134ff3c332f}" ma:taxonomyMulti="true" ma:sspId="fa03d09e-47ee-42b2-97f2-a4fe61d4dbb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Calbersonjuillet2022" ma:index="28" nillable="true" ma:displayName="Calberson juillet2022" ma:format="Dropdown" ma:internalName="Calbersonjuillet2022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7E62C7-64EB-489F-97AE-2DBDD2F2380F}">
  <ds:schemaRefs>
    <ds:schemaRef ds:uri="f383f03e-6a13-4c6a-bb6f-a1d8cbd4a187"/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ae1442bb-b298-47f1-86f5-e8856de2febb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7BE8A2D-8038-44F6-A20D-2B36856ED1DB}">
  <ds:schemaRefs>
    <ds:schemaRef ds:uri="ae1442bb-b298-47f1-86f5-e8856de2febb"/>
    <ds:schemaRef ds:uri="f383f03e-6a13-4c6a-bb6f-a1d8cbd4a18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DCA588D-5643-4F3B-8947-685691CA51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508</Words>
  <Application>Microsoft Office PowerPoint</Application>
  <PresentationFormat>Grand écran</PresentationFormat>
  <Paragraphs>96</Paragraphs>
  <Slides>13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DejaVu Sans</vt:lpstr>
      <vt:lpstr>Segoe UI Light</vt:lpstr>
      <vt:lpstr>Thème Office</vt:lpstr>
      <vt:lpstr>Formation AOS : DAS2</vt:lpstr>
      <vt:lpstr>SOMMAIRE</vt:lpstr>
      <vt:lpstr>Contexte</vt:lpstr>
      <vt:lpstr>DAS 2 ou déclaration des honoraires</vt:lpstr>
      <vt:lpstr>DAS 2 ou déclaration des honoraires</vt:lpstr>
      <vt:lpstr>Flux</vt:lpstr>
      <vt:lpstr>Flux</vt:lpstr>
      <vt:lpstr>Edition de la déclaration DAS2</vt:lpstr>
      <vt:lpstr>Procédure pour préparer la déclaration </vt:lpstr>
      <vt:lpstr>Editer le journal 622 pour l’année </vt:lpstr>
      <vt:lpstr>Identifier un fournisseur concerné par la DAS2</vt:lpstr>
      <vt:lpstr>Editer un journal de tiers 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Virginie DUBARD</dc:creator>
  <cp:lastModifiedBy>Magalie POMMIER - POK SAS</cp:lastModifiedBy>
  <cp:revision>3</cp:revision>
  <dcterms:created xsi:type="dcterms:W3CDTF">2015-10-14T14:11:08Z</dcterms:created>
  <dcterms:modified xsi:type="dcterms:W3CDTF">2023-05-12T11:46:16Z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0x010100EDED6C4B9DCB894EB443704CBA241942</vt:lpwstr>
  </property>
  <property fmtid="{D5CDD505-2E9C-101B-9397-08002B2CF9AE}" pid="3" name="MediaServiceImageTags">
    <vt:lpwstr/>
  </property>
</Properties>
</file>