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2"/>
  </p:notesMasterIdLst>
  <p:sldIdLst>
    <p:sldId id="256" r:id="rId5"/>
    <p:sldId id="309" r:id="rId6"/>
    <p:sldId id="319" r:id="rId7"/>
    <p:sldId id="318" r:id="rId8"/>
    <p:sldId id="320" r:id="rId9"/>
    <p:sldId id="270" r:id="rId10"/>
    <p:sldId id="31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AEF9EC-60BF-4FAE-BE4B-0A2D8B01E893}">
          <p14:sldIdLst>
            <p14:sldId id="256"/>
            <p14:sldId id="309"/>
            <p14:sldId id="319"/>
            <p14:sldId id="318"/>
            <p14:sldId id="320"/>
            <p14:sldId id="270"/>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92E65-7F97-1318-1E50-B0876CD2069E}" v="58" dt="2023-10-05T14:22:07.249"/>
    <p1510:client id="{80E199D0-D5FF-406D-871D-C3DB86BBB742}" v="19" dt="2023-10-04T06:37:24.858"/>
    <p1510:client id="{E7AB70A5-C253-4BC9-38B2-D165B7BC6966}" v="10" dt="2023-10-05T14:58:39.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91" autoAdjust="0"/>
  </p:normalViewPr>
  <p:slideViewPr>
    <p:cSldViewPr snapToGrid="0">
      <p:cViewPr varScale="1">
        <p:scale>
          <a:sx n="94" d="100"/>
          <a:sy n="94" d="100"/>
        </p:scale>
        <p:origin x="11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ie POMMIER - POK SAS" userId="428126f9-6334-40f4-8798-f9ad14f973c7" providerId="ADAL" clId="{041B8F8B-A6AC-451B-9411-8F8DD9B32D63}"/>
    <pc:docChg chg="delSld modSection">
      <pc:chgData name="Magalie POMMIER - POK SAS" userId="428126f9-6334-40f4-8798-f9ad14f973c7" providerId="ADAL" clId="{041B8F8B-A6AC-451B-9411-8F8DD9B32D63}" dt="2023-09-25T08:04:21.796" v="15" actId="2696"/>
      <pc:docMkLst>
        <pc:docMk/>
      </pc:docMkLst>
      <pc:sldChg chg="del">
        <pc:chgData name="Magalie POMMIER - POK SAS" userId="428126f9-6334-40f4-8798-f9ad14f973c7" providerId="ADAL" clId="{041B8F8B-A6AC-451B-9411-8F8DD9B32D63}" dt="2023-09-25T08:03:44.667" v="2" actId="2696"/>
        <pc:sldMkLst>
          <pc:docMk/>
          <pc:sldMk cId="2870613968" sldId="257"/>
        </pc:sldMkLst>
      </pc:sldChg>
      <pc:sldChg chg="del">
        <pc:chgData name="Magalie POMMIER - POK SAS" userId="428126f9-6334-40f4-8798-f9ad14f973c7" providerId="ADAL" clId="{041B8F8B-A6AC-451B-9411-8F8DD9B32D63}" dt="2023-09-25T08:03:48.281" v="3" actId="2696"/>
        <pc:sldMkLst>
          <pc:docMk/>
          <pc:sldMk cId="2189591689" sldId="258"/>
        </pc:sldMkLst>
      </pc:sldChg>
      <pc:sldChg chg="del">
        <pc:chgData name="Magalie POMMIER - POK SAS" userId="428126f9-6334-40f4-8798-f9ad14f973c7" providerId="ADAL" clId="{041B8F8B-A6AC-451B-9411-8F8DD9B32D63}" dt="2023-09-25T08:03:50.068" v="4" actId="2696"/>
        <pc:sldMkLst>
          <pc:docMk/>
          <pc:sldMk cId="1051523437" sldId="260"/>
        </pc:sldMkLst>
      </pc:sldChg>
      <pc:sldChg chg="del">
        <pc:chgData name="Magalie POMMIER - POK SAS" userId="428126f9-6334-40f4-8798-f9ad14f973c7" providerId="ADAL" clId="{041B8F8B-A6AC-451B-9411-8F8DD9B32D63}" dt="2023-09-25T08:03:51.811" v="5" actId="2696"/>
        <pc:sldMkLst>
          <pc:docMk/>
          <pc:sldMk cId="1380384395" sldId="262"/>
        </pc:sldMkLst>
      </pc:sldChg>
      <pc:sldChg chg="del">
        <pc:chgData name="Magalie POMMIER - POK SAS" userId="428126f9-6334-40f4-8798-f9ad14f973c7" providerId="ADAL" clId="{041B8F8B-A6AC-451B-9411-8F8DD9B32D63}" dt="2023-09-25T08:03:58.737" v="6" actId="2696"/>
        <pc:sldMkLst>
          <pc:docMk/>
          <pc:sldMk cId="2182705325" sldId="271"/>
        </pc:sldMkLst>
      </pc:sldChg>
      <pc:sldChg chg="del">
        <pc:chgData name="Magalie POMMIER - POK SAS" userId="428126f9-6334-40f4-8798-f9ad14f973c7" providerId="ADAL" clId="{041B8F8B-A6AC-451B-9411-8F8DD9B32D63}" dt="2023-09-25T08:04:09.907" v="10" actId="2696"/>
        <pc:sldMkLst>
          <pc:docMk/>
          <pc:sldMk cId="2483549721" sldId="288"/>
        </pc:sldMkLst>
      </pc:sldChg>
      <pc:sldChg chg="del">
        <pc:chgData name="Magalie POMMIER - POK SAS" userId="428126f9-6334-40f4-8798-f9ad14f973c7" providerId="ADAL" clId="{041B8F8B-A6AC-451B-9411-8F8DD9B32D63}" dt="2023-09-25T08:04:12.609" v="11" actId="2696"/>
        <pc:sldMkLst>
          <pc:docMk/>
          <pc:sldMk cId="4166094136" sldId="289"/>
        </pc:sldMkLst>
      </pc:sldChg>
      <pc:sldChg chg="del">
        <pc:chgData name="Magalie POMMIER - POK SAS" userId="428126f9-6334-40f4-8798-f9ad14f973c7" providerId="ADAL" clId="{041B8F8B-A6AC-451B-9411-8F8DD9B32D63}" dt="2023-09-25T08:04:08.170" v="9" actId="2696"/>
        <pc:sldMkLst>
          <pc:docMk/>
          <pc:sldMk cId="1859900343" sldId="294"/>
        </pc:sldMkLst>
      </pc:sldChg>
      <pc:sldChg chg="del">
        <pc:chgData name="Magalie POMMIER - POK SAS" userId="428126f9-6334-40f4-8798-f9ad14f973c7" providerId="ADAL" clId="{041B8F8B-A6AC-451B-9411-8F8DD9B32D63}" dt="2023-09-25T08:03:32.710" v="0" actId="2696"/>
        <pc:sldMkLst>
          <pc:docMk/>
          <pc:sldMk cId="4144068650" sldId="298"/>
        </pc:sldMkLst>
      </pc:sldChg>
      <pc:sldChg chg="del">
        <pc:chgData name="Magalie POMMIER - POK SAS" userId="428126f9-6334-40f4-8798-f9ad14f973c7" providerId="ADAL" clId="{041B8F8B-A6AC-451B-9411-8F8DD9B32D63}" dt="2023-09-25T08:03:35.204" v="1" actId="2696"/>
        <pc:sldMkLst>
          <pc:docMk/>
          <pc:sldMk cId="1264001297" sldId="299"/>
        </pc:sldMkLst>
      </pc:sldChg>
      <pc:sldChg chg="del">
        <pc:chgData name="Magalie POMMIER - POK SAS" userId="428126f9-6334-40f4-8798-f9ad14f973c7" providerId="ADAL" clId="{041B8F8B-A6AC-451B-9411-8F8DD9B32D63}" dt="2023-09-25T08:04:05.001" v="8" actId="2696"/>
        <pc:sldMkLst>
          <pc:docMk/>
          <pc:sldMk cId="2127848956" sldId="301"/>
        </pc:sldMkLst>
      </pc:sldChg>
      <pc:sldChg chg="del">
        <pc:chgData name="Magalie POMMIER - POK SAS" userId="428126f9-6334-40f4-8798-f9ad14f973c7" providerId="ADAL" clId="{041B8F8B-A6AC-451B-9411-8F8DD9B32D63}" dt="2023-09-25T08:04:01.747" v="7" actId="2696"/>
        <pc:sldMkLst>
          <pc:docMk/>
          <pc:sldMk cId="2697142888" sldId="322"/>
        </pc:sldMkLst>
      </pc:sldChg>
      <pc:sldChg chg="del">
        <pc:chgData name="Magalie POMMIER - POK SAS" userId="428126f9-6334-40f4-8798-f9ad14f973c7" providerId="ADAL" clId="{041B8F8B-A6AC-451B-9411-8F8DD9B32D63}" dt="2023-09-25T08:04:14.753" v="12" actId="2696"/>
        <pc:sldMkLst>
          <pc:docMk/>
          <pc:sldMk cId="337067164" sldId="324"/>
        </pc:sldMkLst>
      </pc:sldChg>
      <pc:sldChg chg="del">
        <pc:chgData name="Magalie POMMIER - POK SAS" userId="428126f9-6334-40f4-8798-f9ad14f973c7" providerId="ADAL" clId="{041B8F8B-A6AC-451B-9411-8F8DD9B32D63}" dt="2023-09-25T08:04:16.962" v="13" actId="2696"/>
        <pc:sldMkLst>
          <pc:docMk/>
          <pc:sldMk cId="2934458008" sldId="325"/>
        </pc:sldMkLst>
      </pc:sldChg>
      <pc:sldChg chg="del">
        <pc:chgData name="Magalie POMMIER - POK SAS" userId="428126f9-6334-40f4-8798-f9ad14f973c7" providerId="ADAL" clId="{041B8F8B-A6AC-451B-9411-8F8DD9B32D63}" dt="2023-09-25T08:04:19.310" v="14" actId="2696"/>
        <pc:sldMkLst>
          <pc:docMk/>
          <pc:sldMk cId="1357920214" sldId="327"/>
        </pc:sldMkLst>
      </pc:sldChg>
      <pc:sldChg chg="del">
        <pc:chgData name="Magalie POMMIER - POK SAS" userId="428126f9-6334-40f4-8798-f9ad14f973c7" providerId="ADAL" clId="{041B8F8B-A6AC-451B-9411-8F8DD9B32D63}" dt="2023-09-25T08:04:21.796" v="15" actId="2696"/>
        <pc:sldMkLst>
          <pc:docMk/>
          <pc:sldMk cId="2120471885" sldId="328"/>
        </pc:sldMkLst>
      </pc:sldChg>
    </pc:docChg>
  </pc:docChgLst>
  <pc:docChgLst>
    <pc:chgData name="Magalie POMMIER - POK SAS" userId="S::magalie.pommier@pok-fire.com::428126f9-6334-40f4-8798-f9ad14f973c7" providerId="AD" clId="Web-{E7AB70A5-C253-4BC9-38B2-D165B7BC6966}"/>
    <pc:docChg chg="modSld">
      <pc:chgData name="Magalie POMMIER - POK SAS" userId="S::magalie.pommier@pok-fire.com::428126f9-6334-40f4-8798-f9ad14f973c7" providerId="AD" clId="Web-{E7AB70A5-C253-4BC9-38B2-D165B7BC6966}" dt="2023-10-05T14:58:36.546" v="8" actId="20577"/>
      <pc:docMkLst>
        <pc:docMk/>
      </pc:docMkLst>
      <pc:sldChg chg="modSp">
        <pc:chgData name="Magalie POMMIER - POK SAS" userId="S::magalie.pommier@pok-fire.com::428126f9-6334-40f4-8798-f9ad14f973c7" providerId="AD" clId="Web-{E7AB70A5-C253-4BC9-38B2-D165B7BC6966}" dt="2023-10-05T14:58:36.546" v="8" actId="20577"/>
        <pc:sldMkLst>
          <pc:docMk/>
          <pc:sldMk cId="2976689109" sldId="256"/>
        </pc:sldMkLst>
        <pc:spChg chg="mod">
          <ac:chgData name="Magalie POMMIER - POK SAS" userId="S::magalie.pommier@pok-fire.com::428126f9-6334-40f4-8798-f9ad14f973c7" providerId="AD" clId="Web-{E7AB70A5-C253-4BC9-38B2-D165B7BC6966}" dt="2023-10-05T14:58:36.546" v="8" actId="20577"/>
          <ac:spMkLst>
            <pc:docMk/>
            <pc:sldMk cId="2976689109" sldId="256"/>
            <ac:spMk id="2" creationId="{00000000-0000-0000-0000-000000000000}"/>
          </ac:spMkLst>
        </pc:spChg>
      </pc:sldChg>
    </pc:docChg>
  </pc:docChgLst>
  <pc:docChgLst>
    <pc:chgData name="Magalie POMMIER - POK SAS" userId="428126f9-6334-40f4-8798-f9ad14f973c7" providerId="ADAL" clId="{80E199D0-D5FF-406D-871D-C3DB86BBB742}"/>
    <pc:docChg chg="custSel addSld delSld modSld sldOrd modSection">
      <pc:chgData name="Magalie POMMIER - POK SAS" userId="428126f9-6334-40f4-8798-f9ad14f973c7" providerId="ADAL" clId="{80E199D0-D5FF-406D-871D-C3DB86BBB742}" dt="2023-10-04T06:37:39.085" v="2666" actId="1076"/>
      <pc:docMkLst>
        <pc:docMk/>
      </pc:docMkLst>
      <pc:sldChg chg="modSp mod">
        <pc:chgData name="Magalie POMMIER - POK SAS" userId="428126f9-6334-40f4-8798-f9ad14f973c7" providerId="ADAL" clId="{80E199D0-D5FF-406D-871D-C3DB86BBB742}" dt="2023-10-02T12:45:50.034" v="87" actId="20577"/>
        <pc:sldMkLst>
          <pc:docMk/>
          <pc:sldMk cId="2976689109" sldId="256"/>
        </pc:sldMkLst>
        <pc:spChg chg="mod">
          <ac:chgData name="Magalie POMMIER - POK SAS" userId="428126f9-6334-40f4-8798-f9ad14f973c7" providerId="ADAL" clId="{80E199D0-D5FF-406D-871D-C3DB86BBB742}" dt="2023-10-02T12:45:50.034" v="87" actId="20577"/>
          <ac:spMkLst>
            <pc:docMk/>
            <pc:sldMk cId="2976689109" sldId="256"/>
            <ac:spMk id="3" creationId="{00000000-0000-0000-0000-000000000000}"/>
          </ac:spMkLst>
        </pc:spChg>
      </pc:sldChg>
      <pc:sldChg chg="add del">
        <pc:chgData name="Magalie POMMIER - POK SAS" userId="428126f9-6334-40f4-8798-f9ad14f973c7" providerId="ADAL" clId="{80E199D0-D5FF-406D-871D-C3DB86BBB742}" dt="2023-10-03T12:33:16.223" v="2638"/>
        <pc:sldMkLst>
          <pc:docMk/>
          <pc:sldMk cId="3637848477" sldId="270"/>
        </pc:sldMkLst>
      </pc:sldChg>
      <pc:sldChg chg="del">
        <pc:chgData name="Magalie POMMIER - POK SAS" userId="428126f9-6334-40f4-8798-f9ad14f973c7" providerId="ADAL" clId="{80E199D0-D5FF-406D-871D-C3DB86BBB742}" dt="2023-10-03T12:26:22.525" v="2516" actId="2696"/>
        <pc:sldMkLst>
          <pc:docMk/>
          <pc:sldMk cId="3120845671" sldId="278"/>
        </pc:sldMkLst>
      </pc:sldChg>
      <pc:sldChg chg="del">
        <pc:chgData name="Magalie POMMIER - POK SAS" userId="428126f9-6334-40f4-8798-f9ad14f973c7" providerId="ADAL" clId="{80E199D0-D5FF-406D-871D-C3DB86BBB742}" dt="2023-10-03T12:31:26.713" v="2632" actId="2696"/>
        <pc:sldMkLst>
          <pc:docMk/>
          <pc:sldMk cId="939155511" sldId="296"/>
        </pc:sldMkLst>
      </pc:sldChg>
      <pc:sldChg chg="modSp add del mod">
        <pc:chgData name="Magalie POMMIER - POK SAS" userId="428126f9-6334-40f4-8798-f9ad14f973c7" providerId="ADAL" clId="{80E199D0-D5FF-406D-871D-C3DB86BBB742}" dt="2023-10-04T06:37:39.085" v="2666" actId="1076"/>
        <pc:sldMkLst>
          <pc:docMk/>
          <pc:sldMk cId="1336060864" sldId="309"/>
        </pc:sldMkLst>
        <pc:picChg chg="mod">
          <ac:chgData name="Magalie POMMIER - POK SAS" userId="428126f9-6334-40f4-8798-f9ad14f973c7" providerId="ADAL" clId="{80E199D0-D5FF-406D-871D-C3DB86BBB742}" dt="2023-10-04T06:37:39.085" v="2666" actId="1076"/>
          <ac:picMkLst>
            <pc:docMk/>
            <pc:sldMk cId="1336060864" sldId="309"/>
            <ac:picMk id="8" creationId="{9E0BF581-4C02-0D8E-71B1-668ED8672D7C}"/>
          </ac:picMkLst>
        </pc:picChg>
      </pc:sldChg>
      <pc:sldChg chg="del">
        <pc:chgData name="Magalie POMMIER - POK SAS" userId="428126f9-6334-40f4-8798-f9ad14f973c7" providerId="ADAL" clId="{80E199D0-D5FF-406D-871D-C3DB86BBB742}" dt="2023-10-03T12:31:26.713" v="2632" actId="2696"/>
        <pc:sldMkLst>
          <pc:docMk/>
          <pc:sldMk cId="2949801378" sldId="312"/>
        </pc:sldMkLst>
      </pc:sldChg>
      <pc:sldChg chg="del">
        <pc:chgData name="Magalie POMMIER - POK SAS" userId="428126f9-6334-40f4-8798-f9ad14f973c7" providerId="ADAL" clId="{80E199D0-D5FF-406D-871D-C3DB86BBB742}" dt="2023-10-03T12:31:29.652" v="2633" actId="2696"/>
        <pc:sldMkLst>
          <pc:docMk/>
          <pc:sldMk cId="2468131688" sldId="313"/>
        </pc:sldMkLst>
      </pc:sldChg>
      <pc:sldChg chg="del">
        <pc:chgData name="Magalie POMMIER - POK SAS" userId="428126f9-6334-40f4-8798-f9ad14f973c7" providerId="ADAL" clId="{80E199D0-D5FF-406D-871D-C3DB86BBB742}" dt="2023-10-03T12:31:33.479" v="2634" actId="2696"/>
        <pc:sldMkLst>
          <pc:docMk/>
          <pc:sldMk cId="872411128" sldId="314"/>
        </pc:sldMkLst>
      </pc:sldChg>
      <pc:sldChg chg="del">
        <pc:chgData name="Magalie POMMIER - POK SAS" userId="428126f9-6334-40f4-8798-f9ad14f973c7" providerId="ADAL" clId="{80E199D0-D5FF-406D-871D-C3DB86BBB742}" dt="2023-10-03T12:31:36.171" v="2635" actId="2696"/>
        <pc:sldMkLst>
          <pc:docMk/>
          <pc:sldMk cId="1203370934" sldId="315"/>
        </pc:sldMkLst>
      </pc:sldChg>
      <pc:sldChg chg="del">
        <pc:chgData name="Magalie POMMIER - POK SAS" userId="428126f9-6334-40f4-8798-f9ad14f973c7" providerId="ADAL" clId="{80E199D0-D5FF-406D-871D-C3DB86BBB742}" dt="2023-10-03T12:31:38.210" v="2636" actId="2696"/>
        <pc:sldMkLst>
          <pc:docMk/>
          <pc:sldMk cId="3677082205" sldId="316"/>
        </pc:sldMkLst>
      </pc:sldChg>
      <pc:sldChg chg="addSp delSp modSp new mod ord modAnim modNotesTx">
        <pc:chgData name="Magalie POMMIER - POK SAS" userId="428126f9-6334-40f4-8798-f9ad14f973c7" providerId="ADAL" clId="{80E199D0-D5FF-406D-871D-C3DB86BBB742}" dt="2023-10-04T06:18:51.572" v="2655" actId="1076"/>
        <pc:sldMkLst>
          <pc:docMk/>
          <pc:sldMk cId="4091771812" sldId="317"/>
        </pc:sldMkLst>
        <pc:spChg chg="del">
          <ac:chgData name="Magalie POMMIER - POK SAS" userId="428126f9-6334-40f4-8798-f9ad14f973c7" providerId="ADAL" clId="{80E199D0-D5FF-406D-871D-C3DB86BBB742}" dt="2023-10-02T12:46:13.221" v="91" actId="478"/>
          <ac:spMkLst>
            <pc:docMk/>
            <pc:sldMk cId="4091771812" sldId="317"/>
            <ac:spMk id="2" creationId="{6ED0DDC3-ADF9-1E58-1096-8B085FCF1A5D}"/>
          </ac:spMkLst>
        </pc:spChg>
        <pc:spChg chg="del">
          <ac:chgData name="Magalie POMMIER - POK SAS" userId="428126f9-6334-40f4-8798-f9ad14f973c7" providerId="ADAL" clId="{80E199D0-D5FF-406D-871D-C3DB86BBB742}" dt="2023-10-02T12:46:14.418" v="92" actId="478"/>
          <ac:spMkLst>
            <pc:docMk/>
            <pc:sldMk cId="4091771812" sldId="317"/>
            <ac:spMk id="4" creationId="{50436C79-A962-CCAB-B395-2FFD7A95B8A8}"/>
          </ac:spMkLst>
        </pc:spChg>
        <pc:spChg chg="add mod">
          <ac:chgData name="Magalie POMMIER - POK SAS" userId="428126f9-6334-40f4-8798-f9ad14f973c7" providerId="ADAL" clId="{80E199D0-D5FF-406D-871D-C3DB86BBB742}" dt="2023-10-03T11:58:31.285" v="1322" actId="478"/>
          <ac:spMkLst>
            <pc:docMk/>
            <pc:sldMk cId="4091771812" sldId="317"/>
            <ac:spMk id="4" creationId="{880B7E3B-1692-5DE7-7EA9-989D7E56C633}"/>
          </ac:spMkLst>
        </pc:spChg>
        <pc:spChg chg="del mod">
          <ac:chgData name="Magalie POMMIER - POK SAS" userId="428126f9-6334-40f4-8798-f9ad14f973c7" providerId="ADAL" clId="{80E199D0-D5FF-406D-871D-C3DB86BBB742}" dt="2023-10-03T11:58:31.285" v="1322" actId="478"/>
          <ac:spMkLst>
            <pc:docMk/>
            <pc:sldMk cId="4091771812" sldId="317"/>
            <ac:spMk id="5" creationId="{9927C24B-F7AA-26E8-DBD4-F4823A480CD3}"/>
          </ac:spMkLst>
        </pc:spChg>
        <pc:spChg chg="add del mod">
          <ac:chgData name="Magalie POMMIER - POK SAS" userId="428126f9-6334-40f4-8798-f9ad14f973c7" providerId="ADAL" clId="{80E199D0-D5FF-406D-871D-C3DB86BBB742}" dt="2023-10-03T11:58:31.290" v="1324"/>
          <ac:spMkLst>
            <pc:docMk/>
            <pc:sldMk cId="4091771812" sldId="317"/>
            <ac:spMk id="6" creationId="{649B143C-87F7-B014-C07A-041603851D59}"/>
          </ac:spMkLst>
        </pc:spChg>
        <pc:spChg chg="add mod">
          <ac:chgData name="Magalie POMMIER - POK SAS" userId="428126f9-6334-40f4-8798-f9ad14f973c7" providerId="ADAL" clId="{80E199D0-D5FF-406D-871D-C3DB86BBB742}" dt="2023-10-04T06:14:23.340" v="2653" actId="20577"/>
          <ac:spMkLst>
            <pc:docMk/>
            <pc:sldMk cId="4091771812" sldId="317"/>
            <ac:spMk id="7" creationId="{6797CEAE-46DE-3B7C-3BC3-693E7B9B862D}"/>
          </ac:spMkLst>
        </pc:spChg>
        <pc:spChg chg="add mod">
          <ac:chgData name="Magalie POMMIER - POK SAS" userId="428126f9-6334-40f4-8798-f9ad14f973c7" providerId="ADAL" clId="{80E199D0-D5FF-406D-871D-C3DB86BBB742}" dt="2023-10-03T12:02:08.751" v="1445" actId="14100"/>
          <ac:spMkLst>
            <pc:docMk/>
            <pc:sldMk cId="4091771812" sldId="317"/>
            <ac:spMk id="8" creationId="{92EB5CCE-449B-411F-F0C3-FA2C6E39280F}"/>
          </ac:spMkLst>
        </pc:spChg>
        <pc:spChg chg="add mod">
          <ac:chgData name="Magalie POMMIER - POK SAS" userId="428126f9-6334-40f4-8798-f9ad14f973c7" providerId="ADAL" clId="{80E199D0-D5FF-406D-871D-C3DB86BBB742}" dt="2023-10-03T12:04:14.401" v="1568" actId="20577"/>
          <ac:spMkLst>
            <pc:docMk/>
            <pc:sldMk cId="4091771812" sldId="317"/>
            <ac:spMk id="9" creationId="{38093C18-5D39-F600-55C7-7D1F2E9DE7DC}"/>
          </ac:spMkLst>
        </pc:spChg>
        <pc:picChg chg="add mod">
          <ac:chgData name="Magalie POMMIER - POK SAS" userId="428126f9-6334-40f4-8798-f9ad14f973c7" providerId="ADAL" clId="{80E199D0-D5FF-406D-871D-C3DB86BBB742}" dt="2023-10-04T06:18:51.572" v="2655" actId="1076"/>
          <ac:picMkLst>
            <pc:docMk/>
            <pc:sldMk cId="4091771812" sldId="317"/>
            <ac:picMk id="2" creationId="{2B66D1C8-2090-CFDA-68A0-ED3C0A15CC55}"/>
          </ac:picMkLst>
        </pc:picChg>
      </pc:sldChg>
      <pc:sldChg chg="addSp delSp modSp new mod modAnim">
        <pc:chgData name="Magalie POMMIER - POK SAS" userId="428126f9-6334-40f4-8798-f9ad14f973c7" providerId="ADAL" clId="{80E199D0-D5FF-406D-871D-C3DB86BBB742}" dt="2023-10-04T06:26:30.117" v="2657" actId="1076"/>
        <pc:sldMkLst>
          <pc:docMk/>
          <pc:sldMk cId="3341400826" sldId="318"/>
        </pc:sldMkLst>
        <pc:spChg chg="del">
          <ac:chgData name="Magalie POMMIER - POK SAS" userId="428126f9-6334-40f4-8798-f9ad14f973c7" providerId="ADAL" clId="{80E199D0-D5FF-406D-871D-C3DB86BBB742}" dt="2023-10-03T12:04:23.433" v="1569" actId="478"/>
          <ac:spMkLst>
            <pc:docMk/>
            <pc:sldMk cId="3341400826" sldId="318"/>
            <ac:spMk id="2" creationId="{D1D16455-2534-EEB4-8AB5-F44EB92D9FE6}"/>
          </ac:spMkLst>
        </pc:spChg>
        <pc:spChg chg="del">
          <ac:chgData name="Magalie POMMIER - POK SAS" userId="428126f9-6334-40f4-8798-f9ad14f973c7" providerId="ADAL" clId="{80E199D0-D5FF-406D-871D-C3DB86BBB742}" dt="2023-10-03T12:04:24.529" v="1570" actId="478"/>
          <ac:spMkLst>
            <pc:docMk/>
            <pc:sldMk cId="3341400826" sldId="318"/>
            <ac:spMk id="3" creationId="{C91DDA30-41B6-92A7-4582-278DE2EDD5B9}"/>
          </ac:spMkLst>
        </pc:spChg>
        <pc:spChg chg="del">
          <ac:chgData name="Magalie POMMIER - POK SAS" userId="428126f9-6334-40f4-8798-f9ad14f973c7" providerId="ADAL" clId="{80E199D0-D5FF-406D-871D-C3DB86BBB742}" dt="2023-10-03T12:04:26.841" v="1571" actId="478"/>
          <ac:spMkLst>
            <pc:docMk/>
            <pc:sldMk cId="3341400826" sldId="318"/>
            <ac:spMk id="5" creationId="{57B26507-6B7A-C649-9B51-5B0B67BFB2B9}"/>
          </ac:spMkLst>
        </pc:spChg>
        <pc:spChg chg="mod">
          <ac:chgData name="Magalie POMMIER - POK SAS" userId="428126f9-6334-40f4-8798-f9ad14f973c7" providerId="ADAL" clId="{80E199D0-D5FF-406D-871D-C3DB86BBB742}" dt="2023-10-03T12:08:27.641" v="1590" actId="20577"/>
          <ac:spMkLst>
            <pc:docMk/>
            <pc:sldMk cId="3341400826" sldId="318"/>
            <ac:spMk id="6" creationId="{D69957C4-3794-D28B-0848-8938CF07DC90}"/>
          </ac:spMkLst>
        </pc:spChg>
        <pc:spChg chg="add mod">
          <ac:chgData name="Magalie POMMIER - POK SAS" userId="428126f9-6334-40f4-8798-f9ad14f973c7" providerId="ADAL" clId="{80E199D0-D5FF-406D-871D-C3DB86BBB742}" dt="2023-10-03T12:26:04.457" v="2514" actId="1076"/>
          <ac:spMkLst>
            <pc:docMk/>
            <pc:sldMk cId="3341400826" sldId="318"/>
            <ac:spMk id="7" creationId="{D9C6E680-1762-393F-B6F7-C2F618FA0D80}"/>
          </ac:spMkLst>
        </pc:spChg>
        <pc:spChg chg="add mod">
          <ac:chgData name="Magalie POMMIER - POK SAS" userId="428126f9-6334-40f4-8798-f9ad14f973c7" providerId="ADAL" clId="{80E199D0-D5FF-406D-871D-C3DB86BBB742}" dt="2023-10-03T12:26:01.527" v="2513" actId="1076"/>
          <ac:spMkLst>
            <pc:docMk/>
            <pc:sldMk cId="3341400826" sldId="318"/>
            <ac:spMk id="8" creationId="{17371C04-9C4C-92B9-C077-B376B1FD1045}"/>
          </ac:spMkLst>
        </pc:spChg>
        <pc:spChg chg="add del mod">
          <ac:chgData name="Magalie POMMIER - POK SAS" userId="428126f9-6334-40f4-8798-f9ad14f973c7" providerId="ADAL" clId="{80E199D0-D5FF-406D-871D-C3DB86BBB742}" dt="2023-10-03T12:25:54.760" v="2512" actId="478"/>
          <ac:spMkLst>
            <pc:docMk/>
            <pc:sldMk cId="3341400826" sldId="318"/>
            <ac:spMk id="9" creationId="{6C5127DC-A303-6A60-26D1-A9B4A5B85143}"/>
          </ac:spMkLst>
        </pc:spChg>
        <pc:picChg chg="add mod">
          <ac:chgData name="Magalie POMMIER - POK SAS" userId="428126f9-6334-40f4-8798-f9ad14f973c7" providerId="ADAL" clId="{80E199D0-D5FF-406D-871D-C3DB86BBB742}" dt="2023-10-04T06:26:30.117" v="2657" actId="1076"/>
          <ac:picMkLst>
            <pc:docMk/>
            <pc:sldMk cId="3341400826" sldId="318"/>
            <ac:picMk id="2" creationId="{F10B9EC0-6BC8-5840-F79F-F347F2F432F3}"/>
          </ac:picMkLst>
        </pc:picChg>
      </pc:sldChg>
      <pc:sldChg chg="addSp delSp modSp new mod ord modAnim">
        <pc:chgData name="Magalie POMMIER - POK SAS" userId="428126f9-6334-40f4-8798-f9ad14f973c7" providerId="ADAL" clId="{80E199D0-D5FF-406D-871D-C3DB86BBB742}" dt="2023-10-04T06:14:03.155" v="2648" actId="1076"/>
        <pc:sldMkLst>
          <pc:docMk/>
          <pc:sldMk cId="13078921" sldId="319"/>
        </pc:sldMkLst>
        <pc:spChg chg="del">
          <ac:chgData name="Magalie POMMIER - POK SAS" userId="428126f9-6334-40f4-8798-f9ad14f973c7" providerId="ADAL" clId="{80E199D0-D5FF-406D-871D-C3DB86BBB742}" dt="2023-10-03T12:13:11.041" v="1819" actId="478"/>
          <ac:spMkLst>
            <pc:docMk/>
            <pc:sldMk cId="13078921" sldId="319"/>
            <ac:spMk id="2" creationId="{493C338D-291E-FF90-43EC-80ADB763C8EB}"/>
          </ac:spMkLst>
        </pc:spChg>
        <pc:spChg chg="add mod">
          <ac:chgData name="Magalie POMMIER - POK SAS" userId="428126f9-6334-40f4-8798-f9ad14f973c7" providerId="ADAL" clId="{80E199D0-D5FF-406D-871D-C3DB86BBB742}" dt="2023-10-04T06:12:38.865" v="2639"/>
          <ac:spMkLst>
            <pc:docMk/>
            <pc:sldMk cId="13078921" sldId="319"/>
            <ac:spMk id="2" creationId="{DA3AC6D1-1D80-1101-4BF5-1FDAF9232213}"/>
          </ac:spMkLst>
        </pc:spChg>
        <pc:spChg chg="del">
          <ac:chgData name="Magalie POMMIER - POK SAS" userId="428126f9-6334-40f4-8798-f9ad14f973c7" providerId="ADAL" clId="{80E199D0-D5FF-406D-871D-C3DB86BBB742}" dt="2023-10-03T12:13:12.385" v="1820" actId="478"/>
          <ac:spMkLst>
            <pc:docMk/>
            <pc:sldMk cId="13078921" sldId="319"/>
            <ac:spMk id="4" creationId="{AF505723-FCB4-5035-8522-4C73ACDF580F}"/>
          </ac:spMkLst>
        </pc:spChg>
        <pc:spChg chg="del">
          <ac:chgData name="Magalie POMMIER - POK SAS" userId="428126f9-6334-40f4-8798-f9ad14f973c7" providerId="ADAL" clId="{80E199D0-D5FF-406D-871D-C3DB86BBB742}" dt="2023-10-03T12:13:13.200" v="1821" actId="478"/>
          <ac:spMkLst>
            <pc:docMk/>
            <pc:sldMk cId="13078921" sldId="319"/>
            <ac:spMk id="5" creationId="{7EFB0C9B-DED2-CF54-2047-9ED615BEF19E}"/>
          </ac:spMkLst>
        </pc:spChg>
        <pc:spChg chg="add mod">
          <ac:chgData name="Magalie POMMIER - POK SAS" userId="428126f9-6334-40f4-8798-f9ad14f973c7" providerId="ADAL" clId="{80E199D0-D5FF-406D-871D-C3DB86BBB742}" dt="2023-10-03T12:14:20.009" v="1907" actId="1076"/>
          <ac:spMkLst>
            <pc:docMk/>
            <pc:sldMk cId="13078921" sldId="319"/>
            <ac:spMk id="6" creationId="{DA8D3683-39DD-0846-C46E-0E2B41FEC8FE}"/>
          </ac:spMkLst>
        </pc:spChg>
        <pc:spChg chg="add mod">
          <ac:chgData name="Magalie POMMIER - POK SAS" userId="428126f9-6334-40f4-8798-f9ad14f973c7" providerId="ADAL" clId="{80E199D0-D5FF-406D-871D-C3DB86BBB742}" dt="2023-10-03T12:14:17.712" v="1906" actId="1076"/>
          <ac:spMkLst>
            <pc:docMk/>
            <pc:sldMk cId="13078921" sldId="319"/>
            <ac:spMk id="7" creationId="{E401EC98-3B67-5E46-407D-6EFE2F638078}"/>
          </ac:spMkLst>
        </pc:spChg>
        <pc:spChg chg="add mod">
          <ac:chgData name="Magalie POMMIER - POK SAS" userId="428126f9-6334-40f4-8798-f9ad14f973c7" providerId="ADAL" clId="{80E199D0-D5FF-406D-871D-C3DB86BBB742}" dt="2023-10-04T06:12:46.269" v="2646" actId="20577"/>
          <ac:spMkLst>
            <pc:docMk/>
            <pc:sldMk cId="13078921" sldId="319"/>
            <ac:spMk id="8" creationId="{7B0DCD38-188C-76AE-5664-980CA49683B8}"/>
          </ac:spMkLst>
        </pc:spChg>
        <pc:spChg chg="add mod">
          <ac:chgData name="Magalie POMMIER - POK SAS" userId="428126f9-6334-40f4-8798-f9ad14f973c7" providerId="ADAL" clId="{80E199D0-D5FF-406D-871D-C3DB86BBB742}" dt="2023-10-03T12:17:07.736" v="1911" actId="20577"/>
          <ac:spMkLst>
            <pc:docMk/>
            <pc:sldMk cId="13078921" sldId="319"/>
            <ac:spMk id="9" creationId="{F35CE548-BC72-DF26-B6F8-8072F9A46985}"/>
          </ac:spMkLst>
        </pc:spChg>
        <pc:picChg chg="add mod">
          <ac:chgData name="Magalie POMMIER - POK SAS" userId="428126f9-6334-40f4-8798-f9ad14f973c7" providerId="ADAL" clId="{80E199D0-D5FF-406D-871D-C3DB86BBB742}" dt="2023-10-04T06:14:03.155" v="2648" actId="1076"/>
          <ac:picMkLst>
            <pc:docMk/>
            <pc:sldMk cId="13078921" sldId="319"/>
            <ac:picMk id="4" creationId="{482F5152-C4C9-2469-A70E-896FE06157F3}"/>
          </ac:picMkLst>
        </pc:picChg>
      </pc:sldChg>
      <pc:sldChg chg="addSp delSp modSp new mod modAnim">
        <pc:chgData name="Magalie POMMIER - POK SAS" userId="428126f9-6334-40f4-8798-f9ad14f973c7" providerId="ADAL" clId="{80E199D0-D5FF-406D-871D-C3DB86BBB742}" dt="2023-10-04T06:37:26.315" v="2663" actId="1076"/>
        <pc:sldMkLst>
          <pc:docMk/>
          <pc:sldMk cId="2841215574" sldId="320"/>
        </pc:sldMkLst>
        <pc:spChg chg="del">
          <ac:chgData name="Magalie POMMIER - POK SAS" userId="428126f9-6334-40f4-8798-f9ad14f973c7" providerId="ADAL" clId="{80E199D0-D5FF-406D-871D-C3DB86BBB742}" dt="2023-10-03T12:26:30.176" v="2517" actId="478"/>
          <ac:spMkLst>
            <pc:docMk/>
            <pc:sldMk cId="2841215574" sldId="320"/>
            <ac:spMk id="3" creationId="{709227CC-6CC4-2901-FF08-1F67C3428708}"/>
          </ac:spMkLst>
        </pc:spChg>
        <pc:spChg chg="mod">
          <ac:chgData name="Magalie POMMIER - POK SAS" userId="428126f9-6334-40f4-8798-f9ad14f973c7" providerId="ADAL" clId="{80E199D0-D5FF-406D-871D-C3DB86BBB742}" dt="2023-10-03T12:27:02.208" v="2563" actId="20577"/>
          <ac:spMkLst>
            <pc:docMk/>
            <pc:sldMk cId="2841215574" sldId="320"/>
            <ac:spMk id="4" creationId="{D28B8183-2FD1-5DD5-1FBE-351869E81C4A}"/>
          </ac:spMkLst>
        </pc:spChg>
        <pc:spChg chg="add mod">
          <ac:chgData name="Magalie POMMIER - POK SAS" userId="428126f9-6334-40f4-8798-f9ad14f973c7" providerId="ADAL" clId="{80E199D0-D5FF-406D-871D-C3DB86BBB742}" dt="2023-10-04T06:27:05.292" v="2661" actId="1076"/>
          <ac:spMkLst>
            <pc:docMk/>
            <pc:sldMk cId="2841215574" sldId="320"/>
            <ac:spMk id="5" creationId="{2E34CC31-60A3-A89D-D135-C09CED8F0B07}"/>
          </ac:spMkLst>
        </pc:spChg>
        <pc:picChg chg="add mod">
          <ac:chgData name="Magalie POMMIER - POK SAS" userId="428126f9-6334-40f4-8798-f9ad14f973c7" providerId="ADAL" clId="{80E199D0-D5FF-406D-871D-C3DB86BBB742}" dt="2023-10-04T06:37:26.315" v="2663" actId="1076"/>
          <ac:picMkLst>
            <pc:docMk/>
            <pc:sldMk cId="2841215574" sldId="320"/>
            <ac:picMk id="3" creationId="{E4124B6E-AE4D-038B-7009-6339C7159A1B}"/>
          </ac:picMkLst>
        </pc:picChg>
      </pc:sldChg>
    </pc:docChg>
  </pc:docChgLst>
  <pc:docChgLst>
    <pc:chgData name="Magalie POMMIER - POK SAS" userId="428126f9-6334-40f4-8798-f9ad14f973c7" providerId="ADAL" clId="{267F0F77-06B0-467C-AEB1-64D4C3C07C92}"/>
    <pc:docChg chg="custSel addSld modSld sldOrd modSection">
      <pc:chgData name="Magalie POMMIER - POK SAS" userId="428126f9-6334-40f4-8798-f9ad14f973c7" providerId="ADAL" clId="{267F0F77-06B0-467C-AEB1-64D4C3C07C92}" dt="2023-10-02T07:12:21.276" v="6330" actId="1076"/>
      <pc:docMkLst>
        <pc:docMk/>
      </pc:docMkLst>
      <pc:sldChg chg="modSp mod">
        <pc:chgData name="Magalie POMMIER - POK SAS" userId="428126f9-6334-40f4-8798-f9ad14f973c7" providerId="ADAL" clId="{267F0F77-06B0-467C-AEB1-64D4C3C07C92}" dt="2023-09-29T06:08:56.493" v="19" actId="20577"/>
        <pc:sldMkLst>
          <pc:docMk/>
          <pc:sldMk cId="2976689109" sldId="256"/>
        </pc:sldMkLst>
        <pc:spChg chg="mod">
          <ac:chgData name="Magalie POMMIER - POK SAS" userId="428126f9-6334-40f4-8798-f9ad14f973c7" providerId="ADAL" clId="{267F0F77-06B0-467C-AEB1-64D4C3C07C92}" dt="2023-09-29T06:08:56.493" v="19" actId="20577"/>
          <ac:spMkLst>
            <pc:docMk/>
            <pc:sldMk cId="2976689109" sldId="256"/>
            <ac:spMk id="2" creationId="{00000000-0000-0000-0000-000000000000}"/>
          </ac:spMkLst>
        </pc:spChg>
      </pc:sldChg>
      <pc:sldChg chg="addSp delSp modSp mod delAnim modAnim">
        <pc:chgData name="Magalie POMMIER - POK SAS" userId="428126f9-6334-40f4-8798-f9ad14f973c7" providerId="ADAL" clId="{267F0F77-06B0-467C-AEB1-64D4C3C07C92}" dt="2023-10-02T07:12:21.276" v="6330" actId="1076"/>
        <pc:sldMkLst>
          <pc:docMk/>
          <pc:sldMk cId="3637848477" sldId="270"/>
        </pc:sldMkLst>
        <pc:spChg chg="mod">
          <ac:chgData name="Magalie POMMIER - POK SAS" userId="428126f9-6334-40f4-8798-f9ad14f973c7" providerId="ADAL" clId="{267F0F77-06B0-467C-AEB1-64D4C3C07C92}" dt="2023-09-29T07:01:22.877" v="769" actId="1076"/>
          <ac:spMkLst>
            <pc:docMk/>
            <pc:sldMk cId="3637848477" sldId="270"/>
            <ac:spMk id="2" creationId="{D7081558-C9EF-39A4-BD87-A365EF9DC769}"/>
          </ac:spMkLst>
        </pc:spChg>
        <pc:spChg chg="add del mod">
          <ac:chgData name="Magalie POMMIER - POK SAS" userId="428126f9-6334-40f4-8798-f9ad14f973c7" providerId="ADAL" clId="{267F0F77-06B0-467C-AEB1-64D4C3C07C92}" dt="2023-09-29T06:21:14.415" v="512" actId="478"/>
          <ac:spMkLst>
            <pc:docMk/>
            <pc:sldMk cId="3637848477" sldId="270"/>
            <ac:spMk id="3" creationId="{0327ADBA-6836-F891-EF8B-ACE3E49C376D}"/>
          </ac:spMkLst>
        </pc:spChg>
        <pc:spChg chg="add del mod">
          <ac:chgData name="Magalie POMMIER - POK SAS" userId="428126f9-6334-40f4-8798-f9ad14f973c7" providerId="ADAL" clId="{267F0F77-06B0-467C-AEB1-64D4C3C07C92}" dt="2023-09-29T06:21:34.355" v="515"/>
          <ac:spMkLst>
            <pc:docMk/>
            <pc:sldMk cId="3637848477" sldId="270"/>
            <ac:spMk id="4" creationId="{F5873219-60A2-5A06-008C-F472CA000749}"/>
          </ac:spMkLst>
        </pc:spChg>
        <pc:spChg chg="mod">
          <ac:chgData name="Magalie POMMIER - POK SAS" userId="428126f9-6334-40f4-8798-f9ad14f973c7" providerId="ADAL" clId="{267F0F77-06B0-467C-AEB1-64D4C3C07C92}" dt="2023-09-29T06:25:58.055" v="670" actId="403"/>
          <ac:spMkLst>
            <pc:docMk/>
            <pc:sldMk cId="3637848477" sldId="270"/>
            <ac:spMk id="5" creationId="{81FE95E8-70FC-DB72-4061-4EC5BD0A4C2F}"/>
          </ac:spMkLst>
        </pc:spChg>
        <pc:spChg chg="add mod">
          <ac:chgData name="Magalie POMMIER - POK SAS" userId="428126f9-6334-40f4-8798-f9ad14f973c7" providerId="ADAL" clId="{267F0F77-06B0-467C-AEB1-64D4C3C07C92}" dt="2023-09-29T07:02:49.494" v="786" actId="1076"/>
          <ac:spMkLst>
            <pc:docMk/>
            <pc:sldMk cId="3637848477" sldId="270"/>
            <ac:spMk id="6" creationId="{EFB5C91E-3747-BFE0-6891-55B89FF3A855}"/>
          </ac:spMkLst>
        </pc:spChg>
        <pc:spChg chg="add mod">
          <ac:chgData name="Magalie POMMIER - POK SAS" userId="428126f9-6334-40f4-8798-f9ad14f973c7" providerId="ADAL" clId="{267F0F77-06B0-467C-AEB1-64D4C3C07C92}" dt="2023-09-29T07:08:27.299" v="789" actId="208"/>
          <ac:spMkLst>
            <pc:docMk/>
            <pc:sldMk cId="3637848477" sldId="270"/>
            <ac:spMk id="7" creationId="{50432246-DAA7-E6E9-44B8-385C7F15AF53}"/>
          </ac:spMkLst>
        </pc:spChg>
        <pc:spChg chg="add mod">
          <ac:chgData name="Magalie POMMIER - POK SAS" userId="428126f9-6334-40f4-8798-f9ad14f973c7" providerId="ADAL" clId="{267F0F77-06B0-467C-AEB1-64D4C3C07C92}" dt="2023-09-29T07:23:43.884" v="999" actId="208"/>
          <ac:spMkLst>
            <pc:docMk/>
            <pc:sldMk cId="3637848477" sldId="270"/>
            <ac:spMk id="8" creationId="{E5B319E6-9282-0AB9-FBBE-265270917FDA}"/>
          </ac:spMkLst>
        </pc:spChg>
        <pc:spChg chg="add mod">
          <ac:chgData name="Magalie POMMIER - POK SAS" userId="428126f9-6334-40f4-8798-f9ad14f973c7" providerId="ADAL" clId="{267F0F77-06B0-467C-AEB1-64D4C3C07C92}" dt="2023-09-29T07:02:29.475" v="781" actId="208"/>
          <ac:spMkLst>
            <pc:docMk/>
            <pc:sldMk cId="3637848477" sldId="270"/>
            <ac:spMk id="9" creationId="{CBA65BD2-1812-8123-6D0B-7E0EB2495A89}"/>
          </ac:spMkLst>
        </pc:spChg>
        <pc:spChg chg="add mod">
          <ac:chgData name="Magalie POMMIER - POK SAS" userId="428126f9-6334-40f4-8798-f9ad14f973c7" providerId="ADAL" clId="{267F0F77-06B0-467C-AEB1-64D4C3C07C92}" dt="2023-09-29T07:02:18.203" v="779" actId="208"/>
          <ac:spMkLst>
            <pc:docMk/>
            <pc:sldMk cId="3637848477" sldId="270"/>
            <ac:spMk id="14" creationId="{BCB8F3F3-5EEE-C7C9-AD9A-073577B898D5}"/>
          </ac:spMkLst>
        </pc:spChg>
        <pc:spChg chg="add mod">
          <ac:chgData name="Magalie POMMIER - POK SAS" userId="428126f9-6334-40f4-8798-f9ad14f973c7" providerId="ADAL" clId="{267F0F77-06B0-467C-AEB1-64D4C3C07C92}" dt="2023-09-29T07:02:44.046" v="785" actId="208"/>
          <ac:spMkLst>
            <pc:docMk/>
            <pc:sldMk cId="3637848477" sldId="270"/>
            <ac:spMk id="15" creationId="{4FC57AC0-5297-0EC3-1F23-39E8594729C8}"/>
          </ac:spMkLst>
        </pc:spChg>
        <pc:spChg chg="add mod">
          <ac:chgData name="Magalie POMMIER - POK SAS" userId="428126f9-6334-40f4-8798-f9ad14f973c7" providerId="ADAL" clId="{267F0F77-06B0-467C-AEB1-64D4C3C07C92}" dt="2023-10-02T07:12:21.276" v="6330" actId="1076"/>
          <ac:spMkLst>
            <pc:docMk/>
            <pc:sldMk cId="3637848477" sldId="270"/>
            <ac:spMk id="16" creationId="{A4B7B055-04FD-56EC-D0CF-F75FE1802909}"/>
          </ac:spMkLst>
        </pc:spChg>
        <pc:spChg chg="add mod">
          <ac:chgData name="Magalie POMMIER - POK SAS" userId="428126f9-6334-40f4-8798-f9ad14f973c7" providerId="ADAL" clId="{267F0F77-06B0-467C-AEB1-64D4C3C07C92}" dt="2023-09-29T07:23:35.414" v="998" actId="20577"/>
          <ac:spMkLst>
            <pc:docMk/>
            <pc:sldMk cId="3637848477" sldId="270"/>
            <ac:spMk id="20" creationId="{6EC12456-2C73-16D8-B8E1-915979C9900E}"/>
          </ac:spMkLst>
        </pc:spChg>
        <pc:picChg chg="add del mod">
          <ac:chgData name="Magalie POMMIER - POK SAS" userId="428126f9-6334-40f4-8798-f9ad14f973c7" providerId="ADAL" clId="{267F0F77-06B0-467C-AEB1-64D4C3C07C92}" dt="2023-09-29T06:50:35.618" v="735" actId="478"/>
          <ac:picMkLst>
            <pc:docMk/>
            <pc:sldMk cId="3637848477" sldId="270"/>
            <ac:picMk id="17" creationId="{D3CA5D61-0130-85D2-8816-EAD9CD578285}"/>
          </ac:picMkLst>
        </pc:picChg>
        <pc:picChg chg="add del mod">
          <ac:chgData name="Magalie POMMIER - POK SAS" userId="428126f9-6334-40f4-8798-f9ad14f973c7" providerId="ADAL" clId="{267F0F77-06B0-467C-AEB1-64D4C3C07C92}" dt="2023-09-29T06:59:57.862" v="759" actId="478"/>
          <ac:picMkLst>
            <pc:docMk/>
            <pc:sldMk cId="3637848477" sldId="270"/>
            <ac:picMk id="18" creationId="{56E0699F-01FF-FDB3-E4D9-DADDE5E3EC73}"/>
          </ac:picMkLst>
        </pc:picChg>
        <pc:picChg chg="add mod">
          <ac:chgData name="Magalie POMMIER - POK SAS" userId="428126f9-6334-40f4-8798-f9ad14f973c7" providerId="ADAL" clId="{267F0F77-06B0-467C-AEB1-64D4C3C07C92}" dt="2023-09-29T07:03:01.862" v="788" actId="1076"/>
          <ac:picMkLst>
            <pc:docMk/>
            <pc:sldMk cId="3637848477" sldId="270"/>
            <ac:picMk id="19" creationId="{961E0089-4FEB-109F-CA3C-B379329B4907}"/>
          </ac:picMkLst>
        </pc:picChg>
        <pc:cxnChg chg="add mod">
          <ac:chgData name="Magalie POMMIER - POK SAS" userId="428126f9-6334-40f4-8798-f9ad14f973c7" providerId="ADAL" clId="{267F0F77-06B0-467C-AEB1-64D4C3C07C92}" dt="2023-09-29T07:01:38.093" v="772" actId="1076"/>
          <ac:cxnSpMkLst>
            <pc:docMk/>
            <pc:sldMk cId="3637848477" sldId="270"/>
            <ac:cxnSpMk id="11" creationId="{85ECF93C-A1D7-D146-52D2-29392B9C05E5}"/>
          </ac:cxnSpMkLst>
        </pc:cxnChg>
        <pc:cxnChg chg="add mod">
          <ac:chgData name="Magalie POMMIER - POK SAS" userId="428126f9-6334-40f4-8798-f9ad14f973c7" providerId="ADAL" clId="{267F0F77-06B0-467C-AEB1-64D4C3C07C92}" dt="2023-09-29T07:01:32.637" v="771" actId="1076"/>
          <ac:cxnSpMkLst>
            <pc:docMk/>
            <pc:sldMk cId="3637848477" sldId="270"/>
            <ac:cxnSpMk id="12" creationId="{4CC2815D-573D-006F-B90B-CCE5FC44EF80}"/>
          </ac:cxnSpMkLst>
        </pc:cxnChg>
      </pc:sldChg>
      <pc:sldChg chg="addSp delSp modSp mod modAnim">
        <pc:chgData name="Magalie POMMIER - POK SAS" userId="428126f9-6334-40f4-8798-f9ad14f973c7" providerId="ADAL" clId="{267F0F77-06B0-467C-AEB1-64D4C3C07C92}" dt="2023-10-02T06:08:15.298" v="6329" actId="20577"/>
        <pc:sldMkLst>
          <pc:docMk/>
          <pc:sldMk cId="3120845671" sldId="278"/>
        </pc:sldMkLst>
        <pc:spChg chg="add del mod">
          <ac:chgData name="Magalie POMMIER - POK SAS" userId="428126f9-6334-40f4-8798-f9ad14f973c7" providerId="ADAL" clId="{267F0F77-06B0-467C-AEB1-64D4C3C07C92}" dt="2023-09-29T07:19:15.875" v="917" actId="478"/>
          <ac:spMkLst>
            <pc:docMk/>
            <pc:sldMk cId="3120845671" sldId="278"/>
            <ac:spMk id="2" creationId="{8BBB0742-D9C3-1F08-2FCC-8685A67ECF01}"/>
          </ac:spMkLst>
        </pc:spChg>
        <pc:spChg chg="add del mod">
          <ac:chgData name="Magalie POMMIER - POK SAS" userId="428126f9-6334-40f4-8798-f9ad14f973c7" providerId="ADAL" clId="{267F0F77-06B0-467C-AEB1-64D4C3C07C92}" dt="2023-09-29T07:19:16.737" v="918" actId="478"/>
          <ac:spMkLst>
            <pc:docMk/>
            <pc:sldMk cId="3120845671" sldId="278"/>
            <ac:spMk id="4" creationId="{785308CD-43CF-CBB9-4490-778B4E785979}"/>
          </ac:spMkLst>
        </pc:spChg>
        <pc:spChg chg="add del mod">
          <ac:chgData name="Magalie POMMIER - POK SAS" userId="428126f9-6334-40f4-8798-f9ad14f973c7" providerId="ADAL" clId="{267F0F77-06B0-467C-AEB1-64D4C3C07C92}" dt="2023-09-29T07:19:14.537" v="916" actId="478"/>
          <ac:spMkLst>
            <pc:docMk/>
            <pc:sldMk cId="3120845671" sldId="278"/>
            <ac:spMk id="5" creationId="{8EA21F7B-0C8D-0CC0-65E1-364B1B13DAEA}"/>
          </ac:spMkLst>
        </pc:spChg>
        <pc:spChg chg="del mod">
          <ac:chgData name="Magalie POMMIER - POK SAS" userId="428126f9-6334-40f4-8798-f9ad14f973c7" providerId="ADAL" clId="{267F0F77-06B0-467C-AEB1-64D4C3C07C92}" dt="2023-09-29T07:19:19.892" v="920" actId="478"/>
          <ac:spMkLst>
            <pc:docMk/>
            <pc:sldMk cId="3120845671" sldId="278"/>
            <ac:spMk id="6" creationId="{26442875-A862-7D71-5513-22B77589EF9C}"/>
          </ac:spMkLst>
        </pc:spChg>
        <pc:spChg chg="add del mod">
          <ac:chgData name="Magalie POMMIER - POK SAS" userId="428126f9-6334-40f4-8798-f9ad14f973c7" providerId="ADAL" clId="{267F0F77-06B0-467C-AEB1-64D4C3C07C92}" dt="2023-09-29T07:19:17.737" v="919" actId="478"/>
          <ac:spMkLst>
            <pc:docMk/>
            <pc:sldMk cId="3120845671" sldId="278"/>
            <ac:spMk id="7" creationId="{93171BC7-23EB-08C0-87F0-6E2C33FD237E}"/>
          </ac:spMkLst>
        </pc:spChg>
        <pc:spChg chg="add mod">
          <ac:chgData name="Magalie POMMIER - POK SAS" userId="428126f9-6334-40f4-8798-f9ad14f973c7" providerId="ADAL" clId="{267F0F77-06B0-467C-AEB1-64D4C3C07C92}" dt="2023-09-29T07:19:38.921" v="997" actId="20577"/>
          <ac:spMkLst>
            <pc:docMk/>
            <pc:sldMk cId="3120845671" sldId="278"/>
            <ac:spMk id="9" creationId="{DF614ED7-4127-9FEC-4660-017650AD1072}"/>
          </ac:spMkLst>
        </pc:spChg>
        <pc:spChg chg="add mod">
          <ac:chgData name="Magalie POMMIER - POK SAS" userId="428126f9-6334-40f4-8798-f9ad14f973c7" providerId="ADAL" clId="{267F0F77-06B0-467C-AEB1-64D4C3C07C92}" dt="2023-10-02T06:08:15.298" v="6329" actId="20577"/>
          <ac:spMkLst>
            <pc:docMk/>
            <pc:sldMk cId="3120845671" sldId="278"/>
            <ac:spMk id="10" creationId="{62D1FBA5-3768-74E4-49D5-2C7A7E45FAFD}"/>
          </ac:spMkLst>
        </pc:spChg>
        <pc:picChg chg="add mod">
          <ac:chgData name="Magalie POMMIER - POK SAS" userId="428126f9-6334-40f4-8798-f9ad14f973c7" providerId="ADAL" clId="{267F0F77-06B0-467C-AEB1-64D4C3C07C92}" dt="2023-09-29T07:35:41.545" v="2100" actId="1076"/>
          <ac:picMkLst>
            <pc:docMk/>
            <pc:sldMk cId="3120845671" sldId="278"/>
            <ac:picMk id="11" creationId="{617F5951-68BB-BAE0-9833-75F46EB5B120}"/>
          </ac:picMkLst>
        </pc:picChg>
      </pc:sldChg>
      <pc:sldChg chg="modSp mod">
        <pc:chgData name="Magalie POMMIER - POK SAS" userId="428126f9-6334-40f4-8798-f9ad14f973c7" providerId="ADAL" clId="{267F0F77-06B0-467C-AEB1-64D4C3C07C92}" dt="2023-09-29T07:45:07.005" v="2163" actId="403"/>
        <pc:sldMkLst>
          <pc:docMk/>
          <pc:sldMk cId="939155511" sldId="296"/>
        </pc:sldMkLst>
        <pc:spChg chg="mod">
          <ac:chgData name="Magalie POMMIER - POK SAS" userId="428126f9-6334-40f4-8798-f9ad14f973c7" providerId="ADAL" clId="{267F0F77-06B0-467C-AEB1-64D4C3C07C92}" dt="2023-09-29T07:45:07.005" v="2163" actId="403"/>
          <ac:spMkLst>
            <pc:docMk/>
            <pc:sldMk cId="939155511" sldId="296"/>
            <ac:spMk id="3" creationId="{00000000-0000-0000-0000-000000000000}"/>
          </ac:spMkLst>
        </pc:spChg>
      </pc:sldChg>
      <pc:sldChg chg="addSp delSp modSp mod delAnim modAnim modNotesTx">
        <pc:chgData name="Magalie POMMIER - POK SAS" userId="428126f9-6334-40f4-8798-f9ad14f973c7" providerId="ADAL" clId="{267F0F77-06B0-467C-AEB1-64D4C3C07C92}" dt="2023-09-29T06:26:07.453" v="671" actId="255"/>
        <pc:sldMkLst>
          <pc:docMk/>
          <pc:sldMk cId="1336060864" sldId="309"/>
        </pc:sldMkLst>
        <pc:spChg chg="add del mod">
          <ac:chgData name="Magalie POMMIER - POK SAS" userId="428126f9-6334-40f4-8798-f9ad14f973c7" providerId="ADAL" clId="{267F0F77-06B0-467C-AEB1-64D4C3C07C92}" dt="2023-09-29T06:15:25.640" v="482" actId="478"/>
          <ac:spMkLst>
            <pc:docMk/>
            <pc:sldMk cId="1336060864" sldId="309"/>
            <ac:spMk id="2" creationId="{C4A8B13A-FF69-94F9-7F17-DEFC42C3890E}"/>
          </ac:spMkLst>
        </pc:spChg>
        <pc:spChg chg="mod">
          <ac:chgData name="Magalie POMMIER - POK SAS" userId="428126f9-6334-40f4-8798-f9ad14f973c7" providerId="ADAL" clId="{267F0F77-06B0-467C-AEB1-64D4C3C07C92}" dt="2023-09-29T06:26:07.453" v="671" actId="255"/>
          <ac:spMkLst>
            <pc:docMk/>
            <pc:sldMk cId="1336060864" sldId="309"/>
            <ac:spMk id="5" creationId="{D7DE8FD9-2AAE-6C34-F91A-4E8EB371F615}"/>
          </ac:spMkLst>
        </pc:spChg>
        <pc:picChg chg="add mod">
          <ac:chgData name="Magalie POMMIER - POK SAS" userId="428126f9-6334-40f4-8798-f9ad14f973c7" providerId="ADAL" clId="{267F0F77-06B0-467C-AEB1-64D4C3C07C92}" dt="2023-09-29T06:15:51.005" v="486" actId="1076"/>
          <ac:picMkLst>
            <pc:docMk/>
            <pc:sldMk cId="1336060864" sldId="309"/>
            <ac:picMk id="6" creationId="{C82A7E36-DBAB-3F22-2F2E-A018A512E97B}"/>
          </ac:picMkLst>
        </pc:picChg>
        <pc:picChg chg="add del mod">
          <ac:chgData name="Magalie POMMIER - POK SAS" userId="428126f9-6334-40f4-8798-f9ad14f973c7" providerId="ADAL" clId="{267F0F77-06B0-467C-AEB1-64D4C3C07C92}" dt="2023-09-29T06:18:20.912" v="490" actId="478"/>
          <ac:picMkLst>
            <pc:docMk/>
            <pc:sldMk cId="1336060864" sldId="309"/>
            <ac:picMk id="7" creationId="{D593DD02-9693-DC6F-6E75-A1E6FD3BE7FD}"/>
          </ac:picMkLst>
        </pc:picChg>
        <pc:picChg chg="add mod">
          <ac:chgData name="Magalie POMMIER - POK SAS" userId="428126f9-6334-40f4-8798-f9ad14f973c7" providerId="ADAL" clId="{267F0F77-06B0-467C-AEB1-64D4C3C07C92}" dt="2023-09-29T06:18:37.141" v="492" actId="1076"/>
          <ac:picMkLst>
            <pc:docMk/>
            <pc:sldMk cId="1336060864" sldId="309"/>
            <ac:picMk id="8" creationId="{9E0BF581-4C02-0D8E-71B1-668ED8672D7C}"/>
          </ac:picMkLst>
        </pc:picChg>
      </pc:sldChg>
      <pc:sldChg chg="addSp delSp modSp new mod ord modAnim">
        <pc:chgData name="Magalie POMMIER - POK SAS" userId="428126f9-6334-40f4-8798-f9ad14f973c7" providerId="ADAL" clId="{267F0F77-06B0-467C-AEB1-64D4C3C07C92}" dt="2023-09-29T08:54:04.172" v="6245" actId="1076"/>
        <pc:sldMkLst>
          <pc:docMk/>
          <pc:sldMk cId="2949801378" sldId="312"/>
        </pc:sldMkLst>
        <pc:spChg chg="del">
          <ac:chgData name="Magalie POMMIER - POK SAS" userId="428126f9-6334-40f4-8798-f9ad14f973c7" providerId="ADAL" clId="{267F0F77-06B0-467C-AEB1-64D4C3C07C92}" dt="2023-09-29T07:45:20.403" v="2170" actId="478"/>
          <ac:spMkLst>
            <pc:docMk/>
            <pc:sldMk cId="2949801378" sldId="312"/>
            <ac:spMk id="2" creationId="{AE28C363-5BA5-B3CC-220D-150957E1D640}"/>
          </ac:spMkLst>
        </pc:spChg>
        <pc:spChg chg="del">
          <ac:chgData name="Magalie POMMIER - POK SAS" userId="428126f9-6334-40f4-8798-f9ad14f973c7" providerId="ADAL" clId="{267F0F77-06B0-467C-AEB1-64D4C3C07C92}" dt="2023-09-29T07:45:21.443" v="2171" actId="478"/>
          <ac:spMkLst>
            <pc:docMk/>
            <pc:sldMk cId="2949801378" sldId="312"/>
            <ac:spMk id="4" creationId="{65353FE2-F821-4594-BC82-A6F6145C4CE5}"/>
          </ac:spMkLst>
        </pc:spChg>
        <pc:spChg chg="mod">
          <ac:chgData name="Magalie POMMIER - POK SAS" userId="428126f9-6334-40f4-8798-f9ad14f973c7" providerId="ADAL" clId="{267F0F77-06B0-467C-AEB1-64D4C3C07C92}" dt="2023-09-29T08:48:39.101" v="6229" actId="20577"/>
          <ac:spMkLst>
            <pc:docMk/>
            <pc:sldMk cId="2949801378" sldId="312"/>
            <ac:spMk id="5" creationId="{0FA8DDA3-3857-DA49-A9AD-6D344E0AE76E}"/>
          </ac:spMkLst>
        </pc:spChg>
        <pc:spChg chg="add mod">
          <ac:chgData name="Magalie POMMIER - POK SAS" userId="428126f9-6334-40f4-8798-f9ad14f973c7" providerId="ADAL" clId="{267F0F77-06B0-467C-AEB1-64D4C3C07C92}" dt="2023-09-29T07:51:58.092" v="3226" actId="20577"/>
          <ac:spMkLst>
            <pc:docMk/>
            <pc:sldMk cId="2949801378" sldId="312"/>
            <ac:spMk id="6" creationId="{85900163-7CBA-BDD0-76B6-81536DF56139}"/>
          </ac:spMkLst>
        </pc:spChg>
        <pc:picChg chg="add mod">
          <ac:chgData name="Magalie POMMIER - POK SAS" userId="428126f9-6334-40f4-8798-f9ad14f973c7" providerId="ADAL" clId="{267F0F77-06B0-467C-AEB1-64D4C3C07C92}" dt="2023-09-29T08:54:04.172" v="6245" actId="1076"/>
          <ac:picMkLst>
            <pc:docMk/>
            <pc:sldMk cId="2949801378" sldId="312"/>
            <ac:picMk id="7" creationId="{3D357ABF-C9B9-F25D-2986-179A6658F0E2}"/>
          </ac:picMkLst>
        </pc:picChg>
      </pc:sldChg>
      <pc:sldChg chg="addSp delSp modSp new mod ord modAnim">
        <pc:chgData name="Magalie POMMIER - POK SAS" userId="428126f9-6334-40f4-8798-f9ad14f973c7" providerId="ADAL" clId="{267F0F77-06B0-467C-AEB1-64D4C3C07C92}" dt="2023-09-29T08:58:44.590" v="6247" actId="1076"/>
        <pc:sldMkLst>
          <pc:docMk/>
          <pc:sldMk cId="2468131688" sldId="313"/>
        </pc:sldMkLst>
        <pc:spChg chg="del">
          <ac:chgData name="Magalie POMMIER - POK SAS" userId="428126f9-6334-40f4-8798-f9ad14f973c7" providerId="ADAL" clId="{267F0F77-06B0-467C-AEB1-64D4C3C07C92}" dt="2023-09-29T07:52:33.805" v="3228" actId="478"/>
          <ac:spMkLst>
            <pc:docMk/>
            <pc:sldMk cId="2468131688" sldId="313"/>
            <ac:spMk id="2" creationId="{2E435CBD-FC44-65B4-B49D-A72C554515C0}"/>
          </ac:spMkLst>
        </pc:spChg>
        <pc:spChg chg="del">
          <ac:chgData name="Magalie POMMIER - POK SAS" userId="428126f9-6334-40f4-8798-f9ad14f973c7" providerId="ADAL" clId="{267F0F77-06B0-467C-AEB1-64D4C3C07C92}" dt="2023-09-29T07:52:34.692" v="3229" actId="478"/>
          <ac:spMkLst>
            <pc:docMk/>
            <pc:sldMk cId="2468131688" sldId="313"/>
            <ac:spMk id="3" creationId="{C4005B24-638F-1167-9399-47F7362701E0}"/>
          </ac:spMkLst>
        </pc:spChg>
        <pc:spChg chg="del">
          <ac:chgData name="Magalie POMMIER - POK SAS" userId="428126f9-6334-40f4-8798-f9ad14f973c7" providerId="ADAL" clId="{267F0F77-06B0-467C-AEB1-64D4C3C07C92}" dt="2023-09-29T07:52:32.620" v="3227" actId="478"/>
          <ac:spMkLst>
            <pc:docMk/>
            <pc:sldMk cId="2468131688" sldId="313"/>
            <ac:spMk id="5" creationId="{16E6E4FF-9C5B-EF34-BE7B-191F6A1B3DA2}"/>
          </ac:spMkLst>
        </pc:spChg>
        <pc:spChg chg="mod">
          <ac:chgData name="Magalie POMMIER - POK SAS" userId="428126f9-6334-40f4-8798-f9ad14f973c7" providerId="ADAL" clId="{267F0F77-06B0-467C-AEB1-64D4C3C07C92}" dt="2023-09-29T08:48:45.821" v="6243" actId="20577"/>
          <ac:spMkLst>
            <pc:docMk/>
            <pc:sldMk cId="2468131688" sldId="313"/>
            <ac:spMk id="6" creationId="{40A3ADF6-1112-D432-1CF8-473C3A98AAAE}"/>
          </ac:spMkLst>
        </pc:spChg>
        <pc:spChg chg="add mod">
          <ac:chgData name="Magalie POMMIER - POK SAS" userId="428126f9-6334-40f4-8798-f9ad14f973c7" providerId="ADAL" clId="{267F0F77-06B0-467C-AEB1-64D4C3C07C92}" dt="2023-09-29T08:48:20.685" v="6215" actId="20577"/>
          <ac:spMkLst>
            <pc:docMk/>
            <pc:sldMk cId="2468131688" sldId="313"/>
            <ac:spMk id="7" creationId="{F241B94A-FDD7-336E-B1E6-195E56C2E077}"/>
          </ac:spMkLst>
        </pc:spChg>
        <pc:picChg chg="add mod">
          <ac:chgData name="Magalie POMMIER - POK SAS" userId="428126f9-6334-40f4-8798-f9ad14f973c7" providerId="ADAL" clId="{267F0F77-06B0-467C-AEB1-64D4C3C07C92}" dt="2023-09-29T08:58:44.590" v="6247" actId="1076"/>
          <ac:picMkLst>
            <pc:docMk/>
            <pc:sldMk cId="2468131688" sldId="313"/>
            <ac:picMk id="8" creationId="{90554791-FF03-6858-5FC7-8C95DE2D3D3E}"/>
          </ac:picMkLst>
        </pc:picChg>
      </pc:sldChg>
      <pc:sldChg chg="delSp modSp new mod ord">
        <pc:chgData name="Magalie POMMIER - POK SAS" userId="428126f9-6334-40f4-8798-f9ad14f973c7" providerId="ADAL" clId="{267F0F77-06B0-467C-AEB1-64D4C3C07C92}" dt="2023-09-29T08:46:58.293" v="6207" actId="1076"/>
        <pc:sldMkLst>
          <pc:docMk/>
          <pc:sldMk cId="872411128" sldId="314"/>
        </pc:sldMkLst>
        <pc:spChg chg="del">
          <ac:chgData name="Magalie POMMIER - POK SAS" userId="428126f9-6334-40f4-8798-f9ad14f973c7" providerId="ADAL" clId="{267F0F77-06B0-467C-AEB1-64D4C3C07C92}" dt="2023-09-29T08:03:27.644" v="4042" actId="478"/>
          <ac:spMkLst>
            <pc:docMk/>
            <pc:sldMk cId="872411128" sldId="314"/>
            <ac:spMk id="2" creationId="{11BCCD3E-0E33-325B-4A1E-7733C3AE5BA6}"/>
          </ac:spMkLst>
        </pc:spChg>
        <pc:spChg chg="mod">
          <ac:chgData name="Magalie POMMIER - POK SAS" userId="428126f9-6334-40f4-8798-f9ad14f973c7" providerId="ADAL" clId="{267F0F77-06B0-467C-AEB1-64D4C3C07C92}" dt="2023-09-29T08:46:58.293" v="6207" actId="1076"/>
          <ac:spMkLst>
            <pc:docMk/>
            <pc:sldMk cId="872411128" sldId="314"/>
            <ac:spMk id="3" creationId="{DBD2E666-5698-791E-F02B-571267817BC1}"/>
          </ac:spMkLst>
        </pc:spChg>
      </pc:sldChg>
      <pc:sldChg chg="addSp delSp modSp new mod ord">
        <pc:chgData name="Magalie POMMIER - POK SAS" userId="428126f9-6334-40f4-8798-f9ad14f973c7" providerId="ADAL" clId="{267F0F77-06B0-467C-AEB1-64D4C3C07C92}" dt="2023-09-29T08:46:09.285" v="6124" actId="20577"/>
        <pc:sldMkLst>
          <pc:docMk/>
          <pc:sldMk cId="1203370934" sldId="315"/>
        </pc:sldMkLst>
        <pc:spChg chg="del">
          <ac:chgData name="Magalie POMMIER - POK SAS" userId="428126f9-6334-40f4-8798-f9ad14f973c7" providerId="ADAL" clId="{267F0F77-06B0-467C-AEB1-64D4C3C07C92}" dt="2023-09-29T08:04:13.530" v="4169" actId="478"/>
          <ac:spMkLst>
            <pc:docMk/>
            <pc:sldMk cId="1203370934" sldId="315"/>
            <ac:spMk id="2" creationId="{451CA594-E1F3-35C5-6D7D-68582AC80C96}"/>
          </ac:spMkLst>
        </pc:spChg>
        <pc:spChg chg="del">
          <ac:chgData name="Magalie POMMIER - POK SAS" userId="428126f9-6334-40f4-8798-f9ad14f973c7" providerId="ADAL" clId="{267F0F77-06B0-467C-AEB1-64D4C3C07C92}" dt="2023-09-29T08:04:14.738" v="4170" actId="478"/>
          <ac:spMkLst>
            <pc:docMk/>
            <pc:sldMk cId="1203370934" sldId="315"/>
            <ac:spMk id="4" creationId="{C73DA27A-80D6-A741-A1BB-5172ED00172F}"/>
          </ac:spMkLst>
        </pc:spChg>
        <pc:spChg chg="mod">
          <ac:chgData name="Magalie POMMIER - POK SAS" userId="428126f9-6334-40f4-8798-f9ad14f973c7" providerId="ADAL" clId="{267F0F77-06B0-467C-AEB1-64D4C3C07C92}" dt="2023-09-29T08:27:47.332" v="4742" actId="20577"/>
          <ac:spMkLst>
            <pc:docMk/>
            <pc:sldMk cId="1203370934" sldId="315"/>
            <ac:spMk id="5" creationId="{CE6B2C1D-FCFD-278C-72FD-64C5E37A91FC}"/>
          </ac:spMkLst>
        </pc:spChg>
        <pc:spChg chg="add mod">
          <ac:chgData name="Magalie POMMIER - POK SAS" userId="428126f9-6334-40f4-8798-f9ad14f973c7" providerId="ADAL" clId="{267F0F77-06B0-467C-AEB1-64D4C3C07C92}" dt="2023-09-29T08:46:09.285" v="6124" actId="20577"/>
          <ac:spMkLst>
            <pc:docMk/>
            <pc:sldMk cId="1203370934" sldId="315"/>
            <ac:spMk id="6" creationId="{DC05FC11-4AAD-2EAF-5A7A-9159A4A31D10}"/>
          </ac:spMkLst>
        </pc:spChg>
      </pc:sldChg>
      <pc:sldChg chg="addSp delSp modSp new mod ord">
        <pc:chgData name="Magalie POMMIER - POK SAS" userId="428126f9-6334-40f4-8798-f9ad14f973c7" providerId="ADAL" clId="{267F0F77-06B0-467C-AEB1-64D4C3C07C92}" dt="2023-09-29T09:00:42.785" v="6278" actId="20577"/>
        <pc:sldMkLst>
          <pc:docMk/>
          <pc:sldMk cId="3677082205" sldId="316"/>
        </pc:sldMkLst>
        <pc:spChg chg="del">
          <ac:chgData name="Magalie POMMIER - POK SAS" userId="428126f9-6334-40f4-8798-f9ad14f973c7" providerId="ADAL" clId="{267F0F77-06B0-467C-AEB1-64D4C3C07C92}" dt="2023-09-29T08:07:47.794" v="4172" actId="478"/>
          <ac:spMkLst>
            <pc:docMk/>
            <pc:sldMk cId="3677082205" sldId="316"/>
            <ac:spMk id="2" creationId="{629E946D-34F2-1977-59F6-5750D45D5DCB}"/>
          </ac:spMkLst>
        </pc:spChg>
        <pc:spChg chg="del">
          <ac:chgData name="Magalie POMMIER - POK SAS" userId="428126f9-6334-40f4-8798-f9ad14f973c7" providerId="ADAL" clId="{267F0F77-06B0-467C-AEB1-64D4C3C07C92}" dt="2023-09-29T08:07:45.633" v="4171" actId="478"/>
          <ac:spMkLst>
            <pc:docMk/>
            <pc:sldMk cId="3677082205" sldId="316"/>
            <ac:spMk id="3" creationId="{62E1BD12-CAD7-FA73-FB58-F15E29E09A58}"/>
          </ac:spMkLst>
        </pc:spChg>
        <pc:spChg chg="del">
          <ac:chgData name="Magalie POMMIER - POK SAS" userId="428126f9-6334-40f4-8798-f9ad14f973c7" providerId="ADAL" clId="{267F0F77-06B0-467C-AEB1-64D4C3C07C92}" dt="2023-09-29T08:07:49.378" v="4173" actId="478"/>
          <ac:spMkLst>
            <pc:docMk/>
            <pc:sldMk cId="3677082205" sldId="316"/>
            <ac:spMk id="5" creationId="{20DCB9D9-519F-4298-EAF7-51D0E78A94AC}"/>
          </ac:spMkLst>
        </pc:spChg>
        <pc:spChg chg="mod">
          <ac:chgData name="Magalie POMMIER - POK SAS" userId="428126f9-6334-40f4-8798-f9ad14f973c7" providerId="ADAL" clId="{267F0F77-06B0-467C-AEB1-64D4C3C07C92}" dt="2023-09-29T08:35:14.556" v="5441" actId="27636"/>
          <ac:spMkLst>
            <pc:docMk/>
            <pc:sldMk cId="3677082205" sldId="316"/>
            <ac:spMk id="6" creationId="{7B3DDE17-4011-DA93-A919-404CE1265A51}"/>
          </ac:spMkLst>
        </pc:spChg>
        <pc:spChg chg="add mod">
          <ac:chgData name="Magalie POMMIER - POK SAS" userId="428126f9-6334-40f4-8798-f9ad14f973c7" providerId="ADAL" clId="{267F0F77-06B0-467C-AEB1-64D4C3C07C92}" dt="2023-09-29T09:00:42.785" v="6278" actId="20577"/>
          <ac:spMkLst>
            <pc:docMk/>
            <pc:sldMk cId="3677082205" sldId="316"/>
            <ac:spMk id="7" creationId="{888DCF25-75FF-FE0C-D513-129314A5367D}"/>
          </ac:spMkLst>
        </pc:spChg>
      </pc:sldChg>
    </pc:docChg>
  </pc:docChgLst>
  <pc:docChgLst>
    <pc:chgData name="Magalie POMMIER - POK SAS" userId="S::magalie.pommier@pok-fire.com::428126f9-6334-40f4-8798-f9ad14f973c7" providerId="AD" clId="Web-{15792E65-7F97-1318-1E50-B0876CD2069E}"/>
    <pc:docChg chg="addSld delSld modSld sldOrd modSection">
      <pc:chgData name="Magalie POMMIER - POK SAS" userId="S::magalie.pommier@pok-fire.com::428126f9-6334-40f4-8798-f9ad14f973c7" providerId="AD" clId="Web-{15792E65-7F97-1318-1E50-B0876CD2069E}" dt="2023-10-05T14:22:07.249" v="57"/>
      <pc:docMkLst>
        <pc:docMk/>
      </pc:docMkLst>
      <pc:sldChg chg="modSp">
        <pc:chgData name="Magalie POMMIER - POK SAS" userId="S::magalie.pommier@pok-fire.com::428126f9-6334-40f4-8798-f9ad14f973c7" providerId="AD" clId="Web-{15792E65-7F97-1318-1E50-B0876CD2069E}" dt="2023-10-05T12:16:51.677" v="11" actId="1076"/>
        <pc:sldMkLst>
          <pc:docMk/>
          <pc:sldMk cId="2976689109" sldId="256"/>
        </pc:sldMkLst>
        <pc:spChg chg="mod">
          <ac:chgData name="Magalie POMMIER - POK SAS" userId="S::magalie.pommier@pok-fire.com::428126f9-6334-40f4-8798-f9ad14f973c7" providerId="AD" clId="Web-{15792E65-7F97-1318-1E50-B0876CD2069E}" dt="2023-10-05T12:16:51.677" v="11" actId="1076"/>
          <ac:spMkLst>
            <pc:docMk/>
            <pc:sldMk cId="2976689109" sldId="256"/>
            <ac:spMk id="2" creationId="{00000000-0000-0000-0000-000000000000}"/>
          </ac:spMkLst>
        </pc:spChg>
      </pc:sldChg>
      <pc:sldChg chg="addSp delSp modSp">
        <pc:chgData name="Magalie POMMIER - POK SAS" userId="S::magalie.pommier@pok-fire.com::428126f9-6334-40f4-8798-f9ad14f973c7" providerId="AD" clId="Web-{15792E65-7F97-1318-1E50-B0876CD2069E}" dt="2023-10-05T12:23:56.268" v="55" actId="1076"/>
        <pc:sldMkLst>
          <pc:docMk/>
          <pc:sldMk cId="3637848477" sldId="270"/>
        </pc:sldMkLst>
        <pc:spChg chg="add del mod">
          <ac:chgData name="Magalie POMMIER - POK SAS" userId="S::magalie.pommier@pok-fire.com::428126f9-6334-40f4-8798-f9ad14f973c7" providerId="AD" clId="Web-{15792E65-7F97-1318-1E50-B0876CD2069E}" dt="2023-10-05T12:19:06.134" v="29"/>
          <ac:spMkLst>
            <pc:docMk/>
            <pc:sldMk cId="3637848477" sldId="270"/>
            <ac:spMk id="4" creationId="{CC3E4242-D9DB-347F-2E34-8F4A094A77A6}"/>
          </ac:spMkLst>
        </pc:spChg>
        <pc:spChg chg="del">
          <ac:chgData name="Magalie POMMIER - POK SAS" userId="S::magalie.pommier@pok-fire.com::428126f9-6334-40f4-8798-f9ad14f973c7" providerId="AD" clId="Web-{15792E65-7F97-1318-1E50-B0876CD2069E}" dt="2023-10-05T12:19:03.353" v="28"/>
          <ac:spMkLst>
            <pc:docMk/>
            <pc:sldMk cId="3637848477" sldId="270"/>
            <ac:spMk id="5" creationId="{81FE95E8-70FC-DB72-4061-4EC5BD0A4C2F}"/>
          </ac:spMkLst>
        </pc:spChg>
        <pc:spChg chg="mod">
          <ac:chgData name="Magalie POMMIER - POK SAS" userId="S::magalie.pommier@pok-fire.com::428126f9-6334-40f4-8798-f9ad14f973c7" providerId="AD" clId="Web-{15792E65-7F97-1318-1E50-B0876CD2069E}" dt="2023-10-05T12:23:38.393" v="50" actId="1076"/>
          <ac:spMkLst>
            <pc:docMk/>
            <pc:sldMk cId="3637848477" sldId="270"/>
            <ac:spMk id="7" creationId="{50432246-DAA7-E6E9-44B8-385C7F15AF53}"/>
          </ac:spMkLst>
        </pc:spChg>
        <pc:spChg chg="mod">
          <ac:chgData name="Magalie POMMIER - POK SAS" userId="S::magalie.pommier@pok-fire.com::428126f9-6334-40f4-8798-f9ad14f973c7" providerId="AD" clId="Web-{15792E65-7F97-1318-1E50-B0876CD2069E}" dt="2023-10-05T12:23:52.018" v="54" actId="1076"/>
          <ac:spMkLst>
            <pc:docMk/>
            <pc:sldMk cId="3637848477" sldId="270"/>
            <ac:spMk id="8" creationId="{E5B319E6-9282-0AB9-FBBE-265270917FDA}"/>
          </ac:spMkLst>
        </pc:spChg>
        <pc:spChg chg="mod">
          <ac:chgData name="Magalie POMMIER - POK SAS" userId="S::magalie.pommier@pok-fire.com::428126f9-6334-40f4-8798-f9ad14f973c7" providerId="AD" clId="Web-{15792E65-7F97-1318-1E50-B0876CD2069E}" dt="2023-10-05T12:23:48.424" v="53" actId="1076"/>
          <ac:spMkLst>
            <pc:docMk/>
            <pc:sldMk cId="3637848477" sldId="270"/>
            <ac:spMk id="9" creationId="{CBA65BD2-1812-8123-6D0B-7E0EB2495A89}"/>
          </ac:spMkLst>
        </pc:spChg>
        <pc:spChg chg="mod">
          <ac:chgData name="Magalie POMMIER - POK SAS" userId="S::magalie.pommier@pok-fire.com::428126f9-6334-40f4-8798-f9ad14f973c7" providerId="AD" clId="Web-{15792E65-7F97-1318-1E50-B0876CD2069E}" dt="2023-10-05T12:23:56.268" v="55" actId="1076"/>
          <ac:spMkLst>
            <pc:docMk/>
            <pc:sldMk cId="3637848477" sldId="270"/>
            <ac:spMk id="20" creationId="{6EC12456-2C73-16D8-B8E1-915979C9900E}"/>
          </ac:spMkLst>
        </pc:spChg>
        <pc:picChg chg="add">
          <ac:chgData name="Magalie POMMIER - POK SAS" userId="S::magalie.pommier@pok-fire.com::428126f9-6334-40f4-8798-f9ad14f973c7" providerId="AD" clId="Web-{15792E65-7F97-1318-1E50-B0876CD2069E}" dt="2023-10-05T12:19:06.619" v="30"/>
          <ac:picMkLst>
            <pc:docMk/>
            <pc:sldMk cId="3637848477" sldId="270"/>
            <ac:picMk id="13" creationId="{E117F57E-3755-D0B6-040C-C960CEE018F9}"/>
          </ac:picMkLst>
        </pc:picChg>
        <pc:cxnChg chg="mod">
          <ac:chgData name="Magalie POMMIER - POK SAS" userId="S::magalie.pommier@pok-fire.com::428126f9-6334-40f4-8798-f9ad14f973c7" providerId="AD" clId="Web-{15792E65-7F97-1318-1E50-B0876CD2069E}" dt="2023-10-05T12:23:45.580" v="52" actId="1076"/>
          <ac:cxnSpMkLst>
            <pc:docMk/>
            <pc:sldMk cId="3637848477" sldId="270"/>
            <ac:cxnSpMk id="11" creationId="{85ECF93C-A1D7-D146-52D2-29392B9C05E5}"/>
          </ac:cxnSpMkLst>
        </pc:cxnChg>
        <pc:cxnChg chg="mod">
          <ac:chgData name="Magalie POMMIER - POK SAS" userId="S::magalie.pommier@pok-fire.com::428126f9-6334-40f4-8798-f9ad14f973c7" providerId="AD" clId="Web-{15792E65-7F97-1318-1E50-B0876CD2069E}" dt="2023-10-05T12:23:40.440" v="51" actId="1076"/>
          <ac:cxnSpMkLst>
            <pc:docMk/>
            <pc:sldMk cId="3637848477" sldId="270"/>
            <ac:cxnSpMk id="12" creationId="{4CC2815D-573D-006F-B90B-CCE5FC44EF80}"/>
          </ac:cxnSpMkLst>
        </pc:cxnChg>
      </pc:sldChg>
      <pc:sldChg chg="addSp delSp modSp ord">
        <pc:chgData name="Magalie POMMIER - POK SAS" userId="S::magalie.pommier@pok-fire.com::428126f9-6334-40f4-8798-f9ad14f973c7" providerId="AD" clId="Web-{15792E65-7F97-1318-1E50-B0876CD2069E}" dt="2023-10-05T12:22:53.344" v="48"/>
        <pc:sldMkLst>
          <pc:docMk/>
          <pc:sldMk cId="1336060864" sldId="309"/>
        </pc:sldMkLst>
        <pc:spChg chg="add del mod">
          <ac:chgData name="Magalie POMMIER - POK SAS" userId="S::magalie.pommier@pok-fire.com::428126f9-6334-40f4-8798-f9ad14f973c7" providerId="AD" clId="Web-{15792E65-7F97-1318-1E50-B0876CD2069E}" dt="2023-10-05T12:18:55.900" v="27"/>
          <ac:spMkLst>
            <pc:docMk/>
            <pc:sldMk cId="1336060864" sldId="309"/>
            <ac:spMk id="4" creationId="{5457F81A-6D4C-F379-9B93-329EAC8FBE42}"/>
          </ac:spMkLst>
        </pc:spChg>
        <pc:spChg chg="del">
          <ac:chgData name="Magalie POMMIER - POK SAS" userId="S::magalie.pommier@pok-fire.com::428126f9-6334-40f4-8798-f9ad14f973c7" providerId="AD" clId="Web-{15792E65-7F97-1318-1E50-B0876CD2069E}" dt="2023-10-05T12:18:52.806" v="25"/>
          <ac:spMkLst>
            <pc:docMk/>
            <pc:sldMk cId="1336060864" sldId="309"/>
            <ac:spMk id="5" creationId="{D7DE8FD9-2AAE-6C34-F91A-4E8EB371F615}"/>
          </ac:spMkLst>
        </pc:spChg>
        <pc:picChg chg="add">
          <ac:chgData name="Magalie POMMIER - POK SAS" userId="S::magalie.pommier@pok-fire.com::428126f9-6334-40f4-8798-f9ad14f973c7" providerId="AD" clId="Web-{15792E65-7F97-1318-1E50-B0876CD2069E}" dt="2023-10-05T12:18:53.150" v="26"/>
          <ac:picMkLst>
            <pc:docMk/>
            <pc:sldMk cId="1336060864" sldId="309"/>
            <ac:picMk id="9" creationId="{8209569E-E405-F3F0-F1C2-BC78B9153BD0}"/>
          </ac:picMkLst>
        </pc:picChg>
      </pc:sldChg>
      <pc:sldChg chg="addSp delSp del">
        <pc:chgData name="Magalie POMMIER - POK SAS" userId="S::magalie.pommier@pok-fire.com::428126f9-6334-40f4-8798-f9ad14f973c7" providerId="AD" clId="Web-{15792E65-7F97-1318-1E50-B0876CD2069E}" dt="2023-10-05T12:21:31.451" v="46"/>
        <pc:sldMkLst>
          <pc:docMk/>
          <pc:sldMk cId="4091771812" sldId="317"/>
        </pc:sldMkLst>
        <pc:spChg chg="del">
          <ac:chgData name="Magalie POMMIER - POK SAS" userId="S::magalie.pommier@pok-fire.com::428126f9-6334-40f4-8798-f9ad14f973c7" providerId="AD" clId="Web-{15792E65-7F97-1318-1E50-B0876CD2069E}" dt="2023-10-05T12:18:19.117" v="17"/>
          <ac:spMkLst>
            <pc:docMk/>
            <pc:sldMk cId="4091771812" sldId="317"/>
            <ac:spMk id="4" creationId="{880B7E3B-1692-5DE7-7EA9-989D7E56C633}"/>
          </ac:spMkLst>
        </pc:spChg>
        <pc:picChg chg="add">
          <ac:chgData name="Magalie POMMIER - POK SAS" userId="S::magalie.pommier@pok-fire.com::428126f9-6334-40f4-8798-f9ad14f973c7" providerId="AD" clId="Web-{15792E65-7F97-1318-1E50-B0876CD2069E}" dt="2023-10-05T12:18:24.368" v="18"/>
          <ac:picMkLst>
            <pc:docMk/>
            <pc:sldMk cId="4091771812" sldId="317"/>
            <ac:picMk id="6" creationId="{DD29F6C8-25B0-B056-B53B-BF6611E983AF}"/>
          </ac:picMkLst>
        </pc:picChg>
      </pc:sldChg>
      <pc:sldChg chg="addSp delSp modSp">
        <pc:chgData name="Magalie POMMIER - POK SAS" userId="S::magalie.pommier@pok-fire.com::428126f9-6334-40f4-8798-f9ad14f973c7" providerId="AD" clId="Web-{15792E65-7F97-1318-1E50-B0876CD2069E}" dt="2023-10-05T12:18:37.852" v="21"/>
        <pc:sldMkLst>
          <pc:docMk/>
          <pc:sldMk cId="3341400826" sldId="318"/>
        </pc:sldMkLst>
        <pc:spChg chg="del mod">
          <ac:chgData name="Magalie POMMIER - POK SAS" userId="S::magalie.pommier@pok-fire.com::428126f9-6334-40f4-8798-f9ad14f973c7" providerId="AD" clId="Web-{15792E65-7F97-1318-1E50-B0876CD2069E}" dt="2023-10-05T12:18:37.852" v="21"/>
          <ac:spMkLst>
            <pc:docMk/>
            <pc:sldMk cId="3341400826" sldId="318"/>
            <ac:spMk id="6" creationId="{D69957C4-3794-D28B-0848-8938CF07DC90}"/>
          </ac:spMkLst>
        </pc:spChg>
        <pc:picChg chg="add">
          <ac:chgData name="Magalie POMMIER - POK SAS" userId="S::magalie.pommier@pok-fire.com::428126f9-6334-40f4-8798-f9ad14f973c7" providerId="AD" clId="Web-{15792E65-7F97-1318-1E50-B0876CD2069E}" dt="2023-10-05T12:18:33.915" v="20"/>
          <ac:picMkLst>
            <pc:docMk/>
            <pc:sldMk cId="3341400826" sldId="318"/>
            <ac:picMk id="5" creationId="{06BA3867-F466-41EA-CAE3-43EEA8562E7A}"/>
          </ac:picMkLst>
        </pc:picChg>
      </pc:sldChg>
      <pc:sldChg chg="addSp modSp">
        <pc:chgData name="Magalie POMMIER - POK SAS" userId="S::magalie.pommier@pok-fire.com::428126f9-6334-40f4-8798-f9ad14f973c7" providerId="AD" clId="Web-{15792E65-7F97-1318-1E50-B0876CD2069E}" dt="2023-10-05T12:20:16.277" v="45" actId="1076"/>
        <pc:sldMkLst>
          <pc:docMk/>
          <pc:sldMk cId="13078921" sldId="319"/>
        </pc:sldMkLst>
        <pc:spChg chg="mod">
          <ac:chgData name="Magalie POMMIER - POK SAS" userId="S::magalie.pommier@pok-fire.com::428126f9-6334-40f4-8798-f9ad14f973c7" providerId="AD" clId="Web-{15792E65-7F97-1318-1E50-B0876CD2069E}" dt="2023-10-05T12:19:38.198" v="35"/>
          <ac:spMkLst>
            <pc:docMk/>
            <pc:sldMk cId="13078921" sldId="319"/>
            <ac:spMk id="2" creationId="{DA3AC6D1-1D80-1101-4BF5-1FDAF9232213}"/>
          </ac:spMkLst>
        </pc:spChg>
        <pc:spChg chg="mod">
          <ac:chgData name="Magalie POMMIER - POK SAS" userId="S::magalie.pommier@pok-fire.com::428126f9-6334-40f4-8798-f9ad14f973c7" providerId="AD" clId="Web-{15792E65-7F97-1318-1E50-B0876CD2069E}" dt="2023-10-05T12:19:55.948" v="39"/>
          <ac:spMkLst>
            <pc:docMk/>
            <pc:sldMk cId="13078921" sldId="319"/>
            <ac:spMk id="6" creationId="{DA8D3683-39DD-0846-C46E-0E2B41FEC8FE}"/>
          </ac:spMkLst>
        </pc:spChg>
        <pc:spChg chg="mod">
          <ac:chgData name="Magalie POMMIER - POK SAS" userId="S::magalie.pommier@pok-fire.com::428126f9-6334-40f4-8798-f9ad14f973c7" providerId="AD" clId="Web-{15792E65-7F97-1318-1E50-B0876CD2069E}" dt="2023-10-05T12:20:16.277" v="45" actId="1076"/>
          <ac:spMkLst>
            <pc:docMk/>
            <pc:sldMk cId="13078921" sldId="319"/>
            <ac:spMk id="7" creationId="{E401EC98-3B67-5E46-407D-6EFE2F638078}"/>
          </ac:spMkLst>
        </pc:spChg>
        <pc:spChg chg="mod">
          <ac:chgData name="Magalie POMMIER - POK SAS" userId="S::magalie.pommier@pok-fire.com::428126f9-6334-40f4-8798-f9ad14f973c7" providerId="AD" clId="Web-{15792E65-7F97-1318-1E50-B0876CD2069E}" dt="2023-10-05T12:19:47.464" v="37"/>
          <ac:spMkLst>
            <pc:docMk/>
            <pc:sldMk cId="13078921" sldId="319"/>
            <ac:spMk id="8" creationId="{7B0DCD38-188C-76AE-5664-980CA49683B8}"/>
          </ac:spMkLst>
        </pc:spChg>
        <pc:spChg chg="mod">
          <ac:chgData name="Magalie POMMIER - POK SAS" userId="S::magalie.pommier@pok-fire.com::428126f9-6334-40f4-8798-f9ad14f973c7" providerId="AD" clId="Web-{15792E65-7F97-1318-1E50-B0876CD2069E}" dt="2023-10-05T12:20:08.386" v="43"/>
          <ac:spMkLst>
            <pc:docMk/>
            <pc:sldMk cId="13078921" sldId="319"/>
            <ac:spMk id="9" creationId="{F35CE548-BC72-DF26-B6F8-8072F9A46985}"/>
          </ac:spMkLst>
        </pc:spChg>
        <pc:picChg chg="add mod">
          <ac:chgData name="Magalie POMMIER - POK SAS" userId="S::magalie.pommier@pok-fire.com::428126f9-6334-40f4-8798-f9ad14f973c7" providerId="AD" clId="Web-{15792E65-7F97-1318-1E50-B0876CD2069E}" dt="2023-10-05T12:18:09.492" v="16" actId="14100"/>
          <ac:picMkLst>
            <pc:docMk/>
            <pc:sldMk cId="13078921" sldId="319"/>
            <ac:picMk id="5" creationId="{94701510-4A79-A407-EE48-BAFC8D90D80E}"/>
          </ac:picMkLst>
        </pc:picChg>
      </pc:sldChg>
      <pc:sldChg chg="addSp delSp modSp">
        <pc:chgData name="Magalie POMMIER - POK SAS" userId="S::magalie.pommier@pok-fire.com::428126f9-6334-40f4-8798-f9ad14f973c7" providerId="AD" clId="Web-{15792E65-7F97-1318-1E50-B0876CD2069E}" dt="2023-10-05T12:18:46.962" v="24"/>
        <pc:sldMkLst>
          <pc:docMk/>
          <pc:sldMk cId="2841215574" sldId="320"/>
        </pc:sldMkLst>
        <pc:spChg chg="del">
          <ac:chgData name="Magalie POMMIER - POK SAS" userId="S::magalie.pommier@pok-fire.com::428126f9-6334-40f4-8798-f9ad14f973c7" providerId="AD" clId="Web-{15792E65-7F97-1318-1E50-B0876CD2069E}" dt="2023-10-05T12:18:43.212" v="22"/>
          <ac:spMkLst>
            <pc:docMk/>
            <pc:sldMk cId="2841215574" sldId="320"/>
            <ac:spMk id="4" creationId="{D28B8183-2FD1-5DD5-1FBE-351869E81C4A}"/>
          </ac:spMkLst>
        </pc:spChg>
        <pc:spChg chg="add del mod">
          <ac:chgData name="Magalie POMMIER - POK SAS" userId="S::magalie.pommier@pok-fire.com::428126f9-6334-40f4-8798-f9ad14f973c7" providerId="AD" clId="Web-{15792E65-7F97-1318-1E50-B0876CD2069E}" dt="2023-10-05T12:18:46.478" v="23"/>
          <ac:spMkLst>
            <pc:docMk/>
            <pc:sldMk cId="2841215574" sldId="320"/>
            <ac:spMk id="7" creationId="{DF2CF2DF-FAD6-8987-B5FF-5A51581F32B4}"/>
          </ac:spMkLst>
        </pc:spChg>
        <pc:picChg chg="add">
          <ac:chgData name="Magalie POMMIER - POK SAS" userId="S::magalie.pommier@pok-fire.com::428126f9-6334-40f4-8798-f9ad14f973c7" providerId="AD" clId="Web-{15792E65-7F97-1318-1E50-B0876CD2069E}" dt="2023-10-05T12:18:46.962" v="24"/>
          <ac:picMkLst>
            <pc:docMk/>
            <pc:sldMk cId="2841215574" sldId="320"/>
            <ac:picMk id="9" creationId="{B52FE4F8-8F06-DB8E-CD96-A6073697F4A1}"/>
          </ac:picMkLst>
        </pc:picChg>
      </pc:sldChg>
      <pc:sldChg chg="new del">
        <pc:chgData name="Magalie POMMIER - POK SAS" userId="S::magalie.pommier@pok-fire.com::428126f9-6334-40f4-8798-f9ad14f973c7" providerId="AD" clId="Web-{15792E65-7F97-1318-1E50-B0876CD2069E}" dt="2023-10-05T14:22:07.249" v="57"/>
        <pc:sldMkLst>
          <pc:docMk/>
          <pc:sldMk cId="2199313492"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8600-4C25-4470-AC31-5E70B731CD68}" type="datetimeFigureOut">
              <a:rPr lang="fr-FR" smtClean="0"/>
              <a:t>05/10/2023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68B6-101A-437F-ACD1-7D7A66FCFA76}" type="slidenum">
              <a:rPr lang="fr-FR" smtClean="0"/>
              <a:t>‹N°›</a:t>
            </a:fld>
            <a:endParaRPr lang="fr-FR"/>
          </a:p>
        </p:txBody>
      </p:sp>
    </p:spTree>
    <p:extLst>
      <p:ext uri="{BB962C8B-B14F-4D97-AF65-F5344CB8AC3E}">
        <p14:creationId xmlns:p14="http://schemas.microsoft.com/office/powerpoint/2010/main" val="250126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crédit documentaire, également appelé </a:t>
            </a:r>
            <a:r>
              <a:rPr lang="fr-FR" dirty="0" err="1"/>
              <a:t>crédoc</a:t>
            </a:r>
            <a:r>
              <a:rPr lang="fr-FR" dirty="0"/>
              <a:t> ou lettre de crédit, est une opération financière spécifique qui se déroule dans un cadre international et qui met en scène plusieurs acteurs :</a:t>
            </a:r>
          </a:p>
          <a:p>
            <a:endParaRPr lang="fr-FR" dirty="0"/>
          </a:p>
          <a:p>
            <a:r>
              <a:rPr lang="fr-FR" dirty="0"/>
              <a:t>- le client appelé donneur d’ordre</a:t>
            </a:r>
          </a:p>
          <a:p>
            <a:endParaRPr lang="fr-FR" dirty="0"/>
          </a:p>
          <a:p>
            <a:r>
              <a:rPr lang="fr-FR" dirty="0"/>
              <a:t>- la banque du client appelée banque émettrice</a:t>
            </a:r>
          </a:p>
          <a:p>
            <a:endParaRPr lang="fr-FR" dirty="0"/>
          </a:p>
          <a:p>
            <a:r>
              <a:rPr lang="fr-FR" dirty="0"/>
              <a:t>- le vendeur (nous) </a:t>
            </a:r>
          </a:p>
          <a:p>
            <a:endParaRPr lang="fr-FR" dirty="0"/>
          </a:p>
          <a:p>
            <a:r>
              <a:rPr lang="fr-FR" dirty="0"/>
              <a:t>- la banque du vendeur, appelée banque confirmatrice</a:t>
            </a:r>
          </a:p>
          <a:p>
            <a:endParaRPr lang="fr-FR" dirty="0"/>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2</a:t>
            </a:fld>
            <a:endParaRPr lang="fr-FR"/>
          </a:p>
        </p:txBody>
      </p:sp>
    </p:spTree>
    <p:extLst>
      <p:ext uri="{BB962C8B-B14F-4D97-AF65-F5344CB8AC3E}">
        <p14:creationId xmlns:p14="http://schemas.microsoft.com/office/powerpoint/2010/main" val="2747063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7" t="10173" r="-67" b="29705"/>
          <a:stretch/>
        </p:blipFill>
        <p:spPr>
          <a:xfrm>
            <a:off x="0" y="-8238"/>
            <a:ext cx="12192000" cy="4868562"/>
          </a:xfrm>
          <a:prstGeom prst="rect">
            <a:avLst/>
          </a:prstGeom>
        </p:spPr>
      </p:pic>
      <p:sp>
        <p:nvSpPr>
          <p:cNvPr id="3" name="Sous-titre 2"/>
          <p:cNvSpPr>
            <a:spLocks noGrp="1"/>
          </p:cNvSpPr>
          <p:nvPr>
            <p:ph type="subTitle" idx="1"/>
          </p:nvPr>
        </p:nvSpPr>
        <p:spPr>
          <a:xfrm>
            <a:off x="838200" y="5369439"/>
            <a:ext cx="8508739" cy="477795"/>
          </a:xfrm>
        </p:spPr>
        <p:txBody>
          <a:bodyPr/>
          <a:lstStyle>
            <a:lvl1pPr marL="0" indent="0" algn="just">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0" name="Rectangle 9"/>
          <p:cNvSpPr/>
          <p:nvPr userDrawn="1"/>
        </p:nvSpPr>
        <p:spPr>
          <a:xfrm>
            <a:off x="1046204" y="2030627"/>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046204" y="2117123"/>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6939" y="3970637"/>
            <a:ext cx="2508875" cy="1136822"/>
          </a:xfrm>
          <a:prstGeom prst="rect">
            <a:avLst/>
          </a:prstGeom>
        </p:spPr>
      </p:pic>
      <p:sp>
        <p:nvSpPr>
          <p:cNvPr id="12" name="ZoneTexte 11"/>
          <p:cNvSpPr txBox="1"/>
          <p:nvPr userDrawn="1"/>
        </p:nvSpPr>
        <p:spPr>
          <a:xfrm>
            <a:off x="9346939" y="5124849"/>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420674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15975"/>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983987"/>
            <a:ext cx="10515600" cy="4192975"/>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1690688"/>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9D0E0A2A-8541-305C-7CE3-E2CD089BD29B}"/>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12957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580870" cy="5811838"/>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724900" y="365125"/>
            <a:ext cx="0" cy="581183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51FBED14-FE4C-A845-8EEB-3054FE3BD966}"/>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771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F205002-D8A0-044F-68FE-AE7A8FD6762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b="43548"/>
          <a:stretch/>
        </p:blipFill>
        <p:spPr>
          <a:xfrm>
            <a:off x="9827921" y="5035052"/>
            <a:ext cx="2364079" cy="1822948"/>
          </a:xfrm>
          <a:prstGeom prst="rect">
            <a:avLst/>
          </a:prstGeom>
        </p:spPr>
      </p:pic>
      <p:sp>
        <p:nvSpPr>
          <p:cNvPr id="3" name="Espace réservé du contenu 2"/>
          <p:cNvSpPr>
            <a:spLocks noGrp="1"/>
          </p:cNvSpPr>
          <p:nvPr>
            <p:ph idx="1"/>
          </p:nvPr>
        </p:nvSpPr>
        <p:spPr>
          <a:xfrm>
            <a:off x="838200" y="1822948"/>
            <a:ext cx="10515600" cy="4354014"/>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07BBA289-C7AD-49A4-B28C-D3389E1EE99E}" type="slidenum">
              <a:rPr lang="fr-FR" smtClean="0"/>
              <a:t>‹N°›</a:t>
            </a:fld>
            <a:endParaRPr lang="fr-FR"/>
          </a:p>
        </p:txBody>
      </p:sp>
      <p:sp>
        <p:nvSpPr>
          <p:cNvPr id="24" name="Sous-titre 2">
            <a:extLst>
              <a:ext uri="{FF2B5EF4-FFF2-40B4-BE49-F238E27FC236}">
                <a16:creationId xmlns:a16="http://schemas.microsoft.com/office/drawing/2014/main" id="{5DA09F41-3902-9731-B932-11B1420F7248}"/>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25" name="Titre 24">
            <a:extLst>
              <a:ext uri="{FF2B5EF4-FFF2-40B4-BE49-F238E27FC236}">
                <a16:creationId xmlns:a16="http://schemas.microsoft.com/office/drawing/2014/main" id="{D4238A32-52B7-5284-AC48-199331FE0AC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2391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11" t="34579" r="67" b="9215"/>
          <a:stretch/>
        </p:blipFill>
        <p:spPr>
          <a:xfrm>
            <a:off x="0" y="-8238"/>
            <a:ext cx="12191999" cy="4596714"/>
          </a:xfrm>
          <a:prstGeom prst="rect">
            <a:avLst/>
          </a:prstGeom>
        </p:spPr>
      </p:pic>
      <p:sp>
        <p:nvSpPr>
          <p:cNvPr id="10" name="Sous-titre 2"/>
          <p:cNvSpPr>
            <a:spLocks noGrp="1"/>
          </p:cNvSpPr>
          <p:nvPr>
            <p:ph type="subTitle" idx="1"/>
          </p:nvPr>
        </p:nvSpPr>
        <p:spPr>
          <a:xfrm>
            <a:off x="838200" y="5369439"/>
            <a:ext cx="9144000" cy="477795"/>
          </a:xfrm>
        </p:spPr>
        <p:txBody>
          <a:bodyPr/>
          <a:lstStyle>
            <a:lvl1pPr marL="0" indent="0" algn="l">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Rectangle 10"/>
          <p:cNvSpPr/>
          <p:nvPr userDrawn="1"/>
        </p:nvSpPr>
        <p:spPr>
          <a:xfrm>
            <a:off x="838200" y="3422821"/>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ctrTitle"/>
          </p:nvPr>
        </p:nvSpPr>
        <p:spPr>
          <a:xfrm>
            <a:off x="838200" y="3509317"/>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8701" y="3688878"/>
            <a:ext cx="2508875" cy="1136822"/>
          </a:xfrm>
          <a:prstGeom prst="rect">
            <a:avLst/>
          </a:prstGeom>
        </p:spPr>
      </p:pic>
      <p:sp>
        <p:nvSpPr>
          <p:cNvPr id="14" name="ZoneTexte 13"/>
          <p:cNvSpPr txBox="1"/>
          <p:nvPr userDrawn="1"/>
        </p:nvSpPr>
        <p:spPr>
          <a:xfrm>
            <a:off x="9338701" y="4843090"/>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54058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10">
            <a:extLst>
              <a:ext uri="{FF2B5EF4-FFF2-40B4-BE49-F238E27FC236}">
                <a16:creationId xmlns:a16="http://schemas.microsoft.com/office/drawing/2014/main" id="{294B2716-0AF0-3642-2FCF-50C301C8855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2" name="Image 11">
            <a:extLst>
              <a:ext uri="{FF2B5EF4-FFF2-40B4-BE49-F238E27FC236}">
                <a16:creationId xmlns:a16="http://schemas.microsoft.com/office/drawing/2014/main" id="{B5916899-8D61-39AF-668D-CB28C2276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3" name="Image 12">
            <a:extLst>
              <a:ext uri="{FF2B5EF4-FFF2-40B4-BE49-F238E27FC236}">
                <a16:creationId xmlns:a16="http://schemas.microsoft.com/office/drawing/2014/main" id="{0652E4CE-CD56-6BF9-68DD-F0F42EBF36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5" name="Sous-titre 2">
            <a:extLst>
              <a:ext uri="{FF2B5EF4-FFF2-40B4-BE49-F238E27FC236}">
                <a16:creationId xmlns:a16="http://schemas.microsoft.com/office/drawing/2014/main" id="{8C1F23CD-E5A4-92A1-CCB9-43235CE84D5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Titre 15">
            <a:extLst>
              <a:ext uri="{FF2B5EF4-FFF2-40B4-BE49-F238E27FC236}">
                <a16:creationId xmlns:a16="http://schemas.microsoft.com/office/drawing/2014/main" id="{B5AE0614-1119-132B-09D1-92C14F0BE16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938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993557"/>
            <a:ext cx="5157787"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993557"/>
            <a:ext cx="5183188"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space réservé du numéro de diapositive 12">
            <a:extLst>
              <a:ext uri="{FF2B5EF4-FFF2-40B4-BE49-F238E27FC236}">
                <a16:creationId xmlns:a16="http://schemas.microsoft.com/office/drawing/2014/main" id="{894A08B9-FA0F-C21E-3E7F-585A2854A11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4" name="Image 13">
            <a:extLst>
              <a:ext uri="{FF2B5EF4-FFF2-40B4-BE49-F238E27FC236}">
                <a16:creationId xmlns:a16="http://schemas.microsoft.com/office/drawing/2014/main" id="{997608C6-F3D4-45DE-4D8F-123D949DCB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5" name="Image 14">
            <a:extLst>
              <a:ext uri="{FF2B5EF4-FFF2-40B4-BE49-F238E27FC236}">
                <a16:creationId xmlns:a16="http://schemas.microsoft.com/office/drawing/2014/main" id="{9B1BB9FD-C6EC-B4C3-75D9-1D135A6B14D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6" name="Titre 15">
            <a:extLst>
              <a:ext uri="{FF2B5EF4-FFF2-40B4-BE49-F238E27FC236}">
                <a16:creationId xmlns:a16="http://schemas.microsoft.com/office/drawing/2014/main" id="{499BE8DC-AD08-6CE9-CCDB-64E1A6EB9DAB}"/>
              </a:ext>
            </a:extLst>
          </p:cNvPr>
          <p:cNvSpPr>
            <a:spLocks noGrp="1"/>
          </p:cNvSpPr>
          <p:nvPr>
            <p:ph type="title"/>
          </p:nvPr>
        </p:nvSpPr>
        <p:spPr/>
        <p:txBody>
          <a:bodyPr/>
          <a:lstStyle/>
          <a:p>
            <a:r>
              <a:rPr lang="fr-FR"/>
              <a:t>Modifiez le style du titre</a:t>
            </a:r>
          </a:p>
        </p:txBody>
      </p:sp>
      <p:sp>
        <p:nvSpPr>
          <p:cNvPr id="17" name="Sous-titre 2">
            <a:extLst>
              <a:ext uri="{FF2B5EF4-FFF2-40B4-BE49-F238E27FC236}">
                <a16:creationId xmlns:a16="http://schemas.microsoft.com/office/drawing/2014/main" id="{3FBC0569-2EBD-52EF-180B-DCC9BDB1E45A}"/>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9049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26FF23-0957-2075-46BE-90960D159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8550"/>
          <a:stretch/>
        </p:blipFill>
        <p:spPr>
          <a:xfrm>
            <a:off x="9059645" y="5280823"/>
            <a:ext cx="2225038" cy="1577177"/>
          </a:xfrm>
          <a:prstGeom prst="rect">
            <a:avLst/>
          </a:prstGeom>
        </p:spPr>
      </p:pic>
      <p:pic>
        <p:nvPicPr>
          <p:cNvPr id="10" name="Image 9">
            <a:extLst>
              <a:ext uri="{FF2B5EF4-FFF2-40B4-BE49-F238E27FC236}">
                <a16:creationId xmlns:a16="http://schemas.microsoft.com/office/drawing/2014/main" id="{DE053886-A24E-E574-9627-453423C973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849" b="36439"/>
          <a:stretch/>
        </p:blipFill>
        <p:spPr>
          <a:xfrm>
            <a:off x="11434816" y="5441004"/>
            <a:ext cx="759881" cy="1421042"/>
          </a:xfrm>
          <a:prstGeom prst="rect">
            <a:avLst/>
          </a:prstGeom>
        </p:spPr>
      </p:pic>
      <p:sp>
        <p:nvSpPr>
          <p:cNvPr id="9" name="Espace réservé du numéro de diapositive 8">
            <a:extLst>
              <a:ext uri="{FF2B5EF4-FFF2-40B4-BE49-F238E27FC236}">
                <a16:creationId xmlns:a16="http://schemas.microsoft.com/office/drawing/2014/main" id="{63505406-F225-A3FA-A1B6-EF534E0AC12A}"/>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1" name="Image 10">
            <a:extLst>
              <a:ext uri="{FF2B5EF4-FFF2-40B4-BE49-F238E27FC236}">
                <a16:creationId xmlns:a16="http://schemas.microsoft.com/office/drawing/2014/main" id="{01296C52-74C7-E199-68AE-6A6438138F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a:stretch/>
        </p:blipFill>
        <p:spPr>
          <a:xfrm>
            <a:off x="9827921" y="2305292"/>
            <a:ext cx="2364079" cy="3229194"/>
          </a:xfrm>
          <a:prstGeom prst="rect">
            <a:avLst/>
          </a:prstGeom>
        </p:spPr>
      </p:pic>
      <p:sp>
        <p:nvSpPr>
          <p:cNvPr id="13" name="Sous-titre 2">
            <a:extLst>
              <a:ext uri="{FF2B5EF4-FFF2-40B4-BE49-F238E27FC236}">
                <a16:creationId xmlns:a16="http://schemas.microsoft.com/office/drawing/2014/main" id="{0559AC40-6BFB-250A-0B27-895E2474EFC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4" name="Titre 13">
            <a:extLst>
              <a:ext uri="{FF2B5EF4-FFF2-40B4-BE49-F238E27FC236}">
                <a16:creationId xmlns:a16="http://schemas.microsoft.com/office/drawing/2014/main" id="{7A68FFB1-5318-3A7B-708C-FC1F072600E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3512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AD6C65E-04CC-E9EB-C88C-5AAC43360473}"/>
              </a:ext>
            </a:extLst>
          </p:cNvPr>
          <p:cNvSpPr>
            <a:spLocks noGrp="1"/>
          </p:cNvSpPr>
          <p:nvPr>
            <p:ph type="sldNum" sz="quarter" idx="10"/>
          </p:nvPr>
        </p:nvSpPr>
        <p:spPr/>
        <p:txBody>
          <a:bodyPr/>
          <a:lstStyle/>
          <a:p>
            <a:fld id="{07BBA289-C7AD-49A4-B28C-D3389E1EE99E}" type="slidenum">
              <a:rPr lang="fr-FR" smtClean="0"/>
              <a:pPr/>
              <a:t>‹N°›</a:t>
            </a:fld>
            <a:endParaRPr lang="fr-FR"/>
          </a:p>
        </p:txBody>
      </p:sp>
      <p:sp>
        <p:nvSpPr>
          <p:cNvPr id="9" name="Titre 8">
            <a:extLst>
              <a:ext uri="{FF2B5EF4-FFF2-40B4-BE49-F238E27FC236}">
                <a16:creationId xmlns:a16="http://schemas.microsoft.com/office/drawing/2014/main" id="{7C8C5DED-66C9-528B-2CE5-9F2D227796E3}"/>
              </a:ext>
            </a:extLst>
          </p:cNvPr>
          <p:cNvSpPr>
            <a:spLocks noGrp="1"/>
          </p:cNvSpPr>
          <p:nvPr>
            <p:ph type="title"/>
          </p:nvPr>
        </p:nvSpPr>
        <p:spPr/>
        <p:txBody>
          <a:bodyPr/>
          <a:lstStyle/>
          <a:p>
            <a:r>
              <a:rPr lang="fr-FR"/>
              <a:t>Modifiez le style du titre</a:t>
            </a:r>
          </a:p>
        </p:txBody>
      </p:sp>
      <p:sp>
        <p:nvSpPr>
          <p:cNvPr id="10" name="Sous-titre 2">
            <a:extLst>
              <a:ext uri="{FF2B5EF4-FFF2-40B4-BE49-F238E27FC236}">
                <a16:creationId xmlns:a16="http://schemas.microsoft.com/office/drawing/2014/main" id="{B39B00A2-4EEF-6777-ED43-CD4CD91524C6}"/>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37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lgn="just">
              <a:defRPr sz="3200"/>
            </a:lvl1pPr>
            <a:lvl2pPr algn="just">
              <a:defRPr sz="2800"/>
            </a:lvl2pPr>
            <a:lvl3pPr algn="just">
              <a:defRPr sz="2400"/>
            </a:lvl3pPr>
            <a:lvl4pPr algn="just">
              <a:defRPr sz="2000"/>
            </a:lvl4pPr>
            <a:lvl5pPr algn="just">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C6CF027C-4E6C-7317-9E18-9C5BB1AFE75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469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B72FFEB1-91B3-320A-EABF-4F97BDD33A0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29769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fld id="{07BBA289-C7AD-49A4-B28C-D3389E1EE99E}" type="slidenum">
              <a:rPr lang="fr-FR" smtClean="0"/>
              <a:pPr/>
              <a:t>‹N°›</a:t>
            </a:fld>
            <a:endParaRPr lang="fr-FR"/>
          </a:p>
        </p:txBody>
      </p:sp>
      <p:sp>
        <p:nvSpPr>
          <p:cNvPr id="8" name="Rectangle 7"/>
          <p:cNvSpPr/>
          <p:nvPr userDrawn="1"/>
        </p:nvSpPr>
        <p:spPr>
          <a:xfrm>
            <a:off x="0" y="772533"/>
            <a:ext cx="510746" cy="510746"/>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5114E5D-A085-F892-7E3F-F7D019937123}"/>
              </a:ext>
            </a:extLst>
          </p:cNvPr>
          <p:cNvGrpSpPr/>
          <p:nvPr userDrawn="1"/>
        </p:nvGrpSpPr>
        <p:grpSpPr>
          <a:xfrm>
            <a:off x="773548" y="6206361"/>
            <a:ext cx="1156855" cy="665103"/>
            <a:chOff x="773548" y="6192898"/>
            <a:chExt cx="1156855" cy="665103"/>
          </a:xfrm>
        </p:grpSpPr>
        <p:pic>
          <p:nvPicPr>
            <p:cNvPr id="7" name="Image 6">
              <a:extLst>
                <a:ext uri="{FF2B5EF4-FFF2-40B4-BE49-F238E27FC236}">
                  <a16:creationId xmlns:a16="http://schemas.microsoft.com/office/drawing/2014/main" id="{52328EDF-2381-F1B0-16A6-3BE1263FCB7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192898"/>
              <a:ext cx="1030680" cy="467022"/>
            </a:xfrm>
            <a:prstGeom prst="rect">
              <a:avLst/>
            </a:prstGeom>
          </p:spPr>
        </p:pic>
        <p:sp>
          <p:nvSpPr>
            <p:cNvPr id="9" name="ZoneTexte 8">
              <a:extLst>
                <a:ext uri="{FF2B5EF4-FFF2-40B4-BE49-F238E27FC236}">
                  <a16:creationId xmlns:a16="http://schemas.microsoft.com/office/drawing/2014/main" id="{4F0BF075-C916-7B39-D8D9-223F6BB1BD67}"/>
                </a:ext>
              </a:extLst>
            </p:cNvPr>
            <p:cNvSpPr txBox="1"/>
            <p:nvPr userDrawn="1"/>
          </p:nvSpPr>
          <p:spPr>
            <a:xfrm>
              <a:off x="773548" y="6611780"/>
              <a:ext cx="1156855" cy="246221"/>
            </a:xfrm>
            <a:prstGeom prst="rect">
              <a:avLst/>
            </a:prstGeom>
            <a:noFill/>
          </p:spPr>
          <p:txBody>
            <a:bodyPr wrap="square" rtlCol="0">
              <a:spAutoFit/>
            </a:bodyPr>
            <a:lstStyle/>
            <a:p>
              <a:pPr algn="ctr"/>
              <a:r>
                <a:rPr lang="fr-FR" sz="10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grpSp>
      <p:cxnSp>
        <p:nvCxnSpPr>
          <p:cNvPr id="17" name="Connecteur droit 16">
            <a:extLst>
              <a:ext uri="{FF2B5EF4-FFF2-40B4-BE49-F238E27FC236}">
                <a16:creationId xmlns:a16="http://schemas.microsoft.com/office/drawing/2014/main" id="{2CF34CD2-1090-47ED-519B-3544A2E11417}"/>
              </a:ext>
            </a:extLst>
          </p:cNvPr>
          <p:cNvCxnSpPr/>
          <p:nvPr userDrawn="1"/>
        </p:nvCxnSpPr>
        <p:spPr>
          <a:xfrm>
            <a:off x="838200" y="1216026"/>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itre 10">
            <a:extLst>
              <a:ext uri="{FF2B5EF4-FFF2-40B4-BE49-F238E27FC236}">
                <a16:creationId xmlns:a16="http://schemas.microsoft.com/office/drawing/2014/main" id="{89C8933B-347C-2BC9-0174-31D206AF907C}"/>
              </a:ext>
            </a:extLst>
          </p:cNvPr>
          <p:cNvSpPr txBox="1">
            <a:spLocks/>
          </p:cNvSpPr>
          <p:nvPr userDrawn="1"/>
        </p:nvSpPr>
        <p:spPr>
          <a:xfrm>
            <a:off x="838200" y="1349871"/>
            <a:ext cx="5010150" cy="36452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endParaRPr lang="fr-FR"/>
          </a:p>
        </p:txBody>
      </p:sp>
      <p:sp>
        <p:nvSpPr>
          <p:cNvPr id="19" name="Espace réservé du titre 18">
            <a:extLst>
              <a:ext uri="{FF2B5EF4-FFF2-40B4-BE49-F238E27FC236}">
                <a16:creationId xmlns:a16="http://schemas.microsoft.com/office/drawing/2014/main" id="{28CDFCED-4860-00E9-C26E-22CD435A58B8}"/>
              </a:ext>
            </a:extLst>
          </p:cNvPr>
          <p:cNvSpPr>
            <a:spLocks noGrp="1"/>
          </p:cNvSpPr>
          <p:nvPr>
            <p:ph type="title"/>
          </p:nvPr>
        </p:nvSpPr>
        <p:spPr>
          <a:xfrm>
            <a:off x="838200" y="365126"/>
            <a:ext cx="10515600" cy="739672"/>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38008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effectLst/>
        </p:spPr>
        <p:txBody>
          <a:bodyPr>
            <a:normAutofit/>
          </a:bodyPr>
          <a:lstStyle/>
          <a:p>
            <a:pPr algn="just"/>
            <a:r>
              <a:rPr lang="fr-FR" b="0" dirty="0">
                <a:solidFill>
                  <a:srgbClr val="E30613"/>
                </a:solidFill>
              </a:rPr>
              <a:t>Qu’est-ce que le crédit documentaire?</a:t>
            </a:r>
            <a:endParaRPr lang="fr-FR" dirty="0">
              <a:solidFill>
                <a:srgbClr val="E30613"/>
              </a:solidFill>
            </a:endParaRPr>
          </a:p>
        </p:txBody>
      </p:sp>
      <p:sp>
        <p:nvSpPr>
          <p:cNvPr id="2" name="Titre 1"/>
          <p:cNvSpPr>
            <a:spLocks noGrp="1"/>
          </p:cNvSpPr>
          <p:nvPr>
            <p:ph type="ctrTitle"/>
          </p:nvPr>
        </p:nvSpPr>
        <p:spPr>
          <a:xfrm>
            <a:off x="948962" y="2205737"/>
            <a:ext cx="6927191" cy="654908"/>
          </a:xfrm>
        </p:spPr>
        <p:txBody>
          <a:bodyPr>
            <a:noAutofit/>
          </a:bodyPr>
          <a:lstStyle/>
          <a:p>
            <a:r>
              <a:rPr lang="fr-FR" sz="2800" dirty="0">
                <a:latin typeface="DejaVu Sans"/>
              </a:rPr>
              <a:t>QUEL EST LE SUJET?</a:t>
            </a:r>
            <a:br>
              <a:rPr lang="fr-FR" sz="2800" dirty="0">
                <a:latin typeface="DejaVu Sans"/>
              </a:rPr>
            </a:br>
            <a:r>
              <a:rPr lang="fr-FR" sz="2800" dirty="0">
                <a:latin typeface="DejaVu Sans"/>
              </a:rPr>
              <a:t>Le crédit documentaire</a:t>
            </a:r>
            <a:endParaRPr lang="fr-FR" dirty="0"/>
          </a:p>
        </p:txBody>
      </p:sp>
    </p:spTree>
    <p:extLst>
      <p:ext uri="{BB962C8B-B14F-4D97-AF65-F5344CB8AC3E}">
        <p14:creationId xmlns:p14="http://schemas.microsoft.com/office/powerpoint/2010/main" val="2976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E8944E7-DFC2-FC53-00D9-07A42A0AE10F}"/>
              </a:ext>
            </a:extLst>
          </p:cNvPr>
          <p:cNvSpPr>
            <a:spLocks noGrp="1"/>
          </p:cNvSpPr>
          <p:nvPr>
            <p:ph type="sldNum" sz="quarter" idx="12"/>
          </p:nvPr>
        </p:nvSpPr>
        <p:spPr/>
        <p:txBody>
          <a:bodyPr/>
          <a:lstStyle/>
          <a:p>
            <a:fld id="{07BBA289-C7AD-49A4-B28C-D3389E1EE99E}" type="slidenum">
              <a:rPr lang="fr-FR" smtClean="0"/>
              <a:t>2</a:t>
            </a:fld>
            <a:endParaRPr lang="fr-FR"/>
          </a:p>
        </p:txBody>
      </p:sp>
      <p:pic>
        <p:nvPicPr>
          <p:cNvPr id="6" name="Image 5">
            <a:extLst>
              <a:ext uri="{FF2B5EF4-FFF2-40B4-BE49-F238E27FC236}">
                <a16:creationId xmlns:a16="http://schemas.microsoft.com/office/drawing/2014/main" id="{C82A7E36-DBAB-3F22-2F2E-A018A512E97B}"/>
              </a:ext>
            </a:extLst>
          </p:cNvPr>
          <p:cNvPicPr>
            <a:picLocks noChangeAspect="1"/>
          </p:cNvPicPr>
          <p:nvPr/>
        </p:nvPicPr>
        <p:blipFill>
          <a:blip r:embed="rId5"/>
          <a:stretch>
            <a:fillRect/>
          </a:stretch>
        </p:blipFill>
        <p:spPr>
          <a:xfrm>
            <a:off x="2222770" y="1741492"/>
            <a:ext cx="7490626" cy="4252105"/>
          </a:xfrm>
          <a:prstGeom prst="rect">
            <a:avLst/>
          </a:prstGeom>
        </p:spPr>
      </p:pic>
      <p:pic>
        <p:nvPicPr>
          <p:cNvPr id="8" name="ttsmaker-file-2023-9-29-8-18-16">
            <a:hlinkClick r:id="" action="ppaction://media"/>
            <a:extLst>
              <a:ext uri="{FF2B5EF4-FFF2-40B4-BE49-F238E27FC236}">
                <a16:creationId xmlns:a16="http://schemas.microsoft.com/office/drawing/2014/main" id="{9E0BF581-4C02-0D8E-71B1-668ED8672D7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713396" y="1741492"/>
            <a:ext cx="609600" cy="609600"/>
          </a:xfrm>
          <a:prstGeom prst="rect">
            <a:avLst/>
          </a:prstGeom>
        </p:spPr>
      </p:pic>
      <p:pic>
        <p:nvPicPr>
          <p:cNvPr id="9" name="Image 8">
            <a:extLst>
              <a:ext uri="{FF2B5EF4-FFF2-40B4-BE49-F238E27FC236}">
                <a16:creationId xmlns:a16="http://schemas.microsoft.com/office/drawing/2014/main" id="{8209569E-E405-F3F0-F1C2-BC78B9153BD0}"/>
              </a:ext>
            </a:extLst>
          </p:cNvPr>
          <p:cNvPicPr>
            <a:picLocks noChangeAspect="1"/>
          </p:cNvPicPr>
          <p:nvPr/>
        </p:nvPicPr>
        <p:blipFill>
          <a:blip r:embed="rId7"/>
          <a:stretch>
            <a:fillRect/>
          </a:stretch>
        </p:blipFill>
        <p:spPr>
          <a:xfrm>
            <a:off x="663498" y="793194"/>
            <a:ext cx="10995102" cy="448711"/>
          </a:xfrm>
          <a:prstGeom prst="rect">
            <a:avLst/>
          </a:prstGeom>
        </p:spPr>
      </p:pic>
    </p:spTree>
    <p:extLst>
      <p:ext uri="{BB962C8B-B14F-4D97-AF65-F5344CB8AC3E}">
        <p14:creationId xmlns:p14="http://schemas.microsoft.com/office/powerpoint/2010/main" val="13360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36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B1FA5BF-6225-4C1E-271D-EDDC420F8382}"/>
              </a:ext>
            </a:extLst>
          </p:cNvPr>
          <p:cNvSpPr>
            <a:spLocks noGrp="1"/>
          </p:cNvSpPr>
          <p:nvPr>
            <p:ph type="sldNum" sz="quarter" idx="12"/>
          </p:nvPr>
        </p:nvSpPr>
        <p:spPr/>
        <p:txBody>
          <a:bodyPr/>
          <a:lstStyle/>
          <a:p>
            <a:fld id="{07BBA289-C7AD-49A4-B28C-D3389E1EE99E}" type="slidenum">
              <a:rPr lang="fr-FR" smtClean="0"/>
              <a:t>3</a:t>
            </a:fld>
            <a:endParaRPr lang="fr-FR"/>
          </a:p>
        </p:txBody>
      </p:sp>
      <p:sp>
        <p:nvSpPr>
          <p:cNvPr id="6" name="ZoneTexte 5">
            <a:extLst>
              <a:ext uri="{FF2B5EF4-FFF2-40B4-BE49-F238E27FC236}">
                <a16:creationId xmlns:a16="http://schemas.microsoft.com/office/drawing/2014/main" id="{DA8D3683-39DD-0846-C46E-0E2B41FEC8FE}"/>
              </a:ext>
            </a:extLst>
          </p:cNvPr>
          <p:cNvSpPr txBox="1"/>
          <p:nvPr/>
        </p:nvSpPr>
        <p:spPr>
          <a:xfrm>
            <a:off x="2279374" y="2544417"/>
            <a:ext cx="2471046" cy="369332"/>
          </a:xfrm>
          <a:prstGeom prst="rect">
            <a:avLst/>
          </a:prstGeom>
          <a:solidFill>
            <a:schemeClr val="accent2">
              <a:lumMod val="20000"/>
              <a:lumOff val="80000"/>
            </a:schemeClr>
          </a:solidFill>
        </p:spPr>
        <p:txBody>
          <a:bodyPr wrap="square" rtlCol="0">
            <a:spAutoFit/>
          </a:bodyPr>
          <a:lstStyle/>
          <a:p>
            <a:r>
              <a:rPr lang="fr-FR" dirty="0"/>
              <a:t>CREDIT DOCUMENTAIRE</a:t>
            </a:r>
          </a:p>
        </p:txBody>
      </p:sp>
      <p:sp>
        <p:nvSpPr>
          <p:cNvPr id="7" name="ZoneTexte 6">
            <a:extLst>
              <a:ext uri="{FF2B5EF4-FFF2-40B4-BE49-F238E27FC236}">
                <a16:creationId xmlns:a16="http://schemas.microsoft.com/office/drawing/2014/main" id="{E401EC98-3B67-5E46-407D-6EFE2F638078}"/>
              </a:ext>
            </a:extLst>
          </p:cNvPr>
          <p:cNvSpPr txBox="1"/>
          <p:nvPr/>
        </p:nvSpPr>
        <p:spPr>
          <a:xfrm>
            <a:off x="3650488" y="3904947"/>
            <a:ext cx="2471046" cy="369332"/>
          </a:xfrm>
          <a:prstGeom prst="rect">
            <a:avLst/>
          </a:prstGeom>
          <a:solidFill>
            <a:schemeClr val="accent2">
              <a:lumMod val="40000"/>
              <a:lumOff val="60000"/>
            </a:schemeClr>
          </a:solidFill>
        </p:spPr>
        <p:txBody>
          <a:bodyPr wrap="square" rtlCol="0">
            <a:spAutoFit/>
          </a:bodyPr>
          <a:lstStyle/>
          <a:p>
            <a:r>
              <a:rPr lang="fr-FR" dirty="0"/>
              <a:t>DOCUMENTARY CREDIT</a:t>
            </a:r>
          </a:p>
        </p:txBody>
      </p:sp>
      <p:sp>
        <p:nvSpPr>
          <p:cNvPr id="8" name="ZoneTexte 7">
            <a:extLst>
              <a:ext uri="{FF2B5EF4-FFF2-40B4-BE49-F238E27FC236}">
                <a16:creationId xmlns:a16="http://schemas.microsoft.com/office/drawing/2014/main" id="{7B0DCD38-188C-76AE-5664-980CA49683B8}"/>
              </a:ext>
            </a:extLst>
          </p:cNvPr>
          <p:cNvSpPr txBox="1"/>
          <p:nvPr/>
        </p:nvSpPr>
        <p:spPr>
          <a:xfrm>
            <a:off x="5626124" y="2091209"/>
            <a:ext cx="1050074" cy="369332"/>
          </a:xfrm>
          <a:prstGeom prst="rect">
            <a:avLst/>
          </a:prstGeom>
          <a:solidFill>
            <a:schemeClr val="accent2">
              <a:lumMod val="40000"/>
              <a:lumOff val="60000"/>
            </a:schemeClr>
          </a:solidFill>
        </p:spPr>
        <p:txBody>
          <a:bodyPr wrap="square" rtlCol="0">
            <a:spAutoFit/>
          </a:bodyPr>
          <a:lstStyle/>
          <a:p>
            <a:r>
              <a:rPr lang="fr-FR" dirty="0"/>
              <a:t>CREDOC</a:t>
            </a:r>
          </a:p>
        </p:txBody>
      </p:sp>
      <p:sp>
        <p:nvSpPr>
          <p:cNvPr id="9" name="ZoneTexte 8">
            <a:extLst>
              <a:ext uri="{FF2B5EF4-FFF2-40B4-BE49-F238E27FC236}">
                <a16:creationId xmlns:a16="http://schemas.microsoft.com/office/drawing/2014/main" id="{F35CE548-BC72-DF26-B6F8-8072F9A46985}"/>
              </a:ext>
            </a:extLst>
          </p:cNvPr>
          <p:cNvSpPr txBox="1"/>
          <p:nvPr/>
        </p:nvSpPr>
        <p:spPr>
          <a:xfrm>
            <a:off x="7394713" y="4555435"/>
            <a:ext cx="532512" cy="369332"/>
          </a:xfrm>
          <a:prstGeom prst="rect">
            <a:avLst/>
          </a:prstGeom>
          <a:solidFill>
            <a:schemeClr val="accent2">
              <a:lumMod val="20000"/>
              <a:lumOff val="80000"/>
            </a:schemeClr>
          </a:solidFill>
        </p:spPr>
        <p:txBody>
          <a:bodyPr wrap="square" rtlCol="0">
            <a:spAutoFit/>
          </a:bodyPr>
          <a:lstStyle/>
          <a:p>
            <a:r>
              <a:rPr lang="fr-FR" dirty="0"/>
              <a:t>L/C</a:t>
            </a:r>
          </a:p>
        </p:txBody>
      </p:sp>
      <p:sp>
        <p:nvSpPr>
          <p:cNvPr id="2" name="ZoneTexte 1">
            <a:extLst>
              <a:ext uri="{FF2B5EF4-FFF2-40B4-BE49-F238E27FC236}">
                <a16:creationId xmlns:a16="http://schemas.microsoft.com/office/drawing/2014/main" id="{DA3AC6D1-1D80-1101-4BF5-1FDAF9232213}"/>
              </a:ext>
            </a:extLst>
          </p:cNvPr>
          <p:cNvSpPr txBox="1"/>
          <p:nvPr/>
        </p:nvSpPr>
        <p:spPr>
          <a:xfrm>
            <a:off x="8212711" y="3391393"/>
            <a:ext cx="1886415" cy="369332"/>
          </a:xfrm>
          <a:prstGeom prst="rect">
            <a:avLst/>
          </a:prstGeom>
          <a:solidFill>
            <a:schemeClr val="accent2">
              <a:lumMod val="20000"/>
              <a:lumOff val="80000"/>
            </a:schemeClr>
          </a:solidFill>
        </p:spPr>
        <p:txBody>
          <a:bodyPr wrap="square" rtlCol="0">
            <a:spAutoFit/>
          </a:bodyPr>
          <a:lstStyle/>
          <a:p>
            <a:r>
              <a:rPr lang="fr-FR" dirty="0"/>
              <a:t>LETTER OF CREDIT</a:t>
            </a:r>
          </a:p>
        </p:txBody>
      </p:sp>
      <p:pic>
        <p:nvPicPr>
          <p:cNvPr id="4" name="ttsmaker-file-2023-10-4-8-13-53">
            <a:hlinkClick r:id="" action="ppaction://media"/>
            <a:extLst>
              <a:ext uri="{FF2B5EF4-FFF2-40B4-BE49-F238E27FC236}">
                <a16:creationId xmlns:a16="http://schemas.microsoft.com/office/drawing/2014/main" id="{482F5152-C4C9-2469-A70E-896FE06157F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28640" y="5186554"/>
            <a:ext cx="609600" cy="609600"/>
          </a:xfrm>
          <a:prstGeom prst="rect">
            <a:avLst/>
          </a:prstGeom>
        </p:spPr>
      </p:pic>
      <p:pic>
        <p:nvPicPr>
          <p:cNvPr id="5" name="Image 4">
            <a:extLst>
              <a:ext uri="{FF2B5EF4-FFF2-40B4-BE49-F238E27FC236}">
                <a16:creationId xmlns:a16="http://schemas.microsoft.com/office/drawing/2014/main" id="{94701510-4A79-A407-EE48-BAFC8D90D80E}"/>
              </a:ext>
            </a:extLst>
          </p:cNvPr>
          <p:cNvPicPr>
            <a:picLocks noChangeAspect="1"/>
          </p:cNvPicPr>
          <p:nvPr/>
        </p:nvPicPr>
        <p:blipFill>
          <a:blip r:embed="rId5"/>
          <a:stretch>
            <a:fillRect/>
          </a:stretch>
        </p:blipFill>
        <p:spPr>
          <a:xfrm>
            <a:off x="663498" y="793194"/>
            <a:ext cx="10995102" cy="448711"/>
          </a:xfrm>
          <a:prstGeom prst="rect">
            <a:avLst/>
          </a:prstGeom>
        </p:spPr>
      </p:pic>
    </p:spTree>
    <p:extLst>
      <p:ext uri="{BB962C8B-B14F-4D97-AF65-F5344CB8AC3E}">
        <p14:creationId xmlns:p14="http://schemas.microsoft.com/office/powerpoint/2010/main" val="130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D6C6DB7-00FC-331F-62F3-A6CC76C80BFD}"/>
              </a:ext>
            </a:extLst>
          </p:cNvPr>
          <p:cNvSpPr>
            <a:spLocks noGrp="1"/>
          </p:cNvSpPr>
          <p:nvPr>
            <p:ph type="sldNum" sz="quarter" idx="10"/>
          </p:nvPr>
        </p:nvSpPr>
        <p:spPr/>
        <p:txBody>
          <a:bodyPr/>
          <a:lstStyle/>
          <a:p>
            <a:fld id="{07BBA289-C7AD-49A4-B28C-D3389E1EE99E}" type="slidenum">
              <a:rPr lang="fr-FR" smtClean="0"/>
              <a:pPr/>
              <a:t>4</a:t>
            </a:fld>
            <a:endParaRPr lang="fr-FR"/>
          </a:p>
        </p:txBody>
      </p:sp>
      <p:sp>
        <p:nvSpPr>
          <p:cNvPr id="7" name="ZoneTexte 6">
            <a:extLst>
              <a:ext uri="{FF2B5EF4-FFF2-40B4-BE49-F238E27FC236}">
                <a16:creationId xmlns:a16="http://schemas.microsoft.com/office/drawing/2014/main" id="{D9C6E680-1762-393F-B6F7-C2F618FA0D80}"/>
              </a:ext>
            </a:extLst>
          </p:cNvPr>
          <p:cNvSpPr txBox="1"/>
          <p:nvPr/>
        </p:nvSpPr>
        <p:spPr>
          <a:xfrm>
            <a:off x="1121465" y="2529404"/>
            <a:ext cx="10515600" cy="646331"/>
          </a:xfrm>
          <a:prstGeom prst="rect">
            <a:avLst/>
          </a:prstGeom>
          <a:noFill/>
        </p:spPr>
        <p:txBody>
          <a:bodyPr wrap="square" rtlCol="0">
            <a:spAutoFit/>
          </a:bodyPr>
          <a:lstStyle/>
          <a:p>
            <a:r>
              <a:rPr lang="fr-FR" dirty="0"/>
              <a:t>Le crédit documentaire est encadré par ce que l’on appelle R.U.U. 600 (Règles et Usances Uniformes, publication n°600) ou en anglais U.C.P. 600 (Uniform Customs and Practice for </a:t>
            </a:r>
            <a:r>
              <a:rPr lang="fr-FR" dirty="0" err="1"/>
              <a:t>Documentary</a:t>
            </a:r>
            <a:r>
              <a:rPr lang="fr-FR" dirty="0"/>
              <a:t> </a:t>
            </a:r>
            <a:r>
              <a:rPr lang="fr-FR" dirty="0" err="1"/>
              <a:t>Credits</a:t>
            </a:r>
            <a:r>
              <a:rPr lang="fr-FR" dirty="0"/>
              <a:t>, 600)</a:t>
            </a:r>
          </a:p>
        </p:txBody>
      </p:sp>
      <p:sp>
        <p:nvSpPr>
          <p:cNvPr id="8" name="ZoneTexte 7">
            <a:extLst>
              <a:ext uri="{FF2B5EF4-FFF2-40B4-BE49-F238E27FC236}">
                <a16:creationId xmlns:a16="http://schemas.microsoft.com/office/drawing/2014/main" id="{17371C04-9C4C-92B9-C077-B376B1FD1045}"/>
              </a:ext>
            </a:extLst>
          </p:cNvPr>
          <p:cNvSpPr txBox="1"/>
          <p:nvPr/>
        </p:nvSpPr>
        <p:spPr>
          <a:xfrm>
            <a:off x="1121465" y="4143607"/>
            <a:ext cx="9949070" cy="923330"/>
          </a:xfrm>
          <a:prstGeom prst="rect">
            <a:avLst/>
          </a:prstGeom>
          <a:noFill/>
        </p:spPr>
        <p:txBody>
          <a:bodyPr wrap="square" rtlCol="0">
            <a:spAutoFit/>
          </a:bodyPr>
          <a:lstStyle/>
          <a:p>
            <a:r>
              <a:rPr lang="fr-FR" dirty="0"/>
              <a:t>On trouve également une série de règles qui permettent d’interpréter correctement les R.U.U. 600. Elles sont regroupées dans ce qu’on appelle P.B.I.S. 745 (Pratiques Bancaires Internationales Standard 745) ou en anglais I.S.B.P. 745 (International Standard Banking Practice 745)</a:t>
            </a:r>
          </a:p>
        </p:txBody>
      </p:sp>
      <p:pic>
        <p:nvPicPr>
          <p:cNvPr id="2" name="ttsmaker-file-2023-10-4-8-25-43">
            <a:hlinkClick r:id="" action="ppaction://media"/>
            <a:extLst>
              <a:ext uri="{FF2B5EF4-FFF2-40B4-BE49-F238E27FC236}">
                <a16:creationId xmlns:a16="http://schemas.microsoft.com/office/drawing/2014/main" id="{F10B9EC0-6BC8-5840-F79F-F347F2F432F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63920" y="5278120"/>
            <a:ext cx="609600" cy="609600"/>
          </a:xfrm>
          <a:prstGeom prst="rect">
            <a:avLst/>
          </a:prstGeom>
        </p:spPr>
      </p:pic>
      <p:pic>
        <p:nvPicPr>
          <p:cNvPr id="5" name="Image 4">
            <a:extLst>
              <a:ext uri="{FF2B5EF4-FFF2-40B4-BE49-F238E27FC236}">
                <a16:creationId xmlns:a16="http://schemas.microsoft.com/office/drawing/2014/main" id="{06BA3867-F466-41EA-CAE3-43EEA8562E7A}"/>
              </a:ext>
            </a:extLst>
          </p:cNvPr>
          <p:cNvPicPr>
            <a:picLocks noChangeAspect="1"/>
          </p:cNvPicPr>
          <p:nvPr/>
        </p:nvPicPr>
        <p:blipFill>
          <a:blip r:embed="rId5"/>
          <a:stretch>
            <a:fillRect/>
          </a:stretch>
        </p:blipFill>
        <p:spPr>
          <a:xfrm>
            <a:off x="663498" y="793194"/>
            <a:ext cx="10995102" cy="448711"/>
          </a:xfrm>
          <a:prstGeom prst="rect">
            <a:avLst/>
          </a:prstGeom>
        </p:spPr>
      </p:pic>
    </p:spTree>
    <p:extLst>
      <p:ext uri="{BB962C8B-B14F-4D97-AF65-F5344CB8AC3E}">
        <p14:creationId xmlns:p14="http://schemas.microsoft.com/office/powerpoint/2010/main" val="334140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3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17FAC9B-05F8-1402-3A2C-49C0C3FEE6B9}"/>
              </a:ext>
            </a:extLst>
          </p:cNvPr>
          <p:cNvSpPr>
            <a:spLocks noGrp="1"/>
          </p:cNvSpPr>
          <p:nvPr>
            <p:ph type="sldNum" sz="quarter" idx="10"/>
          </p:nvPr>
        </p:nvSpPr>
        <p:spPr/>
        <p:txBody>
          <a:bodyPr/>
          <a:lstStyle/>
          <a:p>
            <a:fld id="{07BBA289-C7AD-49A4-B28C-D3389E1EE99E}" type="slidenum">
              <a:rPr lang="fr-FR" smtClean="0"/>
              <a:pPr/>
              <a:t>5</a:t>
            </a:fld>
            <a:endParaRPr lang="fr-FR"/>
          </a:p>
        </p:txBody>
      </p:sp>
      <p:sp>
        <p:nvSpPr>
          <p:cNvPr id="5" name="ZoneTexte 4">
            <a:extLst>
              <a:ext uri="{FF2B5EF4-FFF2-40B4-BE49-F238E27FC236}">
                <a16:creationId xmlns:a16="http://schemas.microsoft.com/office/drawing/2014/main" id="{2E34CC31-60A3-A89D-D135-C09CED8F0B07}"/>
              </a:ext>
            </a:extLst>
          </p:cNvPr>
          <p:cNvSpPr txBox="1"/>
          <p:nvPr/>
        </p:nvSpPr>
        <p:spPr>
          <a:xfrm>
            <a:off x="3921760" y="2576412"/>
            <a:ext cx="3911600" cy="2308324"/>
          </a:xfrm>
          <a:prstGeom prst="rect">
            <a:avLst/>
          </a:prstGeom>
          <a:noFill/>
        </p:spPr>
        <p:txBody>
          <a:bodyPr wrap="square" rtlCol="0">
            <a:spAutoFit/>
          </a:bodyPr>
          <a:lstStyle/>
          <a:p>
            <a:r>
              <a:rPr lang="fr-FR" dirty="0"/>
              <a:t>Chambre de Commerce Internationale</a:t>
            </a:r>
          </a:p>
          <a:p>
            <a:endParaRPr lang="fr-FR" dirty="0"/>
          </a:p>
          <a:p>
            <a:endParaRPr lang="fr-FR" dirty="0"/>
          </a:p>
          <a:p>
            <a:endParaRPr lang="fr-FR" dirty="0"/>
          </a:p>
          <a:p>
            <a:endParaRPr lang="fr-FR" dirty="0"/>
          </a:p>
          <a:p>
            <a:endParaRPr lang="fr-FR" dirty="0"/>
          </a:p>
          <a:p>
            <a:r>
              <a:rPr lang="fr-FR" dirty="0"/>
              <a:t>Service comptabilité</a:t>
            </a:r>
          </a:p>
          <a:p>
            <a:endParaRPr lang="fr-FR" dirty="0"/>
          </a:p>
        </p:txBody>
      </p:sp>
      <p:pic>
        <p:nvPicPr>
          <p:cNvPr id="3" name="ttsmaker-file-2023-10-4-8-37-12">
            <a:hlinkClick r:id="" action="ppaction://media"/>
            <a:extLst>
              <a:ext uri="{FF2B5EF4-FFF2-40B4-BE49-F238E27FC236}">
                <a16:creationId xmlns:a16="http://schemas.microsoft.com/office/drawing/2014/main" id="{E4124B6E-AE4D-038B-7009-6339C7159A1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5105400"/>
            <a:ext cx="609600" cy="609600"/>
          </a:xfrm>
          <a:prstGeom prst="rect">
            <a:avLst/>
          </a:prstGeom>
        </p:spPr>
      </p:pic>
      <p:pic>
        <p:nvPicPr>
          <p:cNvPr id="9" name="Image 8">
            <a:extLst>
              <a:ext uri="{FF2B5EF4-FFF2-40B4-BE49-F238E27FC236}">
                <a16:creationId xmlns:a16="http://schemas.microsoft.com/office/drawing/2014/main" id="{B52FE4F8-8F06-DB8E-CD96-A6073697F4A1}"/>
              </a:ext>
            </a:extLst>
          </p:cNvPr>
          <p:cNvPicPr>
            <a:picLocks noChangeAspect="1"/>
          </p:cNvPicPr>
          <p:nvPr/>
        </p:nvPicPr>
        <p:blipFill>
          <a:blip r:embed="rId5"/>
          <a:stretch>
            <a:fillRect/>
          </a:stretch>
        </p:blipFill>
        <p:spPr>
          <a:xfrm>
            <a:off x="663498" y="793194"/>
            <a:ext cx="10995102" cy="448711"/>
          </a:xfrm>
          <a:prstGeom prst="rect">
            <a:avLst/>
          </a:prstGeom>
        </p:spPr>
      </p:pic>
    </p:spTree>
    <p:extLst>
      <p:ext uri="{BB962C8B-B14F-4D97-AF65-F5344CB8AC3E}">
        <p14:creationId xmlns:p14="http://schemas.microsoft.com/office/powerpoint/2010/main" val="284121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9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081558-C9EF-39A4-BD87-A365EF9DC769}"/>
              </a:ext>
            </a:extLst>
          </p:cNvPr>
          <p:cNvSpPr>
            <a:spLocks noGrp="1"/>
          </p:cNvSpPr>
          <p:nvPr>
            <p:ph type="sldNum" sz="quarter" idx="10"/>
          </p:nvPr>
        </p:nvSpPr>
        <p:spPr>
          <a:xfrm>
            <a:off x="8637233" y="6350769"/>
            <a:ext cx="2743200" cy="365125"/>
          </a:xfrm>
        </p:spPr>
        <p:txBody>
          <a:bodyPr/>
          <a:lstStyle/>
          <a:p>
            <a:fld id="{07BBA289-C7AD-49A4-B28C-D3389E1EE99E}" type="slidenum">
              <a:rPr lang="fr-FR" smtClean="0"/>
              <a:pPr/>
              <a:t>6</a:t>
            </a:fld>
            <a:endParaRPr lang="fr-FR"/>
          </a:p>
        </p:txBody>
      </p:sp>
      <p:sp>
        <p:nvSpPr>
          <p:cNvPr id="6" name="ZoneTexte 5">
            <a:extLst>
              <a:ext uri="{FF2B5EF4-FFF2-40B4-BE49-F238E27FC236}">
                <a16:creationId xmlns:a16="http://schemas.microsoft.com/office/drawing/2014/main" id="{EFB5C91E-3747-BFE0-6891-55B89FF3A855}"/>
              </a:ext>
            </a:extLst>
          </p:cNvPr>
          <p:cNvSpPr txBox="1"/>
          <p:nvPr/>
        </p:nvSpPr>
        <p:spPr>
          <a:xfrm>
            <a:off x="1857651" y="2434782"/>
            <a:ext cx="1447060" cy="646331"/>
          </a:xfrm>
          <a:prstGeom prst="rect">
            <a:avLst/>
          </a:prstGeom>
          <a:noFill/>
          <a:ln>
            <a:solidFill>
              <a:schemeClr val="tx1"/>
            </a:solidFill>
          </a:ln>
        </p:spPr>
        <p:txBody>
          <a:bodyPr wrap="square" rtlCol="0">
            <a:spAutoFit/>
          </a:bodyPr>
          <a:lstStyle/>
          <a:p>
            <a:pPr algn="ctr"/>
            <a:r>
              <a:rPr lang="fr-FR" dirty="0"/>
              <a:t>CREDIT</a:t>
            </a:r>
          </a:p>
          <a:p>
            <a:pPr algn="ctr"/>
            <a:r>
              <a:rPr lang="fr-FR" dirty="0"/>
              <a:t>REVOCABLE</a:t>
            </a:r>
          </a:p>
        </p:txBody>
      </p:sp>
      <p:sp>
        <p:nvSpPr>
          <p:cNvPr id="7" name="ZoneTexte 6">
            <a:extLst>
              <a:ext uri="{FF2B5EF4-FFF2-40B4-BE49-F238E27FC236}">
                <a16:creationId xmlns:a16="http://schemas.microsoft.com/office/drawing/2014/main" id="{50432246-DAA7-E6E9-44B8-385C7F15AF53}"/>
              </a:ext>
            </a:extLst>
          </p:cNvPr>
          <p:cNvSpPr txBox="1"/>
          <p:nvPr/>
        </p:nvSpPr>
        <p:spPr>
          <a:xfrm>
            <a:off x="8541228" y="1696042"/>
            <a:ext cx="1528071" cy="646331"/>
          </a:xfrm>
          <a:prstGeom prst="rect">
            <a:avLst/>
          </a:prstGeom>
          <a:noFill/>
          <a:ln>
            <a:solidFill>
              <a:srgbClr val="E30613"/>
            </a:solidFill>
          </a:ln>
        </p:spPr>
        <p:txBody>
          <a:bodyPr wrap="square" rtlCol="0">
            <a:spAutoFit/>
          </a:bodyPr>
          <a:lstStyle/>
          <a:p>
            <a:pPr algn="ctr"/>
            <a:r>
              <a:rPr lang="fr-FR" dirty="0"/>
              <a:t>CREDIT</a:t>
            </a:r>
          </a:p>
          <a:p>
            <a:pPr algn="ctr"/>
            <a:r>
              <a:rPr lang="fr-FR" dirty="0"/>
              <a:t>IRREVOCABLE</a:t>
            </a:r>
          </a:p>
        </p:txBody>
      </p:sp>
      <p:sp>
        <p:nvSpPr>
          <p:cNvPr id="8" name="ZoneTexte 7">
            <a:extLst>
              <a:ext uri="{FF2B5EF4-FFF2-40B4-BE49-F238E27FC236}">
                <a16:creationId xmlns:a16="http://schemas.microsoft.com/office/drawing/2014/main" id="{E5B319E6-9282-0AB9-FBBE-265270917FDA}"/>
              </a:ext>
            </a:extLst>
          </p:cNvPr>
          <p:cNvSpPr txBox="1"/>
          <p:nvPr/>
        </p:nvSpPr>
        <p:spPr>
          <a:xfrm>
            <a:off x="7629293" y="3571562"/>
            <a:ext cx="1195526" cy="369332"/>
          </a:xfrm>
          <a:prstGeom prst="rect">
            <a:avLst/>
          </a:prstGeom>
          <a:noFill/>
          <a:ln>
            <a:solidFill>
              <a:schemeClr val="tx1"/>
            </a:solidFill>
          </a:ln>
        </p:spPr>
        <p:txBody>
          <a:bodyPr wrap="square" rtlCol="0">
            <a:spAutoFit/>
          </a:bodyPr>
          <a:lstStyle/>
          <a:p>
            <a:r>
              <a:rPr lang="fr-FR" dirty="0"/>
              <a:t>CONFIRME</a:t>
            </a:r>
          </a:p>
        </p:txBody>
      </p:sp>
      <p:sp>
        <p:nvSpPr>
          <p:cNvPr id="9" name="ZoneTexte 8">
            <a:extLst>
              <a:ext uri="{FF2B5EF4-FFF2-40B4-BE49-F238E27FC236}">
                <a16:creationId xmlns:a16="http://schemas.microsoft.com/office/drawing/2014/main" id="{CBA65BD2-1812-8123-6D0B-7E0EB2495A89}"/>
              </a:ext>
            </a:extLst>
          </p:cNvPr>
          <p:cNvSpPr txBox="1"/>
          <p:nvPr/>
        </p:nvSpPr>
        <p:spPr>
          <a:xfrm>
            <a:off x="10070074" y="3571841"/>
            <a:ext cx="935115" cy="369332"/>
          </a:xfrm>
          <a:prstGeom prst="rect">
            <a:avLst/>
          </a:prstGeom>
          <a:noFill/>
          <a:ln>
            <a:solidFill>
              <a:schemeClr val="tx1"/>
            </a:solidFill>
          </a:ln>
        </p:spPr>
        <p:txBody>
          <a:bodyPr wrap="square" rtlCol="0">
            <a:spAutoFit/>
          </a:bodyPr>
          <a:lstStyle/>
          <a:p>
            <a:r>
              <a:rPr lang="fr-FR" dirty="0"/>
              <a:t>NOTIFIE</a:t>
            </a:r>
          </a:p>
        </p:txBody>
      </p:sp>
      <p:cxnSp>
        <p:nvCxnSpPr>
          <p:cNvPr id="11" name="Connecteur droit avec flèche 10">
            <a:extLst>
              <a:ext uri="{FF2B5EF4-FFF2-40B4-BE49-F238E27FC236}">
                <a16:creationId xmlns:a16="http://schemas.microsoft.com/office/drawing/2014/main" id="{85ECF93C-A1D7-D146-52D2-29392B9C05E5}"/>
              </a:ext>
            </a:extLst>
          </p:cNvPr>
          <p:cNvCxnSpPr/>
          <p:nvPr/>
        </p:nvCxnSpPr>
        <p:spPr>
          <a:xfrm flipH="1">
            <a:off x="8419947" y="2504897"/>
            <a:ext cx="506027" cy="958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4CC2815D-573D-006F-B90B-CCE5FC44EF80}"/>
              </a:ext>
            </a:extLst>
          </p:cNvPr>
          <p:cNvCxnSpPr>
            <a:cxnSpLocks/>
          </p:cNvCxnSpPr>
          <p:nvPr/>
        </p:nvCxnSpPr>
        <p:spPr>
          <a:xfrm>
            <a:off x="9773052" y="2459820"/>
            <a:ext cx="611080" cy="938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BCB8F3F3-5EEE-C7C9-AD9A-073577B898D5}"/>
              </a:ext>
            </a:extLst>
          </p:cNvPr>
          <p:cNvSpPr txBox="1"/>
          <p:nvPr/>
        </p:nvSpPr>
        <p:spPr>
          <a:xfrm>
            <a:off x="2649983" y="5555536"/>
            <a:ext cx="1309457" cy="369332"/>
          </a:xfrm>
          <a:prstGeom prst="rect">
            <a:avLst/>
          </a:prstGeom>
          <a:noFill/>
          <a:ln>
            <a:solidFill>
              <a:schemeClr val="tx1"/>
            </a:solidFill>
          </a:ln>
        </p:spPr>
        <p:txBody>
          <a:bodyPr wrap="square" rtlCol="0">
            <a:spAutoFit/>
          </a:bodyPr>
          <a:lstStyle/>
          <a:p>
            <a:r>
              <a:rPr lang="fr-FR" dirty="0"/>
              <a:t>REVOLVING</a:t>
            </a:r>
          </a:p>
        </p:txBody>
      </p:sp>
      <p:sp>
        <p:nvSpPr>
          <p:cNvPr id="15" name="ZoneTexte 14">
            <a:extLst>
              <a:ext uri="{FF2B5EF4-FFF2-40B4-BE49-F238E27FC236}">
                <a16:creationId xmlns:a16="http://schemas.microsoft.com/office/drawing/2014/main" id="{4FC57AC0-5297-0EC3-1F23-39E8594729C8}"/>
              </a:ext>
            </a:extLst>
          </p:cNvPr>
          <p:cNvSpPr txBox="1"/>
          <p:nvPr/>
        </p:nvSpPr>
        <p:spPr>
          <a:xfrm>
            <a:off x="5112057" y="5543961"/>
            <a:ext cx="1663085" cy="369332"/>
          </a:xfrm>
          <a:prstGeom prst="rect">
            <a:avLst/>
          </a:prstGeom>
          <a:noFill/>
          <a:ln>
            <a:solidFill>
              <a:schemeClr val="tx1"/>
            </a:solidFill>
          </a:ln>
        </p:spPr>
        <p:txBody>
          <a:bodyPr wrap="square" rtlCol="0">
            <a:spAutoFit/>
          </a:bodyPr>
          <a:lstStyle/>
          <a:p>
            <a:r>
              <a:rPr lang="fr-FR" dirty="0"/>
              <a:t>TRANSFERABLE</a:t>
            </a:r>
          </a:p>
        </p:txBody>
      </p:sp>
      <p:sp>
        <p:nvSpPr>
          <p:cNvPr id="16" name="ZoneTexte 15">
            <a:extLst>
              <a:ext uri="{FF2B5EF4-FFF2-40B4-BE49-F238E27FC236}">
                <a16:creationId xmlns:a16="http://schemas.microsoft.com/office/drawing/2014/main" id="{A4B7B055-04FD-56EC-D0CF-F75FE1802909}"/>
              </a:ext>
            </a:extLst>
          </p:cNvPr>
          <p:cNvSpPr txBox="1"/>
          <p:nvPr/>
        </p:nvSpPr>
        <p:spPr>
          <a:xfrm>
            <a:off x="7927759" y="5543961"/>
            <a:ext cx="1337570" cy="369332"/>
          </a:xfrm>
          <a:prstGeom prst="rect">
            <a:avLst/>
          </a:prstGeom>
          <a:noFill/>
          <a:ln>
            <a:solidFill>
              <a:schemeClr val="tx1"/>
            </a:solidFill>
          </a:ln>
        </p:spPr>
        <p:txBody>
          <a:bodyPr wrap="square" rtlCol="0">
            <a:spAutoFit/>
          </a:bodyPr>
          <a:lstStyle/>
          <a:p>
            <a:r>
              <a:rPr lang="fr-FR" dirty="0"/>
              <a:t>RED CLAUSE</a:t>
            </a:r>
          </a:p>
        </p:txBody>
      </p:sp>
      <p:pic>
        <p:nvPicPr>
          <p:cNvPr id="19" name="ttsmaker-file-2023-9-29-8-50-29">
            <a:hlinkClick r:id="" action="ppaction://media"/>
            <a:extLst>
              <a:ext uri="{FF2B5EF4-FFF2-40B4-BE49-F238E27FC236}">
                <a16:creationId xmlns:a16="http://schemas.microsoft.com/office/drawing/2014/main" id="{961E0089-4FEB-109F-CA3C-B379329B490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552851" y="3946498"/>
            <a:ext cx="609600" cy="609600"/>
          </a:xfrm>
          <a:prstGeom prst="rect">
            <a:avLst/>
          </a:prstGeom>
        </p:spPr>
      </p:pic>
      <p:sp>
        <p:nvSpPr>
          <p:cNvPr id="20" name="Parchemin : horizontal 19">
            <a:extLst>
              <a:ext uri="{FF2B5EF4-FFF2-40B4-BE49-F238E27FC236}">
                <a16:creationId xmlns:a16="http://schemas.microsoft.com/office/drawing/2014/main" id="{6EC12456-2C73-16D8-B8E1-915979C9900E}"/>
              </a:ext>
            </a:extLst>
          </p:cNvPr>
          <p:cNvSpPr/>
          <p:nvPr/>
        </p:nvSpPr>
        <p:spPr>
          <a:xfrm>
            <a:off x="4165704" y="2478959"/>
            <a:ext cx="2524216" cy="1592059"/>
          </a:xfrm>
          <a:prstGeom prst="horizontalScroll">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Nous utilisons principalement le crédit </a:t>
            </a:r>
            <a:r>
              <a:rPr lang="fr-FR" b="1" dirty="0">
                <a:solidFill>
                  <a:srgbClr val="FF0000"/>
                </a:solidFill>
              </a:rPr>
              <a:t>irrévocable</a:t>
            </a:r>
          </a:p>
        </p:txBody>
      </p:sp>
      <p:pic>
        <p:nvPicPr>
          <p:cNvPr id="13" name="Image 12">
            <a:extLst>
              <a:ext uri="{FF2B5EF4-FFF2-40B4-BE49-F238E27FC236}">
                <a16:creationId xmlns:a16="http://schemas.microsoft.com/office/drawing/2014/main" id="{E117F57E-3755-D0B6-040C-C960CEE018F9}"/>
              </a:ext>
            </a:extLst>
          </p:cNvPr>
          <p:cNvPicPr>
            <a:picLocks noChangeAspect="1"/>
          </p:cNvPicPr>
          <p:nvPr/>
        </p:nvPicPr>
        <p:blipFill>
          <a:blip r:embed="rId5"/>
          <a:stretch>
            <a:fillRect/>
          </a:stretch>
        </p:blipFill>
        <p:spPr>
          <a:xfrm>
            <a:off x="663498" y="793194"/>
            <a:ext cx="10995102" cy="448711"/>
          </a:xfrm>
          <a:prstGeom prst="rect">
            <a:avLst/>
          </a:prstGeom>
        </p:spPr>
      </p:pic>
    </p:spTree>
    <p:extLst>
      <p:ext uri="{BB962C8B-B14F-4D97-AF65-F5344CB8AC3E}">
        <p14:creationId xmlns:p14="http://schemas.microsoft.com/office/powerpoint/2010/main" val="363784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312"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697FA707-FA79-8B87-E407-185F7B8F5C5E}"/>
              </a:ext>
            </a:extLst>
          </p:cNvPr>
          <p:cNvSpPr>
            <a:spLocks noGrp="1"/>
          </p:cNvSpPr>
          <p:nvPr>
            <p:ph type="subTitle" idx="1"/>
          </p:nvPr>
        </p:nvSpPr>
        <p:spPr>
          <a:xfrm>
            <a:off x="1524000" y="5369439"/>
            <a:ext cx="9144000" cy="477795"/>
          </a:xfrm>
        </p:spPr>
        <p:txBody>
          <a:bodyPr/>
          <a:lstStyle/>
          <a:p>
            <a:pPr algn="ctr"/>
            <a:r>
              <a:rPr lang="fr-FR"/>
              <a:t>Avez-vous des questions ?</a:t>
            </a:r>
          </a:p>
        </p:txBody>
      </p:sp>
      <p:sp>
        <p:nvSpPr>
          <p:cNvPr id="8" name="Titre 7">
            <a:extLst>
              <a:ext uri="{FF2B5EF4-FFF2-40B4-BE49-F238E27FC236}">
                <a16:creationId xmlns:a16="http://schemas.microsoft.com/office/drawing/2014/main" id="{A1152FBF-C3D0-AC88-AA51-E69D64523C15}"/>
              </a:ext>
            </a:extLst>
          </p:cNvPr>
          <p:cNvSpPr>
            <a:spLocks noGrp="1"/>
          </p:cNvSpPr>
          <p:nvPr>
            <p:ph type="ctrTitle"/>
          </p:nvPr>
        </p:nvSpPr>
        <p:spPr/>
        <p:txBody>
          <a:bodyPr/>
          <a:lstStyle/>
          <a:p>
            <a:r>
              <a:rPr lang="fr-FR"/>
              <a:t>Merci !</a:t>
            </a:r>
          </a:p>
        </p:txBody>
      </p:sp>
    </p:spTree>
    <p:extLst>
      <p:ext uri="{BB962C8B-B14F-4D97-AF65-F5344CB8AC3E}">
        <p14:creationId xmlns:p14="http://schemas.microsoft.com/office/powerpoint/2010/main" val="780718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D6C4B9DCB894EB443704CBA241942" ma:contentTypeVersion="27" ma:contentTypeDescription="Crée un document." ma:contentTypeScope="" ma:versionID="c51c16afdad0dc3094a84f2f32d48fcd">
  <xsd:schema xmlns:xsd="http://www.w3.org/2001/XMLSchema" xmlns:xs="http://www.w3.org/2001/XMLSchema" xmlns:p="http://schemas.microsoft.com/office/2006/metadata/properties" xmlns:ns1="http://schemas.microsoft.com/sharepoint/v3" xmlns:ns2="ae1442bb-b298-47f1-86f5-e8856de2febb" xmlns:ns3="f383f03e-6a13-4c6a-bb6f-a1d8cbd4a187" targetNamespace="http://schemas.microsoft.com/office/2006/metadata/properties" ma:root="true" ma:fieldsID="b418a781df2dabe617219270e36aa2af" ns1:_="" ns2:_="" ns3:_="">
    <xsd:import namespace="http://schemas.microsoft.com/sharepoint/v3"/>
    <xsd:import namespace="ae1442bb-b298-47f1-86f5-e8856de2febb"/>
    <xsd:import namespace="f383f03e-6a13-4c6a-bb6f-a1d8cbd4a1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Dates" minOccurs="0"/>
                <xsd:element ref="ns3:MediaServiceAutoKeyPoints" minOccurs="0"/>
                <xsd:element ref="ns3:MediaServiceKeyPoints" minOccurs="0"/>
                <xsd:element ref="ns3:_Flow_SignoffStatus" minOccurs="0"/>
                <xsd:element ref="ns1:_ip_UnifiedCompliancePolicyProperties" minOccurs="0"/>
                <xsd:element ref="ns1:_ip_UnifiedCompliancePolicyUIAction" minOccurs="0"/>
                <xsd:element ref="ns3:MediaLengthInSeconds" minOccurs="0"/>
                <xsd:element ref="ns2:TaxCatchAll" minOccurs="0"/>
                <xsd:element ref="ns3:lcf76f155ced4ddcb4097134ff3c332f" minOccurs="0"/>
                <xsd:element ref="ns3:Calbersonjuillet2022"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1442bb-b298-47f1-86f5-e8856de2febb"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TaxCatchAll" ma:index="25" nillable="true" ma:displayName="Taxonomy Catch All Column" ma:hidden="true" ma:list="{ccd9c9ee-d68e-4dd0-90da-076f5b1235d7}" ma:internalName="TaxCatchAll" ma:showField="CatchAllData" ma:web="ae1442bb-b298-47f1-86f5-e8856de2fe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83f03e-6a13-4c6a-bb6f-a1d8cbd4a18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s" ma:index="18" nillable="true" ma:displayName="Date" ma:default="[today]" ma:format="DateTime" ma:internalName="Dates">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Flow_SignoffStatus" ma:index="21" nillable="true" ma:displayName="État de validation" ma:internalName="_x00c9_tat_x0020_de_x0020_validation">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Balises d’images" ma:readOnly="false" ma:fieldId="{5cf76f15-5ced-4ddc-b409-7134ff3c332f}" ma:taxonomyMulti="true" ma:sspId="fa03d09e-47ee-42b2-97f2-a4fe61d4dbb6" ma:termSetId="09814cd3-568e-fe90-9814-8d621ff8fb84" ma:anchorId="fba54fb3-c3e1-fe81-a776-ca4b69148c4d" ma:open="true" ma:isKeyword="false">
      <xsd:complexType>
        <xsd:sequence>
          <xsd:element ref="pc:Terms" minOccurs="0" maxOccurs="1"/>
        </xsd:sequence>
      </xsd:complexType>
    </xsd:element>
    <xsd:element name="Calbersonjuillet2022" ma:index="28" nillable="true" ma:displayName="Calberson juillet2022" ma:format="Dropdown" ma:internalName="Calbersonjuillet2022">
      <xsd:simpleType>
        <xsd:restriction base="dms:Text">
          <xsd:maxLength value="255"/>
        </xsd:restriction>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s xmlns="f383f03e-6a13-4c6a-bb6f-a1d8cbd4a187" xsi:nil="true"/>
    <_ip_UnifiedCompliancePolicyUIAction xmlns="http://schemas.microsoft.com/sharepoint/v3" xsi:nil="true"/>
    <_Flow_SignoffStatus xmlns="f383f03e-6a13-4c6a-bb6f-a1d8cbd4a187" xsi:nil="true"/>
    <_ip_UnifiedCompliancePolicyProperties xmlns="http://schemas.microsoft.com/sharepoint/v3" xsi:nil="true"/>
    <TaxCatchAll xmlns="ae1442bb-b298-47f1-86f5-e8856de2febb" xsi:nil="true"/>
    <Calbersonjuillet2022 xmlns="f383f03e-6a13-4c6a-bb6f-a1d8cbd4a187" xsi:nil="true"/>
    <lcf76f155ced4ddcb4097134ff3c332f xmlns="f383f03e-6a13-4c6a-bb6f-a1d8cbd4a187">
      <Terms xmlns="http://schemas.microsoft.com/office/infopath/2007/PartnerControls"/>
    </lcf76f155ced4ddcb4097134ff3c332f>
    <SharedWithUsers xmlns="ae1442bb-b298-47f1-86f5-e8856de2febb">
      <UserInfo>
        <DisplayName>Jérémy MANELLA - POK SAS</DisplayName>
        <AccountId>10700</AccountId>
        <AccountType/>
      </UserInfo>
      <UserInfo>
        <DisplayName>Jérémy BROCHOT - POK SAS</DisplayName>
        <AccountId>10718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70068C-F0AE-4C2A-9CE0-5EF38E5EE6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e1442bb-b298-47f1-86f5-e8856de2febb"/>
    <ds:schemaRef ds:uri="f383f03e-6a13-4c6a-bb6f-a1d8cbd4a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E62C7-64EB-489F-97AE-2DBDD2F2380F}">
  <ds:schemaRefs>
    <ds:schemaRef ds:uri="f383f03e-6a13-4c6a-bb6f-a1d8cbd4a187"/>
    <ds:schemaRef ds:uri="http://purl.org/dc/terms/"/>
    <ds:schemaRef ds:uri="http://purl.org/dc/elements/1.1/"/>
    <ds:schemaRef ds:uri="http://schemas.microsoft.com/office/2006/documentManagement/types"/>
    <ds:schemaRef ds:uri="http://www.w3.org/XML/1998/namespace"/>
    <ds:schemaRef ds:uri="ae1442bb-b298-47f1-86f5-e8856de2febb"/>
    <ds:schemaRef ds:uri="http://purl.org/dc/dcmityp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9DCA588D-5643-4F3B-8947-685691CA5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829</TotalTime>
  <Words>328</Words>
  <Application>Microsoft Office PowerPoint</Application>
  <PresentationFormat>Grand écran</PresentationFormat>
  <Paragraphs>60</Paragraphs>
  <Slides>7</Slides>
  <Notes>1</Notes>
  <HiddenSlides>0</HiddenSlides>
  <MMClips>6</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QUEL EST LE SUJET? Le crédit documentaire</vt:lpstr>
      <vt:lpstr>Présentation PowerPoint</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Virginie DUBARD</dc:creator>
  <cp:lastModifiedBy>Magalie POMMIER - POK SAS</cp:lastModifiedBy>
  <cp:revision>39</cp:revision>
  <dcterms:created xsi:type="dcterms:W3CDTF">2015-10-14T14:11:08Z</dcterms:created>
  <dcterms:modified xsi:type="dcterms:W3CDTF">2023-10-05T14:58:42Z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0x010100EDED6C4B9DCB894EB443704CBA241942</vt:lpwstr>
  </property>
  <property fmtid="{D5CDD505-2E9C-101B-9397-08002B2CF9AE}" pid="3" name="MediaServiceImageTags">
    <vt:lpwstr/>
  </property>
</Properties>
</file>