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4"/>
  </p:sldMasterIdLst>
  <p:notesMasterIdLst>
    <p:notesMasterId r:id="rId10"/>
  </p:notesMasterIdLst>
  <p:sldIdLst>
    <p:sldId id="256" r:id="rId5"/>
    <p:sldId id="278" r:id="rId6"/>
    <p:sldId id="317" r:id="rId7"/>
    <p:sldId id="318" r:id="rId8"/>
    <p:sldId id="311"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2AEF9EC-60BF-4FAE-BE4B-0A2D8B01E893}">
          <p14:sldIdLst>
            <p14:sldId id="256"/>
            <p14:sldId id="278"/>
            <p14:sldId id="317"/>
            <p14:sldId id="318"/>
            <p14:sldId id="31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06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8EBDA-06EA-4D67-1B7C-2F85545B2DBB}" v="175" dt="2023-10-05T13:27:35.508"/>
    <p1510:client id="{267F0F77-06B0-467C-AEB1-64D4C3C07C92}" v="127" dt="2023-10-04T07:33:21.300"/>
    <p1510:client id="{EDAD6CE5-D1C0-1D66-A9D4-6F5E8DFA2B14}" v="1388" dt="2023-10-05T13:21:32.01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alie POMMIER - POK SAS" userId="428126f9-6334-40f4-8798-f9ad14f973c7" providerId="ADAL" clId="{041B8F8B-A6AC-451B-9411-8F8DD9B32D63}"/>
    <pc:docChg chg="delSld modSection">
      <pc:chgData name="Magalie POMMIER - POK SAS" userId="428126f9-6334-40f4-8798-f9ad14f973c7" providerId="ADAL" clId="{041B8F8B-A6AC-451B-9411-8F8DD9B32D63}" dt="2023-09-25T08:04:21.796" v="15" actId="2696"/>
      <pc:docMkLst>
        <pc:docMk/>
      </pc:docMkLst>
      <pc:sldChg chg="del">
        <pc:chgData name="Magalie POMMIER - POK SAS" userId="428126f9-6334-40f4-8798-f9ad14f973c7" providerId="ADAL" clId="{041B8F8B-A6AC-451B-9411-8F8DD9B32D63}" dt="2023-09-25T08:03:44.667" v="2" actId="2696"/>
        <pc:sldMkLst>
          <pc:docMk/>
          <pc:sldMk cId="2870613968" sldId="257"/>
        </pc:sldMkLst>
      </pc:sldChg>
      <pc:sldChg chg="del">
        <pc:chgData name="Magalie POMMIER - POK SAS" userId="428126f9-6334-40f4-8798-f9ad14f973c7" providerId="ADAL" clId="{041B8F8B-A6AC-451B-9411-8F8DD9B32D63}" dt="2023-09-25T08:03:48.281" v="3" actId="2696"/>
        <pc:sldMkLst>
          <pc:docMk/>
          <pc:sldMk cId="2189591689" sldId="258"/>
        </pc:sldMkLst>
      </pc:sldChg>
      <pc:sldChg chg="del">
        <pc:chgData name="Magalie POMMIER - POK SAS" userId="428126f9-6334-40f4-8798-f9ad14f973c7" providerId="ADAL" clId="{041B8F8B-A6AC-451B-9411-8F8DD9B32D63}" dt="2023-09-25T08:03:50.068" v="4" actId="2696"/>
        <pc:sldMkLst>
          <pc:docMk/>
          <pc:sldMk cId="1051523437" sldId="260"/>
        </pc:sldMkLst>
      </pc:sldChg>
      <pc:sldChg chg="del">
        <pc:chgData name="Magalie POMMIER - POK SAS" userId="428126f9-6334-40f4-8798-f9ad14f973c7" providerId="ADAL" clId="{041B8F8B-A6AC-451B-9411-8F8DD9B32D63}" dt="2023-09-25T08:03:51.811" v="5" actId="2696"/>
        <pc:sldMkLst>
          <pc:docMk/>
          <pc:sldMk cId="1380384395" sldId="262"/>
        </pc:sldMkLst>
      </pc:sldChg>
      <pc:sldChg chg="del">
        <pc:chgData name="Magalie POMMIER - POK SAS" userId="428126f9-6334-40f4-8798-f9ad14f973c7" providerId="ADAL" clId="{041B8F8B-A6AC-451B-9411-8F8DD9B32D63}" dt="2023-09-25T08:03:58.737" v="6" actId="2696"/>
        <pc:sldMkLst>
          <pc:docMk/>
          <pc:sldMk cId="2182705325" sldId="271"/>
        </pc:sldMkLst>
      </pc:sldChg>
      <pc:sldChg chg="del">
        <pc:chgData name="Magalie POMMIER - POK SAS" userId="428126f9-6334-40f4-8798-f9ad14f973c7" providerId="ADAL" clId="{041B8F8B-A6AC-451B-9411-8F8DD9B32D63}" dt="2023-09-25T08:04:09.907" v="10" actId="2696"/>
        <pc:sldMkLst>
          <pc:docMk/>
          <pc:sldMk cId="2483549721" sldId="288"/>
        </pc:sldMkLst>
      </pc:sldChg>
      <pc:sldChg chg="del">
        <pc:chgData name="Magalie POMMIER - POK SAS" userId="428126f9-6334-40f4-8798-f9ad14f973c7" providerId="ADAL" clId="{041B8F8B-A6AC-451B-9411-8F8DD9B32D63}" dt="2023-09-25T08:04:12.609" v="11" actId="2696"/>
        <pc:sldMkLst>
          <pc:docMk/>
          <pc:sldMk cId="4166094136" sldId="289"/>
        </pc:sldMkLst>
      </pc:sldChg>
      <pc:sldChg chg="del">
        <pc:chgData name="Magalie POMMIER - POK SAS" userId="428126f9-6334-40f4-8798-f9ad14f973c7" providerId="ADAL" clId="{041B8F8B-A6AC-451B-9411-8F8DD9B32D63}" dt="2023-09-25T08:04:08.170" v="9" actId="2696"/>
        <pc:sldMkLst>
          <pc:docMk/>
          <pc:sldMk cId="1859900343" sldId="294"/>
        </pc:sldMkLst>
      </pc:sldChg>
      <pc:sldChg chg="del">
        <pc:chgData name="Magalie POMMIER - POK SAS" userId="428126f9-6334-40f4-8798-f9ad14f973c7" providerId="ADAL" clId="{041B8F8B-A6AC-451B-9411-8F8DD9B32D63}" dt="2023-09-25T08:03:32.710" v="0" actId="2696"/>
        <pc:sldMkLst>
          <pc:docMk/>
          <pc:sldMk cId="4144068650" sldId="298"/>
        </pc:sldMkLst>
      </pc:sldChg>
      <pc:sldChg chg="del">
        <pc:chgData name="Magalie POMMIER - POK SAS" userId="428126f9-6334-40f4-8798-f9ad14f973c7" providerId="ADAL" clId="{041B8F8B-A6AC-451B-9411-8F8DD9B32D63}" dt="2023-09-25T08:03:35.204" v="1" actId="2696"/>
        <pc:sldMkLst>
          <pc:docMk/>
          <pc:sldMk cId="1264001297" sldId="299"/>
        </pc:sldMkLst>
      </pc:sldChg>
      <pc:sldChg chg="del">
        <pc:chgData name="Magalie POMMIER - POK SAS" userId="428126f9-6334-40f4-8798-f9ad14f973c7" providerId="ADAL" clId="{041B8F8B-A6AC-451B-9411-8F8DD9B32D63}" dt="2023-09-25T08:04:05.001" v="8" actId="2696"/>
        <pc:sldMkLst>
          <pc:docMk/>
          <pc:sldMk cId="2127848956" sldId="301"/>
        </pc:sldMkLst>
      </pc:sldChg>
      <pc:sldChg chg="del">
        <pc:chgData name="Magalie POMMIER - POK SAS" userId="428126f9-6334-40f4-8798-f9ad14f973c7" providerId="ADAL" clId="{041B8F8B-A6AC-451B-9411-8F8DD9B32D63}" dt="2023-09-25T08:04:01.747" v="7" actId="2696"/>
        <pc:sldMkLst>
          <pc:docMk/>
          <pc:sldMk cId="2697142888" sldId="322"/>
        </pc:sldMkLst>
      </pc:sldChg>
      <pc:sldChg chg="del">
        <pc:chgData name="Magalie POMMIER - POK SAS" userId="428126f9-6334-40f4-8798-f9ad14f973c7" providerId="ADAL" clId="{041B8F8B-A6AC-451B-9411-8F8DD9B32D63}" dt="2023-09-25T08:04:14.753" v="12" actId="2696"/>
        <pc:sldMkLst>
          <pc:docMk/>
          <pc:sldMk cId="337067164" sldId="324"/>
        </pc:sldMkLst>
      </pc:sldChg>
      <pc:sldChg chg="del">
        <pc:chgData name="Magalie POMMIER - POK SAS" userId="428126f9-6334-40f4-8798-f9ad14f973c7" providerId="ADAL" clId="{041B8F8B-A6AC-451B-9411-8F8DD9B32D63}" dt="2023-09-25T08:04:16.962" v="13" actId="2696"/>
        <pc:sldMkLst>
          <pc:docMk/>
          <pc:sldMk cId="2934458008" sldId="325"/>
        </pc:sldMkLst>
      </pc:sldChg>
      <pc:sldChg chg="del">
        <pc:chgData name="Magalie POMMIER - POK SAS" userId="428126f9-6334-40f4-8798-f9ad14f973c7" providerId="ADAL" clId="{041B8F8B-A6AC-451B-9411-8F8DD9B32D63}" dt="2023-09-25T08:04:19.310" v="14" actId="2696"/>
        <pc:sldMkLst>
          <pc:docMk/>
          <pc:sldMk cId="1357920214" sldId="327"/>
        </pc:sldMkLst>
      </pc:sldChg>
      <pc:sldChg chg="del">
        <pc:chgData name="Magalie POMMIER - POK SAS" userId="428126f9-6334-40f4-8798-f9ad14f973c7" providerId="ADAL" clId="{041B8F8B-A6AC-451B-9411-8F8DD9B32D63}" dt="2023-09-25T08:04:21.796" v="15" actId="2696"/>
        <pc:sldMkLst>
          <pc:docMk/>
          <pc:sldMk cId="2120471885" sldId="328"/>
        </pc:sldMkLst>
      </pc:sldChg>
    </pc:docChg>
  </pc:docChgLst>
  <pc:docChgLst>
    <pc:chgData name="Magalie POMMIER - POK SAS" userId="S::magalie.pommier@pok-fire.com::428126f9-6334-40f4-8798-f9ad14f973c7" providerId="AD" clId="Web-{EDAD6CE5-D1C0-1D66-A9D4-6F5E8DFA2B14}"/>
    <pc:docChg chg="delSld modSld modSection">
      <pc:chgData name="Magalie POMMIER - POK SAS" userId="S::magalie.pommier@pok-fire.com::428126f9-6334-40f4-8798-f9ad14f973c7" providerId="AD" clId="Web-{EDAD6CE5-D1C0-1D66-A9D4-6F5E8DFA2B14}" dt="2023-10-05T13:21:32.015" v="1114" actId="1076"/>
      <pc:docMkLst>
        <pc:docMk/>
      </pc:docMkLst>
      <pc:sldChg chg="modSp">
        <pc:chgData name="Magalie POMMIER - POK SAS" userId="S::magalie.pommier@pok-fire.com::428126f9-6334-40f4-8798-f9ad14f973c7" providerId="AD" clId="Web-{EDAD6CE5-D1C0-1D66-A9D4-6F5E8DFA2B14}" dt="2023-10-05T12:25:45.140" v="20" actId="20577"/>
        <pc:sldMkLst>
          <pc:docMk/>
          <pc:sldMk cId="2976689109" sldId="256"/>
        </pc:sldMkLst>
        <pc:spChg chg="mod">
          <ac:chgData name="Magalie POMMIER - POK SAS" userId="S::magalie.pommier@pok-fire.com::428126f9-6334-40f4-8798-f9ad14f973c7" providerId="AD" clId="Web-{EDAD6CE5-D1C0-1D66-A9D4-6F5E8DFA2B14}" dt="2023-10-05T12:25:45.140" v="20" actId="20577"/>
          <ac:spMkLst>
            <pc:docMk/>
            <pc:sldMk cId="2976689109" sldId="256"/>
            <ac:spMk id="5" creationId="{C3EDC5FE-E76B-FCB8-722E-9A46CA629A93}"/>
          </ac:spMkLst>
        </pc:spChg>
      </pc:sldChg>
      <pc:sldChg chg="addSp delSp modSp">
        <pc:chgData name="Magalie POMMIER - POK SAS" userId="S::magalie.pommier@pok-fire.com::428126f9-6334-40f4-8798-f9ad14f973c7" providerId="AD" clId="Web-{EDAD6CE5-D1C0-1D66-A9D4-6F5E8DFA2B14}" dt="2023-10-05T13:20:51.764" v="1108" actId="20577"/>
        <pc:sldMkLst>
          <pc:docMk/>
          <pc:sldMk cId="3120845671" sldId="278"/>
        </pc:sldMkLst>
        <pc:spChg chg="add del mod">
          <ac:chgData name="Magalie POMMIER - POK SAS" userId="S::magalie.pommier@pok-fire.com::428126f9-6334-40f4-8798-f9ad14f973c7" providerId="AD" clId="Web-{EDAD6CE5-D1C0-1D66-A9D4-6F5E8DFA2B14}" dt="2023-10-05T12:26:30.188" v="22"/>
          <ac:spMkLst>
            <pc:docMk/>
            <pc:sldMk cId="3120845671" sldId="278"/>
            <ac:spMk id="5" creationId="{45323636-3EB2-AA23-5418-6D4C16A020E6}"/>
          </ac:spMkLst>
        </pc:spChg>
        <pc:spChg chg="del">
          <ac:chgData name="Magalie POMMIER - POK SAS" userId="S::magalie.pommier@pok-fire.com::428126f9-6334-40f4-8798-f9ad14f973c7" providerId="AD" clId="Web-{EDAD6CE5-D1C0-1D66-A9D4-6F5E8DFA2B14}" dt="2023-10-05T12:26:01.031" v="21"/>
          <ac:spMkLst>
            <pc:docMk/>
            <pc:sldMk cId="3120845671" sldId="278"/>
            <ac:spMk id="9" creationId="{DF614ED7-4127-9FEC-4660-017650AD1072}"/>
          </ac:spMkLst>
        </pc:spChg>
        <pc:spChg chg="mod">
          <ac:chgData name="Magalie POMMIER - POK SAS" userId="S::magalie.pommier@pok-fire.com::428126f9-6334-40f4-8798-f9ad14f973c7" providerId="AD" clId="Web-{EDAD6CE5-D1C0-1D66-A9D4-6F5E8DFA2B14}" dt="2023-10-05T13:20:51.764" v="1108" actId="20577"/>
          <ac:spMkLst>
            <pc:docMk/>
            <pc:sldMk cId="3120845671" sldId="278"/>
            <ac:spMk id="10" creationId="{62D1FBA5-3768-74E4-49D5-2C7A7E45FAFD}"/>
          </ac:spMkLst>
        </pc:spChg>
        <pc:picChg chg="add mod">
          <ac:chgData name="Magalie POMMIER - POK SAS" userId="S::magalie.pommier@pok-fire.com::428126f9-6334-40f4-8798-f9ad14f973c7" providerId="AD" clId="Web-{EDAD6CE5-D1C0-1D66-A9D4-6F5E8DFA2B14}" dt="2023-10-05T12:27:01.861" v="29" actId="1076"/>
          <ac:picMkLst>
            <pc:docMk/>
            <pc:sldMk cId="3120845671" sldId="278"/>
            <ac:picMk id="6" creationId="{6EEE3E4D-2462-6432-2654-FBE2E6C65E9D}"/>
          </ac:picMkLst>
        </pc:picChg>
      </pc:sldChg>
      <pc:sldChg chg="del">
        <pc:chgData name="Magalie POMMIER - POK SAS" userId="S::magalie.pommier@pok-fire.com::428126f9-6334-40f4-8798-f9ad14f973c7" providerId="AD" clId="Web-{EDAD6CE5-D1C0-1D66-A9D4-6F5E8DFA2B14}" dt="2023-10-05T12:51:33.074" v="298"/>
        <pc:sldMkLst>
          <pc:docMk/>
          <pc:sldMk cId="872411128" sldId="314"/>
        </pc:sldMkLst>
      </pc:sldChg>
      <pc:sldChg chg="del">
        <pc:chgData name="Magalie POMMIER - POK SAS" userId="S::magalie.pommier@pok-fire.com::428126f9-6334-40f4-8798-f9ad14f973c7" providerId="AD" clId="Web-{EDAD6CE5-D1C0-1D66-A9D4-6F5E8DFA2B14}" dt="2023-10-05T12:52:18.575" v="299"/>
        <pc:sldMkLst>
          <pc:docMk/>
          <pc:sldMk cId="1203370934" sldId="315"/>
        </pc:sldMkLst>
      </pc:sldChg>
      <pc:sldChg chg="del">
        <pc:chgData name="Magalie POMMIER - POK SAS" userId="S::magalie.pommier@pok-fire.com::428126f9-6334-40f4-8798-f9ad14f973c7" providerId="AD" clId="Web-{EDAD6CE5-D1C0-1D66-A9D4-6F5E8DFA2B14}" dt="2023-10-05T12:52:20.185" v="300"/>
        <pc:sldMkLst>
          <pc:docMk/>
          <pc:sldMk cId="3677082205" sldId="316"/>
        </pc:sldMkLst>
      </pc:sldChg>
      <pc:sldChg chg="addSp delSp modSp delAnim">
        <pc:chgData name="Magalie POMMIER - POK SAS" userId="S::magalie.pommier@pok-fire.com::428126f9-6334-40f4-8798-f9ad14f973c7" providerId="AD" clId="Web-{EDAD6CE5-D1C0-1D66-A9D4-6F5E8DFA2B14}" dt="2023-10-05T13:21:32.015" v="1114" actId="1076"/>
        <pc:sldMkLst>
          <pc:docMk/>
          <pc:sldMk cId="79661816" sldId="317"/>
        </pc:sldMkLst>
        <pc:spChg chg="del">
          <ac:chgData name="Magalie POMMIER - POK SAS" userId="S::magalie.pommier@pok-fire.com::428126f9-6334-40f4-8798-f9ad14f973c7" providerId="AD" clId="Web-{EDAD6CE5-D1C0-1D66-A9D4-6F5E8DFA2B14}" dt="2023-10-05T12:40:21.290" v="44"/>
          <ac:spMkLst>
            <pc:docMk/>
            <pc:sldMk cId="79661816" sldId="317"/>
            <ac:spMk id="4" creationId="{D0B06F9A-79DB-FBFB-F2FC-410A46C18BE4}"/>
          </ac:spMkLst>
        </pc:spChg>
        <pc:spChg chg="del">
          <ac:chgData name="Magalie POMMIER - POK SAS" userId="S::magalie.pommier@pok-fire.com::428126f9-6334-40f4-8798-f9ad14f973c7" providerId="AD" clId="Web-{EDAD6CE5-D1C0-1D66-A9D4-6F5E8DFA2B14}" dt="2023-10-05T12:40:37.978" v="48"/>
          <ac:spMkLst>
            <pc:docMk/>
            <pc:sldMk cId="79661816" sldId="317"/>
            <ac:spMk id="5" creationId="{E775C0FA-5FEC-38CE-8892-8FBF14FDFE2A}"/>
          </ac:spMkLst>
        </pc:spChg>
        <pc:spChg chg="add del mod">
          <ac:chgData name="Magalie POMMIER - POK SAS" userId="S::magalie.pommier@pok-fire.com::428126f9-6334-40f4-8798-f9ad14f973c7" providerId="AD" clId="Web-{EDAD6CE5-D1C0-1D66-A9D4-6F5E8DFA2B14}" dt="2023-10-05T12:40:29.852" v="45"/>
          <ac:spMkLst>
            <pc:docMk/>
            <pc:sldMk cId="79661816" sldId="317"/>
            <ac:spMk id="7" creationId="{9B8A4517-1E2B-DCCB-3D91-18265AA23122}"/>
          </ac:spMkLst>
        </pc:spChg>
        <pc:spChg chg="add mod">
          <ac:chgData name="Magalie POMMIER - POK SAS" userId="S::magalie.pommier@pok-fire.com::428126f9-6334-40f4-8798-f9ad14f973c7" providerId="AD" clId="Web-{EDAD6CE5-D1C0-1D66-A9D4-6F5E8DFA2B14}" dt="2023-10-05T13:21:32.015" v="1114" actId="1076"/>
          <ac:spMkLst>
            <pc:docMk/>
            <pc:sldMk cId="79661816" sldId="317"/>
            <ac:spMk id="10" creationId="{BB07294B-9503-E3BE-4790-B67F44E4E3AC}"/>
          </ac:spMkLst>
        </pc:spChg>
        <pc:picChg chg="del">
          <ac:chgData name="Magalie POMMIER - POK SAS" userId="S::magalie.pommier@pok-fire.com::428126f9-6334-40f4-8798-f9ad14f973c7" providerId="AD" clId="Web-{EDAD6CE5-D1C0-1D66-A9D4-6F5E8DFA2B14}" dt="2023-10-05T12:40:34.415" v="47"/>
          <ac:picMkLst>
            <pc:docMk/>
            <pc:sldMk cId="79661816" sldId="317"/>
            <ac:picMk id="3" creationId="{DCE29B75-4427-D46C-6AA0-A3801E6B5879}"/>
          </ac:picMkLst>
        </pc:picChg>
        <pc:picChg chg="add">
          <ac:chgData name="Magalie POMMIER - POK SAS" userId="S::magalie.pommier@pok-fire.com::428126f9-6334-40f4-8798-f9ad14f973c7" providerId="AD" clId="Web-{EDAD6CE5-D1C0-1D66-A9D4-6F5E8DFA2B14}" dt="2023-10-05T12:40:30.259" v="46"/>
          <ac:picMkLst>
            <pc:docMk/>
            <pc:sldMk cId="79661816" sldId="317"/>
            <ac:picMk id="9" creationId="{0B5F4111-088D-B826-07F4-9C99B9254EE4}"/>
          </ac:picMkLst>
        </pc:picChg>
      </pc:sldChg>
      <pc:sldChg chg="addSp delSp modSp delAnim">
        <pc:chgData name="Magalie POMMIER - POK SAS" userId="S::magalie.pommier@pok-fire.com::428126f9-6334-40f4-8798-f9ad14f973c7" providerId="AD" clId="Web-{EDAD6CE5-D1C0-1D66-A9D4-6F5E8DFA2B14}" dt="2023-10-05T13:01:54.217" v="1084"/>
        <pc:sldMkLst>
          <pc:docMk/>
          <pc:sldMk cId="4097352891" sldId="318"/>
        </pc:sldMkLst>
        <pc:spChg chg="del">
          <ac:chgData name="Magalie POMMIER - POK SAS" userId="S::magalie.pommier@pok-fire.com::428126f9-6334-40f4-8798-f9ad14f973c7" providerId="AD" clId="Web-{EDAD6CE5-D1C0-1D66-A9D4-6F5E8DFA2B14}" dt="2023-10-05T12:53:19.468" v="307"/>
          <ac:spMkLst>
            <pc:docMk/>
            <pc:sldMk cId="4097352891" sldId="318"/>
            <ac:spMk id="2" creationId="{C54A7F40-7F76-E04A-16D1-2AFE301FF3D6}"/>
          </ac:spMkLst>
        </pc:spChg>
        <pc:spChg chg="del">
          <ac:chgData name="Magalie POMMIER - POK SAS" userId="S::magalie.pommier@pok-fire.com::428126f9-6334-40f4-8798-f9ad14f973c7" providerId="AD" clId="Web-{EDAD6CE5-D1C0-1D66-A9D4-6F5E8DFA2B14}" dt="2023-10-05T12:48:49.257" v="283"/>
          <ac:spMkLst>
            <pc:docMk/>
            <pc:sldMk cId="4097352891" sldId="318"/>
            <ac:spMk id="4" creationId="{A3F4B887-3510-C40F-6320-D8803E1BD1FF}"/>
          </ac:spMkLst>
        </pc:spChg>
        <pc:spChg chg="del mod">
          <ac:chgData name="Magalie POMMIER - POK SAS" userId="S::magalie.pommier@pok-fire.com::428126f9-6334-40f4-8798-f9ad14f973c7" providerId="AD" clId="Web-{EDAD6CE5-D1C0-1D66-A9D4-6F5E8DFA2B14}" dt="2023-10-05T12:52:51.795" v="303"/>
          <ac:spMkLst>
            <pc:docMk/>
            <pc:sldMk cId="4097352891" sldId="318"/>
            <ac:spMk id="5" creationId="{B6F78FF8-4CBD-0D93-2460-369A57AABD76}"/>
          </ac:spMkLst>
        </pc:spChg>
        <pc:spChg chg="del">
          <ac:chgData name="Magalie POMMIER - POK SAS" userId="S::magalie.pommier@pok-fire.com::428126f9-6334-40f4-8798-f9ad14f973c7" providerId="AD" clId="Web-{EDAD6CE5-D1C0-1D66-A9D4-6F5E8DFA2B14}" dt="2023-10-05T12:50:54.979" v="295"/>
          <ac:spMkLst>
            <pc:docMk/>
            <pc:sldMk cId="4097352891" sldId="318"/>
            <ac:spMk id="7" creationId="{C0983C88-DA11-0930-6BFD-E1B9675BFD67}"/>
          </ac:spMkLst>
        </pc:spChg>
        <pc:spChg chg="add del mod">
          <ac:chgData name="Magalie POMMIER - POK SAS" userId="S::magalie.pommier@pok-fire.com::428126f9-6334-40f4-8798-f9ad14f973c7" providerId="AD" clId="Web-{EDAD6CE5-D1C0-1D66-A9D4-6F5E8DFA2B14}" dt="2023-10-05T12:50:57.104" v="296"/>
          <ac:spMkLst>
            <pc:docMk/>
            <pc:sldMk cId="4097352891" sldId="318"/>
            <ac:spMk id="9" creationId="{91BB6E71-047F-23C5-7885-865EEC59F741}"/>
          </ac:spMkLst>
        </pc:spChg>
        <pc:graphicFrameChg chg="del mod modGraphic">
          <ac:chgData name="Magalie POMMIER - POK SAS" userId="S::magalie.pommier@pok-fire.com::428126f9-6334-40f4-8798-f9ad14f973c7" providerId="AD" clId="Web-{EDAD6CE5-D1C0-1D66-A9D4-6F5E8DFA2B14}" dt="2023-10-05T12:53:18.421" v="306"/>
          <ac:graphicFrameMkLst>
            <pc:docMk/>
            <pc:sldMk cId="4097352891" sldId="318"/>
            <ac:graphicFrameMk id="8" creationId="{4211E445-FBDE-D130-45DC-D6437AC68812}"/>
          </ac:graphicFrameMkLst>
        </pc:graphicFrameChg>
        <pc:graphicFrameChg chg="add mod modGraphic">
          <ac:chgData name="Magalie POMMIER - POK SAS" userId="S::magalie.pommier@pok-fire.com::428126f9-6334-40f4-8798-f9ad14f973c7" providerId="AD" clId="Web-{EDAD6CE5-D1C0-1D66-A9D4-6F5E8DFA2B14}" dt="2023-10-05T13:01:54.217" v="1084"/>
          <ac:graphicFrameMkLst>
            <pc:docMk/>
            <pc:sldMk cId="4097352891" sldId="318"/>
            <ac:graphicFrameMk id="13" creationId="{6F3D7EE5-5330-4BFE-872A-54784793F832}"/>
          </ac:graphicFrameMkLst>
        </pc:graphicFrameChg>
        <pc:picChg chg="del mod">
          <ac:chgData name="Magalie POMMIER - POK SAS" userId="S::magalie.pommier@pok-fire.com::428126f9-6334-40f4-8798-f9ad14f973c7" providerId="AD" clId="Web-{EDAD6CE5-D1C0-1D66-A9D4-6F5E8DFA2B14}" dt="2023-10-05T13:00:48.871" v="1020"/>
          <ac:picMkLst>
            <pc:docMk/>
            <pc:sldMk cId="4097352891" sldId="318"/>
            <ac:picMk id="10" creationId="{756AC647-74A1-BA76-1993-5519E7BB388C}"/>
          </ac:picMkLst>
        </pc:picChg>
        <pc:picChg chg="add">
          <ac:chgData name="Magalie POMMIER - POK SAS" userId="S::magalie.pommier@pok-fire.com::428126f9-6334-40f4-8798-f9ad14f973c7" providerId="AD" clId="Web-{EDAD6CE5-D1C0-1D66-A9D4-6F5E8DFA2B14}" dt="2023-10-05T12:51:01.808" v="297"/>
          <ac:picMkLst>
            <pc:docMk/>
            <pc:sldMk cId="4097352891" sldId="318"/>
            <ac:picMk id="12" creationId="{DF91ED78-8E01-E21B-7652-DA856447A0D6}"/>
          </ac:picMkLst>
        </pc:picChg>
      </pc:sldChg>
    </pc:docChg>
  </pc:docChgLst>
  <pc:docChgLst>
    <pc:chgData name="Magalie POMMIER - POK SAS" userId="S::magalie.pommier@pok-fire.com::428126f9-6334-40f4-8798-f9ad14f973c7" providerId="AD" clId="Web-{0B98EBDA-06EA-4D67-1B7C-2F85545B2DBB}"/>
    <pc:docChg chg="modSld">
      <pc:chgData name="Magalie POMMIER - POK SAS" userId="S::magalie.pommier@pok-fire.com::428126f9-6334-40f4-8798-f9ad14f973c7" providerId="AD" clId="Web-{0B98EBDA-06EA-4D67-1B7C-2F85545B2DBB}" dt="2023-10-05T13:27:34.399" v="94" actId="20577"/>
      <pc:docMkLst>
        <pc:docMk/>
      </pc:docMkLst>
      <pc:sldChg chg="modSp">
        <pc:chgData name="Magalie POMMIER - POK SAS" userId="S::magalie.pommier@pok-fire.com::428126f9-6334-40f4-8798-f9ad14f973c7" providerId="AD" clId="Web-{0B98EBDA-06EA-4D67-1B7C-2F85545B2DBB}" dt="2023-10-05T13:27:34.399" v="94" actId="20577"/>
        <pc:sldMkLst>
          <pc:docMk/>
          <pc:sldMk cId="2976689109" sldId="256"/>
        </pc:sldMkLst>
        <pc:spChg chg="mod">
          <ac:chgData name="Magalie POMMIER - POK SAS" userId="S::magalie.pommier@pok-fire.com::428126f9-6334-40f4-8798-f9ad14f973c7" providerId="AD" clId="Web-{0B98EBDA-06EA-4D67-1B7C-2F85545B2DBB}" dt="2023-10-05T13:27:34.399" v="94" actId="20577"/>
          <ac:spMkLst>
            <pc:docMk/>
            <pc:sldMk cId="2976689109" sldId="256"/>
            <ac:spMk id="2" creationId="{00000000-0000-0000-0000-000000000000}"/>
          </ac:spMkLst>
        </pc:spChg>
      </pc:sldChg>
      <pc:sldChg chg="modSp">
        <pc:chgData name="Magalie POMMIER - POK SAS" userId="S::magalie.pommier@pok-fire.com::428126f9-6334-40f4-8798-f9ad14f973c7" providerId="AD" clId="Web-{0B98EBDA-06EA-4D67-1B7C-2F85545B2DBB}" dt="2023-10-05T13:26:00.333" v="79" actId="20577"/>
        <pc:sldMkLst>
          <pc:docMk/>
          <pc:sldMk cId="79661816" sldId="317"/>
        </pc:sldMkLst>
        <pc:spChg chg="mod">
          <ac:chgData name="Magalie POMMIER - POK SAS" userId="S::magalie.pommier@pok-fire.com::428126f9-6334-40f4-8798-f9ad14f973c7" providerId="AD" clId="Web-{0B98EBDA-06EA-4D67-1B7C-2F85545B2DBB}" dt="2023-10-05T13:26:00.333" v="79" actId="20577"/>
          <ac:spMkLst>
            <pc:docMk/>
            <pc:sldMk cId="79661816" sldId="317"/>
            <ac:spMk id="10" creationId="{BB07294B-9503-E3BE-4790-B67F44E4E3AC}"/>
          </ac:spMkLst>
        </pc:spChg>
      </pc:sldChg>
    </pc:docChg>
  </pc:docChgLst>
  <pc:docChgLst>
    <pc:chgData name="Magalie POMMIER - POK SAS" userId="428126f9-6334-40f4-8798-f9ad14f973c7" providerId="ADAL" clId="{267F0F77-06B0-467C-AEB1-64D4C3C07C92}"/>
    <pc:docChg chg="undo custSel addSld delSld modSld sldOrd modSection">
      <pc:chgData name="Magalie POMMIER - POK SAS" userId="428126f9-6334-40f4-8798-f9ad14f973c7" providerId="ADAL" clId="{267F0F77-06B0-467C-AEB1-64D4C3C07C92}" dt="2023-10-04T07:48:18.818" v="9501" actId="27636"/>
      <pc:docMkLst>
        <pc:docMk/>
      </pc:docMkLst>
      <pc:sldChg chg="addSp delSp modSp mod">
        <pc:chgData name="Magalie POMMIER - POK SAS" userId="428126f9-6334-40f4-8798-f9ad14f973c7" providerId="ADAL" clId="{267F0F77-06B0-467C-AEB1-64D4C3C07C92}" dt="2023-10-04T07:48:18.818" v="9501" actId="27636"/>
        <pc:sldMkLst>
          <pc:docMk/>
          <pc:sldMk cId="2976689109" sldId="256"/>
        </pc:sldMkLst>
        <pc:spChg chg="mod">
          <ac:chgData name="Magalie POMMIER - POK SAS" userId="428126f9-6334-40f4-8798-f9ad14f973c7" providerId="ADAL" clId="{267F0F77-06B0-467C-AEB1-64D4C3C07C92}" dt="2023-10-03T12:55:00.294" v="6345" actId="20577"/>
          <ac:spMkLst>
            <pc:docMk/>
            <pc:sldMk cId="2976689109" sldId="256"/>
            <ac:spMk id="2" creationId="{00000000-0000-0000-0000-000000000000}"/>
          </ac:spMkLst>
        </pc:spChg>
        <pc:spChg chg="del">
          <ac:chgData name="Magalie POMMIER - POK SAS" userId="428126f9-6334-40f4-8798-f9ad14f973c7" providerId="ADAL" clId="{267F0F77-06B0-467C-AEB1-64D4C3C07C92}" dt="2023-10-03T12:55:06.177" v="6346" actId="478"/>
          <ac:spMkLst>
            <pc:docMk/>
            <pc:sldMk cId="2976689109" sldId="256"/>
            <ac:spMk id="3" creationId="{00000000-0000-0000-0000-000000000000}"/>
          </ac:spMkLst>
        </pc:spChg>
        <pc:spChg chg="add mod">
          <ac:chgData name="Magalie POMMIER - POK SAS" userId="428126f9-6334-40f4-8798-f9ad14f973c7" providerId="ADAL" clId="{267F0F77-06B0-467C-AEB1-64D4C3C07C92}" dt="2023-10-04T07:48:18.818" v="9501" actId="27636"/>
          <ac:spMkLst>
            <pc:docMk/>
            <pc:sldMk cId="2976689109" sldId="256"/>
            <ac:spMk id="5" creationId="{C3EDC5FE-E76B-FCB8-722E-9A46CA629A93}"/>
          </ac:spMkLst>
        </pc:spChg>
      </pc:sldChg>
      <pc:sldChg chg="addSp delSp modSp del mod delAnim modAnim">
        <pc:chgData name="Magalie POMMIER - POK SAS" userId="428126f9-6334-40f4-8798-f9ad14f973c7" providerId="ADAL" clId="{267F0F77-06B0-467C-AEB1-64D4C3C07C92}" dt="2023-10-03T12:36:55.641" v="6332" actId="2696"/>
        <pc:sldMkLst>
          <pc:docMk/>
          <pc:sldMk cId="3637848477" sldId="270"/>
        </pc:sldMkLst>
        <pc:spChg chg="mod">
          <ac:chgData name="Magalie POMMIER - POK SAS" userId="428126f9-6334-40f4-8798-f9ad14f973c7" providerId="ADAL" clId="{267F0F77-06B0-467C-AEB1-64D4C3C07C92}" dt="2023-09-29T07:01:22.877" v="769" actId="1076"/>
          <ac:spMkLst>
            <pc:docMk/>
            <pc:sldMk cId="3637848477" sldId="270"/>
            <ac:spMk id="2" creationId="{D7081558-C9EF-39A4-BD87-A365EF9DC769}"/>
          </ac:spMkLst>
        </pc:spChg>
        <pc:spChg chg="add del mod">
          <ac:chgData name="Magalie POMMIER - POK SAS" userId="428126f9-6334-40f4-8798-f9ad14f973c7" providerId="ADAL" clId="{267F0F77-06B0-467C-AEB1-64D4C3C07C92}" dt="2023-09-29T06:21:14.415" v="512" actId="478"/>
          <ac:spMkLst>
            <pc:docMk/>
            <pc:sldMk cId="3637848477" sldId="270"/>
            <ac:spMk id="3" creationId="{0327ADBA-6836-F891-EF8B-ACE3E49C376D}"/>
          </ac:spMkLst>
        </pc:spChg>
        <pc:spChg chg="add del mod">
          <ac:chgData name="Magalie POMMIER - POK SAS" userId="428126f9-6334-40f4-8798-f9ad14f973c7" providerId="ADAL" clId="{267F0F77-06B0-467C-AEB1-64D4C3C07C92}" dt="2023-09-29T06:21:34.355" v="515"/>
          <ac:spMkLst>
            <pc:docMk/>
            <pc:sldMk cId="3637848477" sldId="270"/>
            <ac:spMk id="4" creationId="{F5873219-60A2-5A06-008C-F472CA000749}"/>
          </ac:spMkLst>
        </pc:spChg>
        <pc:spChg chg="mod">
          <ac:chgData name="Magalie POMMIER - POK SAS" userId="428126f9-6334-40f4-8798-f9ad14f973c7" providerId="ADAL" clId="{267F0F77-06B0-467C-AEB1-64D4C3C07C92}" dt="2023-09-29T06:25:58.055" v="670" actId="403"/>
          <ac:spMkLst>
            <pc:docMk/>
            <pc:sldMk cId="3637848477" sldId="270"/>
            <ac:spMk id="5" creationId="{81FE95E8-70FC-DB72-4061-4EC5BD0A4C2F}"/>
          </ac:spMkLst>
        </pc:spChg>
        <pc:spChg chg="add mod">
          <ac:chgData name="Magalie POMMIER - POK SAS" userId="428126f9-6334-40f4-8798-f9ad14f973c7" providerId="ADAL" clId="{267F0F77-06B0-467C-AEB1-64D4C3C07C92}" dt="2023-09-29T07:02:49.494" v="786" actId="1076"/>
          <ac:spMkLst>
            <pc:docMk/>
            <pc:sldMk cId="3637848477" sldId="270"/>
            <ac:spMk id="6" creationId="{EFB5C91E-3747-BFE0-6891-55B89FF3A855}"/>
          </ac:spMkLst>
        </pc:spChg>
        <pc:spChg chg="add mod">
          <ac:chgData name="Magalie POMMIER - POK SAS" userId="428126f9-6334-40f4-8798-f9ad14f973c7" providerId="ADAL" clId="{267F0F77-06B0-467C-AEB1-64D4C3C07C92}" dt="2023-09-29T07:08:27.299" v="789" actId="208"/>
          <ac:spMkLst>
            <pc:docMk/>
            <pc:sldMk cId="3637848477" sldId="270"/>
            <ac:spMk id="7" creationId="{50432246-DAA7-E6E9-44B8-385C7F15AF53}"/>
          </ac:spMkLst>
        </pc:spChg>
        <pc:spChg chg="add mod">
          <ac:chgData name="Magalie POMMIER - POK SAS" userId="428126f9-6334-40f4-8798-f9ad14f973c7" providerId="ADAL" clId="{267F0F77-06B0-467C-AEB1-64D4C3C07C92}" dt="2023-09-29T07:23:43.884" v="999" actId="208"/>
          <ac:spMkLst>
            <pc:docMk/>
            <pc:sldMk cId="3637848477" sldId="270"/>
            <ac:spMk id="8" creationId="{E5B319E6-9282-0AB9-FBBE-265270917FDA}"/>
          </ac:spMkLst>
        </pc:spChg>
        <pc:spChg chg="add mod">
          <ac:chgData name="Magalie POMMIER - POK SAS" userId="428126f9-6334-40f4-8798-f9ad14f973c7" providerId="ADAL" clId="{267F0F77-06B0-467C-AEB1-64D4C3C07C92}" dt="2023-09-29T07:02:29.475" v="781" actId="208"/>
          <ac:spMkLst>
            <pc:docMk/>
            <pc:sldMk cId="3637848477" sldId="270"/>
            <ac:spMk id="9" creationId="{CBA65BD2-1812-8123-6D0B-7E0EB2495A89}"/>
          </ac:spMkLst>
        </pc:spChg>
        <pc:spChg chg="add mod">
          <ac:chgData name="Magalie POMMIER - POK SAS" userId="428126f9-6334-40f4-8798-f9ad14f973c7" providerId="ADAL" clId="{267F0F77-06B0-467C-AEB1-64D4C3C07C92}" dt="2023-09-29T07:02:18.203" v="779" actId="208"/>
          <ac:spMkLst>
            <pc:docMk/>
            <pc:sldMk cId="3637848477" sldId="270"/>
            <ac:spMk id="14" creationId="{BCB8F3F3-5EEE-C7C9-AD9A-073577B898D5}"/>
          </ac:spMkLst>
        </pc:spChg>
        <pc:spChg chg="add mod">
          <ac:chgData name="Magalie POMMIER - POK SAS" userId="428126f9-6334-40f4-8798-f9ad14f973c7" providerId="ADAL" clId="{267F0F77-06B0-467C-AEB1-64D4C3C07C92}" dt="2023-09-29T07:02:44.046" v="785" actId="208"/>
          <ac:spMkLst>
            <pc:docMk/>
            <pc:sldMk cId="3637848477" sldId="270"/>
            <ac:spMk id="15" creationId="{4FC57AC0-5297-0EC3-1F23-39E8594729C8}"/>
          </ac:spMkLst>
        </pc:spChg>
        <pc:spChg chg="add mod">
          <ac:chgData name="Magalie POMMIER - POK SAS" userId="428126f9-6334-40f4-8798-f9ad14f973c7" providerId="ADAL" clId="{267F0F77-06B0-467C-AEB1-64D4C3C07C92}" dt="2023-10-02T07:12:21.276" v="6330" actId="1076"/>
          <ac:spMkLst>
            <pc:docMk/>
            <pc:sldMk cId="3637848477" sldId="270"/>
            <ac:spMk id="16" creationId="{A4B7B055-04FD-56EC-D0CF-F75FE1802909}"/>
          </ac:spMkLst>
        </pc:spChg>
        <pc:spChg chg="add mod">
          <ac:chgData name="Magalie POMMIER - POK SAS" userId="428126f9-6334-40f4-8798-f9ad14f973c7" providerId="ADAL" clId="{267F0F77-06B0-467C-AEB1-64D4C3C07C92}" dt="2023-09-29T07:23:35.414" v="998" actId="20577"/>
          <ac:spMkLst>
            <pc:docMk/>
            <pc:sldMk cId="3637848477" sldId="270"/>
            <ac:spMk id="20" creationId="{6EC12456-2C73-16D8-B8E1-915979C9900E}"/>
          </ac:spMkLst>
        </pc:spChg>
        <pc:picChg chg="add del mod">
          <ac:chgData name="Magalie POMMIER - POK SAS" userId="428126f9-6334-40f4-8798-f9ad14f973c7" providerId="ADAL" clId="{267F0F77-06B0-467C-AEB1-64D4C3C07C92}" dt="2023-09-29T06:50:35.618" v="735" actId="478"/>
          <ac:picMkLst>
            <pc:docMk/>
            <pc:sldMk cId="3637848477" sldId="270"/>
            <ac:picMk id="17" creationId="{D3CA5D61-0130-85D2-8816-EAD9CD578285}"/>
          </ac:picMkLst>
        </pc:picChg>
        <pc:picChg chg="add del mod">
          <ac:chgData name="Magalie POMMIER - POK SAS" userId="428126f9-6334-40f4-8798-f9ad14f973c7" providerId="ADAL" clId="{267F0F77-06B0-467C-AEB1-64D4C3C07C92}" dt="2023-09-29T06:59:57.862" v="759" actId="478"/>
          <ac:picMkLst>
            <pc:docMk/>
            <pc:sldMk cId="3637848477" sldId="270"/>
            <ac:picMk id="18" creationId="{56E0699F-01FF-FDB3-E4D9-DADDE5E3EC73}"/>
          </ac:picMkLst>
        </pc:picChg>
        <pc:picChg chg="add mod">
          <ac:chgData name="Magalie POMMIER - POK SAS" userId="428126f9-6334-40f4-8798-f9ad14f973c7" providerId="ADAL" clId="{267F0F77-06B0-467C-AEB1-64D4C3C07C92}" dt="2023-09-29T07:03:01.862" v="788" actId="1076"/>
          <ac:picMkLst>
            <pc:docMk/>
            <pc:sldMk cId="3637848477" sldId="270"/>
            <ac:picMk id="19" creationId="{961E0089-4FEB-109F-CA3C-B379329B4907}"/>
          </ac:picMkLst>
        </pc:picChg>
        <pc:cxnChg chg="add mod">
          <ac:chgData name="Magalie POMMIER - POK SAS" userId="428126f9-6334-40f4-8798-f9ad14f973c7" providerId="ADAL" clId="{267F0F77-06B0-467C-AEB1-64D4C3C07C92}" dt="2023-09-29T07:01:38.093" v="772" actId="1076"/>
          <ac:cxnSpMkLst>
            <pc:docMk/>
            <pc:sldMk cId="3637848477" sldId="270"/>
            <ac:cxnSpMk id="11" creationId="{85ECF93C-A1D7-D146-52D2-29392B9C05E5}"/>
          </ac:cxnSpMkLst>
        </pc:cxnChg>
        <pc:cxnChg chg="add mod">
          <ac:chgData name="Magalie POMMIER - POK SAS" userId="428126f9-6334-40f4-8798-f9ad14f973c7" providerId="ADAL" clId="{267F0F77-06B0-467C-AEB1-64D4C3C07C92}" dt="2023-09-29T07:01:32.637" v="771" actId="1076"/>
          <ac:cxnSpMkLst>
            <pc:docMk/>
            <pc:sldMk cId="3637848477" sldId="270"/>
            <ac:cxnSpMk id="12" creationId="{4CC2815D-573D-006F-B90B-CCE5FC44EF80}"/>
          </ac:cxnSpMkLst>
        </pc:cxnChg>
      </pc:sldChg>
      <pc:sldChg chg="addSp delSp modSp mod delAnim modAnim">
        <pc:chgData name="Magalie POMMIER - POK SAS" userId="428126f9-6334-40f4-8798-f9ad14f973c7" providerId="ADAL" clId="{267F0F77-06B0-467C-AEB1-64D4C3C07C92}" dt="2023-10-04T06:58:53.559" v="8713" actId="1076"/>
        <pc:sldMkLst>
          <pc:docMk/>
          <pc:sldMk cId="3120845671" sldId="278"/>
        </pc:sldMkLst>
        <pc:spChg chg="add del mod">
          <ac:chgData name="Magalie POMMIER - POK SAS" userId="428126f9-6334-40f4-8798-f9ad14f973c7" providerId="ADAL" clId="{267F0F77-06B0-467C-AEB1-64D4C3C07C92}" dt="2023-09-29T07:19:15.875" v="917" actId="478"/>
          <ac:spMkLst>
            <pc:docMk/>
            <pc:sldMk cId="3120845671" sldId="278"/>
            <ac:spMk id="2" creationId="{8BBB0742-D9C3-1F08-2FCC-8685A67ECF01}"/>
          </ac:spMkLst>
        </pc:spChg>
        <pc:spChg chg="add del mod">
          <ac:chgData name="Magalie POMMIER - POK SAS" userId="428126f9-6334-40f4-8798-f9ad14f973c7" providerId="ADAL" clId="{267F0F77-06B0-467C-AEB1-64D4C3C07C92}" dt="2023-09-29T07:19:16.737" v="918" actId="478"/>
          <ac:spMkLst>
            <pc:docMk/>
            <pc:sldMk cId="3120845671" sldId="278"/>
            <ac:spMk id="4" creationId="{785308CD-43CF-CBB9-4490-778B4E785979}"/>
          </ac:spMkLst>
        </pc:spChg>
        <pc:spChg chg="add del mod">
          <ac:chgData name="Magalie POMMIER - POK SAS" userId="428126f9-6334-40f4-8798-f9ad14f973c7" providerId="ADAL" clId="{267F0F77-06B0-467C-AEB1-64D4C3C07C92}" dt="2023-09-29T07:19:14.537" v="916" actId="478"/>
          <ac:spMkLst>
            <pc:docMk/>
            <pc:sldMk cId="3120845671" sldId="278"/>
            <ac:spMk id="5" creationId="{8EA21F7B-0C8D-0CC0-65E1-364B1B13DAEA}"/>
          </ac:spMkLst>
        </pc:spChg>
        <pc:spChg chg="del mod">
          <ac:chgData name="Magalie POMMIER - POK SAS" userId="428126f9-6334-40f4-8798-f9ad14f973c7" providerId="ADAL" clId="{267F0F77-06B0-467C-AEB1-64D4C3C07C92}" dt="2023-09-29T07:19:19.892" v="920" actId="478"/>
          <ac:spMkLst>
            <pc:docMk/>
            <pc:sldMk cId="3120845671" sldId="278"/>
            <ac:spMk id="6" creationId="{26442875-A862-7D71-5513-22B77589EF9C}"/>
          </ac:spMkLst>
        </pc:spChg>
        <pc:spChg chg="add del mod">
          <ac:chgData name="Magalie POMMIER - POK SAS" userId="428126f9-6334-40f4-8798-f9ad14f973c7" providerId="ADAL" clId="{267F0F77-06B0-467C-AEB1-64D4C3C07C92}" dt="2023-09-29T07:19:17.737" v="919" actId="478"/>
          <ac:spMkLst>
            <pc:docMk/>
            <pc:sldMk cId="3120845671" sldId="278"/>
            <ac:spMk id="7" creationId="{93171BC7-23EB-08C0-87F0-6E2C33FD237E}"/>
          </ac:spMkLst>
        </pc:spChg>
        <pc:spChg chg="add mod">
          <ac:chgData name="Magalie POMMIER - POK SAS" userId="428126f9-6334-40f4-8798-f9ad14f973c7" providerId="ADAL" clId="{267F0F77-06B0-467C-AEB1-64D4C3C07C92}" dt="2023-10-03T12:57:33.941" v="6485" actId="20577"/>
          <ac:spMkLst>
            <pc:docMk/>
            <pc:sldMk cId="3120845671" sldId="278"/>
            <ac:spMk id="9" creationId="{DF614ED7-4127-9FEC-4660-017650AD1072}"/>
          </ac:spMkLst>
        </pc:spChg>
        <pc:spChg chg="add mod">
          <ac:chgData name="Magalie POMMIER - POK SAS" userId="428126f9-6334-40f4-8798-f9ad14f973c7" providerId="ADAL" clId="{267F0F77-06B0-467C-AEB1-64D4C3C07C92}" dt="2023-10-04T06:58:53.559" v="8713" actId="1076"/>
          <ac:spMkLst>
            <pc:docMk/>
            <pc:sldMk cId="3120845671" sldId="278"/>
            <ac:spMk id="10" creationId="{62D1FBA5-3768-74E4-49D5-2C7A7E45FAFD}"/>
          </ac:spMkLst>
        </pc:spChg>
        <pc:picChg chg="add mod">
          <ac:chgData name="Magalie POMMIER - POK SAS" userId="428126f9-6334-40f4-8798-f9ad14f973c7" providerId="ADAL" clId="{267F0F77-06B0-467C-AEB1-64D4C3C07C92}" dt="2023-10-04T06:50:42.990" v="8712" actId="1076"/>
          <ac:picMkLst>
            <pc:docMk/>
            <pc:sldMk cId="3120845671" sldId="278"/>
            <ac:picMk id="2" creationId="{532057BC-939C-4284-BC94-CF4A9C0F346F}"/>
          </ac:picMkLst>
        </pc:picChg>
        <pc:picChg chg="add del mod">
          <ac:chgData name="Magalie POMMIER - POK SAS" userId="428126f9-6334-40f4-8798-f9ad14f973c7" providerId="ADAL" clId="{267F0F77-06B0-467C-AEB1-64D4C3C07C92}" dt="2023-10-04T06:42:23.552" v="8710" actId="478"/>
          <ac:picMkLst>
            <pc:docMk/>
            <pc:sldMk cId="3120845671" sldId="278"/>
            <ac:picMk id="11" creationId="{617F5951-68BB-BAE0-9833-75F46EB5B120}"/>
          </ac:picMkLst>
        </pc:picChg>
      </pc:sldChg>
      <pc:sldChg chg="modSp del mod">
        <pc:chgData name="Magalie POMMIER - POK SAS" userId="428126f9-6334-40f4-8798-f9ad14f973c7" providerId="ADAL" clId="{267F0F77-06B0-467C-AEB1-64D4C3C07C92}" dt="2023-10-04T07:34:01.148" v="9282" actId="2696"/>
        <pc:sldMkLst>
          <pc:docMk/>
          <pc:sldMk cId="939155511" sldId="296"/>
        </pc:sldMkLst>
        <pc:spChg chg="mod">
          <ac:chgData name="Magalie POMMIER - POK SAS" userId="428126f9-6334-40f4-8798-f9ad14f973c7" providerId="ADAL" clId="{267F0F77-06B0-467C-AEB1-64D4C3C07C92}" dt="2023-10-03T13:19:35.432" v="7057" actId="1076"/>
          <ac:spMkLst>
            <pc:docMk/>
            <pc:sldMk cId="939155511" sldId="296"/>
            <ac:spMk id="3" creationId="{00000000-0000-0000-0000-000000000000}"/>
          </ac:spMkLst>
        </pc:spChg>
      </pc:sldChg>
      <pc:sldChg chg="addSp delSp modSp del mod delAnim modAnim modNotesTx">
        <pc:chgData name="Magalie POMMIER - POK SAS" userId="428126f9-6334-40f4-8798-f9ad14f973c7" providerId="ADAL" clId="{267F0F77-06B0-467C-AEB1-64D4C3C07C92}" dt="2023-10-03T12:36:53.250" v="6331" actId="2696"/>
        <pc:sldMkLst>
          <pc:docMk/>
          <pc:sldMk cId="1336060864" sldId="309"/>
        </pc:sldMkLst>
        <pc:spChg chg="add del mod">
          <ac:chgData name="Magalie POMMIER - POK SAS" userId="428126f9-6334-40f4-8798-f9ad14f973c7" providerId="ADAL" clId="{267F0F77-06B0-467C-AEB1-64D4C3C07C92}" dt="2023-09-29T06:15:25.640" v="482" actId="478"/>
          <ac:spMkLst>
            <pc:docMk/>
            <pc:sldMk cId="1336060864" sldId="309"/>
            <ac:spMk id="2" creationId="{C4A8B13A-FF69-94F9-7F17-DEFC42C3890E}"/>
          </ac:spMkLst>
        </pc:spChg>
        <pc:spChg chg="mod">
          <ac:chgData name="Magalie POMMIER - POK SAS" userId="428126f9-6334-40f4-8798-f9ad14f973c7" providerId="ADAL" clId="{267F0F77-06B0-467C-AEB1-64D4C3C07C92}" dt="2023-09-29T06:26:07.453" v="671" actId="255"/>
          <ac:spMkLst>
            <pc:docMk/>
            <pc:sldMk cId="1336060864" sldId="309"/>
            <ac:spMk id="5" creationId="{D7DE8FD9-2AAE-6C34-F91A-4E8EB371F615}"/>
          </ac:spMkLst>
        </pc:spChg>
        <pc:picChg chg="add mod">
          <ac:chgData name="Magalie POMMIER - POK SAS" userId="428126f9-6334-40f4-8798-f9ad14f973c7" providerId="ADAL" clId="{267F0F77-06B0-467C-AEB1-64D4C3C07C92}" dt="2023-09-29T06:15:51.005" v="486" actId="1076"/>
          <ac:picMkLst>
            <pc:docMk/>
            <pc:sldMk cId="1336060864" sldId="309"/>
            <ac:picMk id="6" creationId="{C82A7E36-DBAB-3F22-2F2E-A018A512E97B}"/>
          </ac:picMkLst>
        </pc:picChg>
        <pc:picChg chg="add del mod">
          <ac:chgData name="Magalie POMMIER - POK SAS" userId="428126f9-6334-40f4-8798-f9ad14f973c7" providerId="ADAL" clId="{267F0F77-06B0-467C-AEB1-64D4C3C07C92}" dt="2023-09-29T06:18:20.912" v="490" actId="478"/>
          <ac:picMkLst>
            <pc:docMk/>
            <pc:sldMk cId="1336060864" sldId="309"/>
            <ac:picMk id="7" creationId="{D593DD02-9693-DC6F-6E75-A1E6FD3BE7FD}"/>
          </ac:picMkLst>
        </pc:picChg>
        <pc:picChg chg="add mod">
          <ac:chgData name="Magalie POMMIER - POK SAS" userId="428126f9-6334-40f4-8798-f9ad14f973c7" providerId="ADAL" clId="{267F0F77-06B0-467C-AEB1-64D4C3C07C92}" dt="2023-09-29T06:18:37.141" v="492" actId="1076"/>
          <ac:picMkLst>
            <pc:docMk/>
            <pc:sldMk cId="1336060864" sldId="309"/>
            <ac:picMk id="8" creationId="{9E0BF581-4C02-0D8E-71B1-668ED8672D7C}"/>
          </ac:picMkLst>
        </pc:picChg>
      </pc:sldChg>
      <pc:sldChg chg="addSp delSp modSp new del mod ord modAnim">
        <pc:chgData name="Magalie POMMIER - POK SAS" userId="428126f9-6334-40f4-8798-f9ad14f973c7" providerId="ADAL" clId="{267F0F77-06B0-467C-AEB1-64D4C3C07C92}" dt="2023-10-04T07:34:32.181" v="9283" actId="2696"/>
        <pc:sldMkLst>
          <pc:docMk/>
          <pc:sldMk cId="2949801378" sldId="312"/>
        </pc:sldMkLst>
        <pc:spChg chg="del">
          <ac:chgData name="Magalie POMMIER - POK SAS" userId="428126f9-6334-40f4-8798-f9ad14f973c7" providerId="ADAL" clId="{267F0F77-06B0-467C-AEB1-64D4C3C07C92}" dt="2023-09-29T07:45:20.403" v="2170" actId="478"/>
          <ac:spMkLst>
            <pc:docMk/>
            <pc:sldMk cId="2949801378" sldId="312"/>
            <ac:spMk id="2" creationId="{AE28C363-5BA5-B3CC-220D-150957E1D640}"/>
          </ac:spMkLst>
        </pc:spChg>
        <pc:spChg chg="del">
          <ac:chgData name="Magalie POMMIER - POK SAS" userId="428126f9-6334-40f4-8798-f9ad14f973c7" providerId="ADAL" clId="{267F0F77-06B0-467C-AEB1-64D4C3C07C92}" dt="2023-09-29T07:45:21.443" v="2171" actId="478"/>
          <ac:spMkLst>
            <pc:docMk/>
            <pc:sldMk cId="2949801378" sldId="312"/>
            <ac:spMk id="4" creationId="{65353FE2-F821-4594-BC82-A6F6145C4CE5}"/>
          </ac:spMkLst>
        </pc:spChg>
        <pc:spChg chg="mod">
          <ac:chgData name="Magalie POMMIER - POK SAS" userId="428126f9-6334-40f4-8798-f9ad14f973c7" providerId="ADAL" clId="{267F0F77-06B0-467C-AEB1-64D4C3C07C92}" dt="2023-09-29T08:48:39.101" v="6229" actId="20577"/>
          <ac:spMkLst>
            <pc:docMk/>
            <pc:sldMk cId="2949801378" sldId="312"/>
            <ac:spMk id="5" creationId="{0FA8DDA3-3857-DA49-A9AD-6D344E0AE76E}"/>
          </ac:spMkLst>
        </pc:spChg>
        <pc:spChg chg="add mod">
          <ac:chgData name="Magalie POMMIER - POK SAS" userId="428126f9-6334-40f4-8798-f9ad14f973c7" providerId="ADAL" clId="{267F0F77-06B0-467C-AEB1-64D4C3C07C92}" dt="2023-09-29T07:51:58.092" v="3226" actId="20577"/>
          <ac:spMkLst>
            <pc:docMk/>
            <pc:sldMk cId="2949801378" sldId="312"/>
            <ac:spMk id="6" creationId="{85900163-7CBA-BDD0-76B6-81536DF56139}"/>
          </ac:spMkLst>
        </pc:spChg>
        <pc:picChg chg="add mod">
          <ac:chgData name="Magalie POMMIER - POK SAS" userId="428126f9-6334-40f4-8798-f9ad14f973c7" providerId="ADAL" clId="{267F0F77-06B0-467C-AEB1-64D4C3C07C92}" dt="2023-09-29T08:54:04.172" v="6245" actId="1076"/>
          <ac:picMkLst>
            <pc:docMk/>
            <pc:sldMk cId="2949801378" sldId="312"/>
            <ac:picMk id="7" creationId="{3D357ABF-C9B9-F25D-2986-179A6658F0E2}"/>
          </ac:picMkLst>
        </pc:picChg>
      </pc:sldChg>
      <pc:sldChg chg="addSp delSp modSp new del mod ord modAnim">
        <pc:chgData name="Magalie POMMIER - POK SAS" userId="428126f9-6334-40f4-8798-f9ad14f973c7" providerId="ADAL" clId="{267F0F77-06B0-467C-AEB1-64D4C3C07C92}" dt="2023-10-04T07:33:49.621" v="9281" actId="2696"/>
        <pc:sldMkLst>
          <pc:docMk/>
          <pc:sldMk cId="2468131688" sldId="313"/>
        </pc:sldMkLst>
        <pc:spChg chg="del">
          <ac:chgData name="Magalie POMMIER - POK SAS" userId="428126f9-6334-40f4-8798-f9ad14f973c7" providerId="ADAL" clId="{267F0F77-06B0-467C-AEB1-64D4C3C07C92}" dt="2023-09-29T07:52:33.805" v="3228" actId="478"/>
          <ac:spMkLst>
            <pc:docMk/>
            <pc:sldMk cId="2468131688" sldId="313"/>
            <ac:spMk id="2" creationId="{2E435CBD-FC44-65B4-B49D-A72C554515C0}"/>
          </ac:spMkLst>
        </pc:spChg>
        <pc:spChg chg="del">
          <ac:chgData name="Magalie POMMIER - POK SAS" userId="428126f9-6334-40f4-8798-f9ad14f973c7" providerId="ADAL" clId="{267F0F77-06B0-467C-AEB1-64D4C3C07C92}" dt="2023-09-29T07:52:34.692" v="3229" actId="478"/>
          <ac:spMkLst>
            <pc:docMk/>
            <pc:sldMk cId="2468131688" sldId="313"/>
            <ac:spMk id="3" creationId="{C4005B24-638F-1167-9399-47F7362701E0}"/>
          </ac:spMkLst>
        </pc:spChg>
        <pc:spChg chg="del">
          <ac:chgData name="Magalie POMMIER - POK SAS" userId="428126f9-6334-40f4-8798-f9ad14f973c7" providerId="ADAL" clId="{267F0F77-06B0-467C-AEB1-64D4C3C07C92}" dt="2023-09-29T07:52:32.620" v="3227" actId="478"/>
          <ac:spMkLst>
            <pc:docMk/>
            <pc:sldMk cId="2468131688" sldId="313"/>
            <ac:spMk id="5" creationId="{16E6E4FF-9C5B-EF34-BE7B-191F6A1B3DA2}"/>
          </ac:spMkLst>
        </pc:spChg>
        <pc:spChg chg="mod">
          <ac:chgData name="Magalie POMMIER - POK SAS" userId="428126f9-6334-40f4-8798-f9ad14f973c7" providerId="ADAL" clId="{267F0F77-06B0-467C-AEB1-64D4C3C07C92}" dt="2023-09-29T08:48:45.821" v="6243" actId="20577"/>
          <ac:spMkLst>
            <pc:docMk/>
            <pc:sldMk cId="2468131688" sldId="313"/>
            <ac:spMk id="6" creationId="{40A3ADF6-1112-D432-1CF8-473C3A98AAAE}"/>
          </ac:spMkLst>
        </pc:spChg>
        <pc:spChg chg="add mod">
          <ac:chgData name="Magalie POMMIER - POK SAS" userId="428126f9-6334-40f4-8798-f9ad14f973c7" providerId="ADAL" clId="{267F0F77-06B0-467C-AEB1-64D4C3C07C92}" dt="2023-09-29T08:48:20.685" v="6215" actId="20577"/>
          <ac:spMkLst>
            <pc:docMk/>
            <pc:sldMk cId="2468131688" sldId="313"/>
            <ac:spMk id="7" creationId="{F241B94A-FDD7-336E-B1E6-195E56C2E077}"/>
          </ac:spMkLst>
        </pc:spChg>
        <pc:picChg chg="add mod">
          <ac:chgData name="Magalie POMMIER - POK SAS" userId="428126f9-6334-40f4-8798-f9ad14f973c7" providerId="ADAL" clId="{267F0F77-06B0-467C-AEB1-64D4C3C07C92}" dt="2023-09-29T08:58:44.590" v="6247" actId="1076"/>
          <ac:picMkLst>
            <pc:docMk/>
            <pc:sldMk cId="2468131688" sldId="313"/>
            <ac:picMk id="8" creationId="{90554791-FF03-6858-5FC7-8C95DE2D3D3E}"/>
          </ac:picMkLst>
        </pc:picChg>
      </pc:sldChg>
      <pc:sldChg chg="delSp modSp new mod ord">
        <pc:chgData name="Magalie POMMIER - POK SAS" userId="428126f9-6334-40f4-8798-f9ad14f973c7" providerId="ADAL" clId="{267F0F77-06B0-467C-AEB1-64D4C3C07C92}" dt="2023-09-29T08:46:58.293" v="6207" actId="1076"/>
        <pc:sldMkLst>
          <pc:docMk/>
          <pc:sldMk cId="872411128" sldId="314"/>
        </pc:sldMkLst>
        <pc:spChg chg="del">
          <ac:chgData name="Magalie POMMIER - POK SAS" userId="428126f9-6334-40f4-8798-f9ad14f973c7" providerId="ADAL" clId="{267F0F77-06B0-467C-AEB1-64D4C3C07C92}" dt="2023-09-29T08:03:27.644" v="4042" actId="478"/>
          <ac:spMkLst>
            <pc:docMk/>
            <pc:sldMk cId="872411128" sldId="314"/>
            <ac:spMk id="2" creationId="{11BCCD3E-0E33-325B-4A1E-7733C3AE5BA6}"/>
          </ac:spMkLst>
        </pc:spChg>
        <pc:spChg chg="mod">
          <ac:chgData name="Magalie POMMIER - POK SAS" userId="428126f9-6334-40f4-8798-f9ad14f973c7" providerId="ADAL" clId="{267F0F77-06B0-467C-AEB1-64D4C3C07C92}" dt="2023-09-29T08:46:58.293" v="6207" actId="1076"/>
          <ac:spMkLst>
            <pc:docMk/>
            <pc:sldMk cId="872411128" sldId="314"/>
            <ac:spMk id="3" creationId="{DBD2E666-5698-791E-F02B-571267817BC1}"/>
          </ac:spMkLst>
        </pc:spChg>
      </pc:sldChg>
      <pc:sldChg chg="addSp delSp modSp new mod ord">
        <pc:chgData name="Magalie POMMIER - POK SAS" userId="428126f9-6334-40f4-8798-f9ad14f973c7" providerId="ADAL" clId="{267F0F77-06B0-467C-AEB1-64D4C3C07C92}" dt="2023-10-04T07:47:28" v="9444" actId="1076"/>
        <pc:sldMkLst>
          <pc:docMk/>
          <pc:sldMk cId="1203370934" sldId="315"/>
        </pc:sldMkLst>
        <pc:spChg chg="del">
          <ac:chgData name="Magalie POMMIER - POK SAS" userId="428126f9-6334-40f4-8798-f9ad14f973c7" providerId="ADAL" clId="{267F0F77-06B0-467C-AEB1-64D4C3C07C92}" dt="2023-09-29T08:04:13.530" v="4169" actId="478"/>
          <ac:spMkLst>
            <pc:docMk/>
            <pc:sldMk cId="1203370934" sldId="315"/>
            <ac:spMk id="2" creationId="{451CA594-E1F3-35C5-6D7D-68582AC80C96}"/>
          </ac:spMkLst>
        </pc:spChg>
        <pc:spChg chg="del">
          <ac:chgData name="Magalie POMMIER - POK SAS" userId="428126f9-6334-40f4-8798-f9ad14f973c7" providerId="ADAL" clId="{267F0F77-06B0-467C-AEB1-64D4C3C07C92}" dt="2023-09-29T08:04:14.738" v="4170" actId="478"/>
          <ac:spMkLst>
            <pc:docMk/>
            <pc:sldMk cId="1203370934" sldId="315"/>
            <ac:spMk id="4" creationId="{C73DA27A-80D6-A741-A1BB-5172ED00172F}"/>
          </ac:spMkLst>
        </pc:spChg>
        <pc:spChg chg="mod">
          <ac:chgData name="Magalie POMMIER - POK SAS" userId="428126f9-6334-40f4-8798-f9ad14f973c7" providerId="ADAL" clId="{267F0F77-06B0-467C-AEB1-64D4C3C07C92}" dt="2023-09-29T08:27:47.332" v="4742" actId="20577"/>
          <ac:spMkLst>
            <pc:docMk/>
            <pc:sldMk cId="1203370934" sldId="315"/>
            <ac:spMk id="5" creationId="{CE6B2C1D-FCFD-278C-72FD-64C5E37A91FC}"/>
          </ac:spMkLst>
        </pc:spChg>
        <pc:spChg chg="add mod">
          <ac:chgData name="Magalie POMMIER - POK SAS" userId="428126f9-6334-40f4-8798-f9ad14f973c7" providerId="ADAL" clId="{267F0F77-06B0-467C-AEB1-64D4C3C07C92}" dt="2023-10-04T07:47:28" v="9444" actId="1076"/>
          <ac:spMkLst>
            <pc:docMk/>
            <pc:sldMk cId="1203370934" sldId="315"/>
            <ac:spMk id="6" creationId="{DC05FC11-4AAD-2EAF-5A7A-9159A4A31D10}"/>
          </ac:spMkLst>
        </pc:spChg>
      </pc:sldChg>
      <pc:sldChg chg="addSp delSp modSp new mod ord">
        <pc:chgData name="Magalie POMMIER - POK SAS" userId="428126f9-6334-40f4-8798-f9ad14f973c7" providerId="ADAL" clId="{267F0F77-06B0-467C-AEB1-64D4C3C07C92}" dt="2023-10-04T07:47:36.377" v="9446" actId="1076"/>
        <pc:sldMkLst>
          <pc:docMk/>
          <pc:sldMk cId="3677082205" sldId="316"/>
        </pc:sldMkLst>
        <pc:spChg chg="del">
          <ac:chgData name="Magalie POMMIER - POK SAS" userId="428126f9-6334-40f4-8798-f9ad14f973c7" providerId="ADAL" clId="{267F0F77-06B0-467C-AEB1-64D4C3C07C92}" dt="2023-09-29T08:07:47.794" v="4172" actId="478"/>
          <ac:spMkLst>
            <pc:docMk/>
            <pc:sldMk cId="3677082205" sldId="316"/>
            <ac:spMk id="2" creationId="{629E946D-34F2-1977-59F6-5750D45D5DCB}"/>
          </ac:spMkLst>
        </pc:spChg>
        <pc:spChg chg="del">
          <ac:chgData name="Magalie POMMIER - POK SAS" userId="428126f9-6334-40f4-8798-f9ad14f973c7" providerId="ADAL" clId="{267F0F77-06B0-467C-AEB1-64D4C3C07C92}" dt="2023-09-29T08:07:45.633" v="4171" actId="478"/>
          <ac:spMkLst>
            <pc:docMk/>
            <pc:sldMk cId="3677082205" sldId="316"/>
            <ac:spMk id="3" creationId="{62E1BD12-CAD7-FA73-FB58-F15E29E09A58}"/>
          </ac:spMkLst>
        </pc:spChg>
        <pc:spChg chg="del">
          <ac:chgData name="Magalie POMMIER - POK SAS" userId="428126f9-6334-40f4-8798-f9ad14f973c7" providerId="ADAL" clId="{267F0F77-06B0-467C-AEB1-64D4C3C07C92}" dt="2023-09-29T08:07:49.378" v="4173" actId="478"/>
          <ac:spMkLst>
            <pc:docMk/>
            <pc:sldMk cId="3677082205" sldId="316"/>
            <ac:spMk id="5" creationId="{20DCB9D9-519F-4298-EAF7-51D0E78A94AC}"/>
          </ac:spMkLst>
        </pc:spChg>
        <pc:spChg chg="mod">
          <ac:chgData name="Magalie POMMIER - POK SAS" userId="428126f9-6334-40f4-8798-f9ad14f973c7" providerId="ADAL" clId="{267F0F77-06B0-467C-AEB1-64D4C3C07C92}" dt="2023-09-29T08:35:14.556" v="5441" actId="27636"/>
          <ac:spMkLst>
            <pc:docMk/>
            <pc:sldMk cId="3677082205" sldId="316"/>
            <ac:spMk id="6" creationId="{7B3DDE17-4011-DA93-A919-404CE1265A51}"/>
          </ac:spMkLst>
        </pc:spChg>
        <pc:spChg chg="add mod">
          <ac:chgData name="Magalie POMMIER - POK SAS" userId="428126f9-6334-40f4-8798-f9ad14f973c7" providerId="ADAL" clId="{267F0F77-06B0-467C-AEB1-64D4C3C07C92}" dt="2023-10-04T07:47:36.377" v="9446" actId="1076"/>
          <ac:spMkLst>
            <pc:docMk/>
            <pc:sldMk cId="3677082205" sldId="316"/>
            <ac:spMk id="7" creationId="{888DCF25-75FF-FE0C-D513-129314A5367D}"/>
          </ac:spMkLst>
        </pc:spChg>
      </pc:sldChg>
      <pc:sldChg chg="addSp delSp modSp new mod modAnim">
        <pc:chgData name="Magalie POMMIER - POK SAS" userId="428126f9-6334-40f4-8798-f9ad14f973c7" providerId="ADAL" clId="{267F0F77-06B0-467C-AEB1-64D4C3C07C92}" dt="2023-10-04T07:11:24.143" v="8729" actId="1076"/>
        <pc:sldMkLst>
          <pc:docMk/>
          <pc:sldMk cId="79661816" sldId="317"/>
        </pc:sldMkLst>
        <pc:spChg chg="del">
          <ac:chgData name="Magalie POMMIER - POK SAS" userId="428126f9-6334-40f4-8798-f9ad14f973c7" providerId="ADAL" clId="{267F0F77-06B0-467C-AEB1-64D4C3C07C92}" dt="2023-10-03T12:56:38.741" v="6460" actId="478"/>
          <ac:spMkLst>
            <pc:docMk/>
            <pc:sldMk cId="79661816" sldId="317"/>
            <ac:spMk id="3" creationId="{74AED501-C890-FF2E-C24F-3D4D0031AB9D}"/>
          </ac:spMkLst>
        </pc:spChg>
        <pc:spChg chg="mod">
          <ac:chgData name="Magalie POMMIER - POK SAS" userId="428126f9-6334-40f4-8798-f9ad14f973c7" providerId="ADAL" clId="{267F0F77-06B0-467C-AEB1-64D4C3C07C92}" dt="2023-10-03T13:11:52.177" v="6543" actId="1076"/>
          <ac:spMkLst>
            <pc:docMk/>
            <pc:sldMk cId="79661816" sldId="317"/>
            <ac:spMk id="4" creationId="{D0B06F9A-79DB-FBFB-F2FC-410A46C18BE4}"/>
          </ac:spMkLst>
        </pc:spChg>
        <pc:spChg chg="add mod">
          <ac:chgData name="Magalie POMMIER - POK SAS" userId="428126f9-6334-40f4-8798-f9ad14f973c7" providerId="ADAL" clId="{267F0F77-06B0-467C-AEB1-64D4C3C07C92}" dt="2023-10-04T07:07:48.543" v="8726" actId="20577"/>
          <ac:spMkLst>
            <pc:docMk/>
            <pc:sldMk cId="79661816" sldId="317"/>
            <ac:spMk id="5" creationId="{E775C0FA-5FEC-38CE-8892-8FBF14FDFE2A}"/>
          </ac:spMkLst>
        </pc:spChg>
        <pc:picChg chg="add mod">
          <ac:chgData name="Magalie POMMIER - POK SAS" userId="428126f9-6334-40f4-8798-f9ad14f973c7" providerId="ADAL" clId="{267F0F77-06B0-467C-AEB1-64D4C3C07C92}" dt="2023-10-04T07:11:24.143" v="8729" actId="1076"/>
          <ac:picMkLst>
            <pc:docMk/>
            <pc:sldMk cId="79661816" sldId="317"/>
            <ac:picMk id="3" creationId="{DCE29B75-4427-D46C-6AA0-A3801E6B5879}"/>
          </ac:picMkLst>
        </pc:picChg>
      </pc:sldChg>
      <pc:sldChg chg="addSp delSp modSp new mod ord modAnim">
        <pc:chgData name="Magalie POMMIER - POK SAS" userId="428126f9-6334-40f4-8798-f9ad14f973c7" providerId="ADAL" clId="{267F0F77-06B0-467C-AEB1-64D4C3C07C92}" dt="2023-10-04T07:38:36.184" v="9285" actId="1076"/>
        <pc:sldMkLst>
          <pc:docMk/>
          <pc:sldMk cId="4097352891" sldId="318"/>
        </pc:sldMkLst>
        <pc:spChg chg="del">
          <ac:chgData name="Magalie POMMIER - POK SAS" userId="428126f9-6334-40f4-8798-f9ad14f973c7" providerId="ADAL" clId="{267F0F77-06B0-467C-AEB1-64D4C3C07C92}" dt="2023-10-03T13:20:08.464" v="7063" actId="478"/>
          <ac:spMkLst>
            <pc:docMk/>
            <pc:sldMk cId="4097352891" sldId="318"/>
            <ac:spMk id="2" creationId="{85D1D870-7525-AB39-7F15-E6A8C0F299A9}"/>
          </ac:spMkLst>
        </pc:spChg>
        <pc:spChg chg="add mod">
          <ac:chgData name="Magalie POMMIER - POK SAS" userId="428126f9-6334-40f4-8798-f9ad14f973c7" providerId="ADAL" clId="{267F0F77-06B0-467C-AEB1-64D4C3C07C92}" dt="2023-10-04T07:38:36.184" v="9285" actId="1076"/>
          <ac:spMkLst>
            <pc:docMk/>
            <pc:sldMk cId="4097352891" sldId="318"/>
            <ac:spMk id="2" creationId="{C54A7F40-7F76-E04A-16D1-2AFE301FF3D6}"/>
          </ac:spMkLst>
        </pc:spChg>
        <pc:spChg chg="del">
          <ac:chgData name="Magalie POMMIER - POK SAS" userId="428126f9-6334-40f4-8798-f9ad14f973c7" providerId="ADAL" clId="{267F0F77-06B0-467C-AEB1-64D4C3C07C92}" dt="2023-10-03T13:20:07.169" v="7062" actId="478"/>
          <ac:spMkLst>
            <pc:docMk/>
            <pc:sldMk cId="4097352891" sldId="318"/>
            <ac:spMk id="4" creationId="{7F97CDE9-A6C4-0222-990F-F2BD57CDEE50}"/>
          </ac:spMkLst>
        </pc:spChg>
        <pc:spChg chg="add mod">
          <ac:chgData name="Magalie POMMIER - POK SAS" userId="428126f9-6334-40f4-8798-f9ad14f973c7" providerId="ADAL" clId="{267F0F77-06B0-467C-AEB1-64D4C3C07C92}" dt="2023-10-04T07:32:27.296" v="9277" actId="1076"/>
          <ac:spMkLst>
            <pc:docMk/>
            <pc:sldMk cId="4097352891" sldId="318"/>
            <ac:spMk id="4" creationId="{A3F4B887-3510-C40F-6320-D8803E1BD1FF}"/>
          </ac:spMkLst>
        </pc:spChg>
        <pc:spChg chg="add mod">
          <ac:chgData name="Magalie POMMIER - POK SAS" userId="428126f9-6334-40f4-8798-f9ad14f973c7" providerId="ADAL" clId="{267F0F77-06B0-467C-AEB1-64D4C3C07C92}" dt="2023-10-04T07:32:35.120" v="9278" actId="1076"/>
          <ac:spMkLst>
            <pc:docMk/>
            <pc:sldMk cId="4097352891" sldId="318"/>
            <ac:spMk id="5" creationId="{B6F78FF8-4CBD-0D93-2460-369A57AABD76}"/>
          </ac:spMkLst>
        </pc:spChg>
        <pc:spChg chg="del">
          <ac:chgData name="Magalie POMMIER - POK SAS" userId="428126f9-6334-40f4-8798-f9ad14f973c7" providerId="ADAL" clId="{267F0F77-06B0-467C-AEB1-64D4C3C07C92}" dt="2023-10-03T13:20:05.921" v="7061" actId="478"/>
          <ac:spMkLst>
            <pc:docMk/>
            <pc:sldMk cId="4097352891" sldId="318"/>
            <ac:spMk id="5" creationId="{D225010B-6573-637E-3E6C-4E8149EB4914}"/>
          </ac:spMkLst>
        </pc:spChg>
        <pc:spChg chg="add del mod">
          <ac:chgData name="Magalie POMMIER - POK SAS" userId="428126f9-6334-40f4-8798-f9ad14f973c7" providerId="ADAL" clId="{267F0F77-06B0-467C-AEB1-64D4C3C07C92}" dt="2023-10-04T07:14:19.752" v="8911" actId="478"/>
          <ac:spMkLst>
            <pc:docMk/>
            <pc:sldMk cId="4097352891" sldId="318"/>
            <ac:spMk id="6" creationId="{2239916E-C559-8D02-F046-0CD3791F10A5}"/>
          </ac:spMkLst>
        </pc:spChg>
        <pc:spChg chg="add mod">
          <ac:chgData name="Magalie POMMIER - POK SAS" userId="428126f9-6334-40f4-8798-f9ad14f973c7" providerId="ADAL" clId="{267F0F77-06B0-467C-AEB1-64D4C3C07C92}" dt="2023-10-04T07:12:26.849" v="8778" actId="404"/>
          <ac:spMkLst>
            <pc:docMk/>
            <pc:sldMk cId="4097352891" sldId="318"/>
            <ac:spMk id="7" creationId="{C0983C88-DA11-0930-6BFD-E1B9675BFD67}"/>
          </ac:spMkLst>
        </pc:spChg>
        <pc:spChg chg="add del mod">
          <ac:chgData name="Magalie POMMIER - POK SAS" userId="428126f9-6334-40f4-8798-f9ad14f973c7" providerId="ADAL" clId="{267F0F77-06B0-467C-AEB1-64D4C3C07C92}" dt="2023-10-03T13:52:37.761" v="7668"/>
          <ac:spMkLst>
            <pc:docMk/>
            <pc:sldMk cId="4097352891" sldId="318"/>
            <ac:spMk id="8" creationId="{AE3ED999-70C0-D7BB-5815-8679F06D0C85}"/>
          </ac:spMkLst>
        </pc:spChg>
        <pc:spChg chg="add del mod">
          <ac:chgData name="Magalie POMMIER - POK SAS" userId="428126f9-6334-40f4-8798-f9ad14f973c7" providerId="ADAL" clId="{267F0F77-06B0-467C-AEB1-64D4C3C07C92}" dt="2023-10-04T07:12:27.563" v="8780"/>
          <ac:spMkLst>
            <pc:docMk/>
            <pc:sldMk cId="4097352891" sldId="318"/>
            <ac:spMk id="9" creationId="{20A7AECA-C84E-EE69-B517-4988EBAC3634}"/>
          </ac:spMkLst>
        </pc:spChg>
        <pc:graphicFrameChg chg="add del mod modGraphic">
          <ac:chgData name="Magalie POMMIER - POK SAS" userId="428126f9-6334-40f4-8798-f9ad14f973c7" providerId="ADAL" clId="{267F0F77-06B0-467C-AEB1-64D4C3C07C92}" dt="2023-10-03T13:37:21.704" v="7426" actId="478"/>
          <ac:graphicFrameMkLst>
            <pc:docMk/>
            <pc:sldMk cId="4097352891" sldId="318"/>
            <ac:graphicFrameMk id="6" creationId="{39FB377C-2B85-8DFC-AF8A-7C47FFFC5352}"/>
          </ac:graphicFrameMkLst>
        </pc:graphicFrameChg>
        <pc:graphicFrameChg chg="add mod modGraphic">
          <ac:chgData name="Magalie POMMIER - POK SAS" userId="428126f9-6334-40f4-8798-f9ad14f973c7" providerId="ADAL" clId="{267F0F77-06B0-467C-AEB1-64D4C3C07C92}" dt="2023-10-04T07:32:21.104" v="9275" actId="1076"/>
          <ac:graphicFrameMkLst>
            <pc:docMk/>
            <pc:sldMk cId="4097352891" sldId="318"/>
            <ac:graphicFrameMk id="8" creationId="{4211E445-FBDE-D130-45DC-D6437AC68812}"/>
          </ac:graphicFrameMkLst>
        </pc:graphicFrameChg>
        <pc:picChg chg="add mod">
          <ac:chgData name="Magalie POMMIER - POK SAS" userId="428126f9-6334-40f4-8798-f9ad14f973c7" providerId="ADAL" clId="{267F0F77-06B0-467C-AEB1-64D4C3C07C92}" dt="2023-10-04T07:33:23.576" v="9280" actId="1076"/>
          <ac:picMkLst>
            <pc:docMk/>
            <pc:sldMk cId="4097352891" sldId="318"/>
            <ac:picMk id="10" creationId="{756AC647-74A1-BA76-1993-5519E7BB388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C8600-4C25-4470-AC31-5E70B731CD68}" type="datetimeFigureOut">
              <a:rPr lang="fr-FR" smtClean="0"/>
              <a:t>05/10/2023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268B6-101A-437F-ACD1-7D7A66FCFA76}" type="slidenum">
              <a:rPr lang="fr-FR" smtClean="0"/>
              <a:t>‹#›</a:t>
            </a:fld>
            <a:endParaRPr lang="fr-FR"/>
          </a:p>
        </p:txBody>
      </p:sp>
    </p:spTree>
    <p:extLst>
      <p:ext uri="{BB962C8B-B14F-4D97-AF65-F5344CB8AC3E}">
        <p14:creationId xmlns:p14="http://schemas.microsoft.com/office/powerpoint/2010/main" val="2501266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9" name="Imag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67" t="10173" r="-67" b="29705"/>
          <a:stretch/>
        </p:blipFill>
        <p:spPr>
          <a:xfrm>
            <a:off x="0" y="-8238"/>
            <a:ext cx="12192000" cy="4868562"/>
          </a:xfrm>
          <a:prstGeom prst="rect">
            <a:avLst/>
          </a:prstGeom>
        </p:spPr>
      </p:pic>
      <p:sp>
        <p:nvSpPr>
          <p:cNvPr id="3" name="Sous-titre 2"/>
          <p:cNvSpPr>
            <a:spLocks noGrp="1"/>
          </p:cNvSpPr>
          <p:nvPr>
            <p:ph type="subTitle" idx="1"/>
          </p:nvPr>
        </p:nvSpPr>
        <p:spPr>
          <a:xfrm>
            <a:off x="838200" y="5369439"/>
            <a:ext cx="8508739" cy="477795"/>
          </a:xfrm>
        </p:spPr>
        <p:txBody>
          <a:bodyPr/>
          <a:lstStyle>
            <a:lvl1pPr marL="0" indent="0" algn="just">
              <a:buNone/>
              <a:defRPr sz="2400" b="1">
                <a:solidFill>
                  <a:srgbClr val="FF0000"/>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0" name="Rectangle 9"/>
          <p:cNvSpPr/>
          <p:nvPr userDrawn="1"/>
        </p:nvSpPr>
        <p:spPr>
          <a:xfrm>
            <a:off x="1046204" y="2030627"/>
            <a:ext cx="6590271" cy="790832"/>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1046204" y="2117123"/>
            <a:ext cx="6590271" cy="654908"/>
          </a:xfrm>
          <a:prstGeom prst="rect">
            <a:avLst/>
          </a:prstGeom>
        </p:spPr>
        <p:txBody>
          <a:bodyPr anchor="b">
            <a:normAutofit/>
          </a:bodyPr>
          <a:lstStyle>
            <a:lvl1pPr algn="ctr">
              <a:defRPr sz="4000">
                <a:solidFill>
                  <a:schemeClr val="bg1"/>
                </a:solidFill>
                <a:latin typeface="DejaVu Sans" panose="020B0603030804020204" pitchFamily="34" charset="0"/>
                <a:ea typeface="DejaVu Sans" panose="020B0603030804020204" pitchFamily="34" charset="0"/>
                <a:cs typeface="DejaVu Sans" panose="020B0603030804020204" pitchFamily="34" charset="0"/>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46939" y="3970637"/>
            <a:ext cx="2508875" cy="1136822"/>
          </a:xfrm>
          <a:prstGeom prst="rect">
            <a:avLst/>
          </a:prstGeom>
        </p:spPr>
      </p:pic>
      <p:sp>
        <p:nvSpPr>
          <p:cNvPr id="12" name="ZoneTexte 11"/>
          <p:cNvSpPr txBox="1"/>
          <p:nvPr userDrawn="1"/>
        </p:nvSpPr>
        <p:spPr>
          <a:xfrm>
            <a:off x="9346939" y="5124849"/>
            <a:ext cx="2508875" cy="338554"/>
          </a:xfrm>
          <a:prstGeom prst="rect">
            <a:avLst/>
          </a:prstGeom>
          <a:noFill/>
        </p:spPr>
        <p:txBody>
          <a:bodyPr wrap="square" rtlCol="0">
            <a:spAutoFit/>
          </a:bodyPr>
          <a:lstStyle/>
          <a:p>
            <a:pPr algn="ctr"/>
            <a:r>
              <a:rPr lang="fr-FR" sz="1600" b="1">
                <a:solidFill>
                  <a:srgbClr val="E30613"/>
                </a:solidFill>
                <a:latin typeface="DejaVu Sans" panose="020B0603030804020204" pitchFamily="34" charset="0"/>
                <a:ea typeface="DejaVu Sans" panose="020B0603030804020204" pitchFamily="34" charset="0"/>
                <a:cs typeface="DejaVu Sans" panose="020B0603030804020204" pitchFamily="34" charset="0"/>
              </a:rPr>
              <a:t>www.pok.fr</a:t>
            </a:r>
          </a:p>
        </p:txBody>
      </p:sp>
    </p:spTree>
    <p:extLst>
      <p:ext uri="{BB962C8B-B14F-4D97-AF65-F5344CB8AC3E}">
        <p14:creationId xmlns:p14="http://schemas.microsoft.com/office/powerpoint/2010/main" val="420674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815975"/>
          </a:xfrm>
          <a:prstGeom prst="rect">
            <a:avLst/>
          </a:prstGeom>
        </p:spPr>
        <p:txBody>
          <a:bodyPr/>
          <a:lstStyle/>
          <a:p>
            <a:r>
              <a:rPr lang="fr-FR"/>
              <a:t>Modifiez le style du titre</a:t>
            </a:r>
          </a:p>
        </p:txBody>
      </p:sp>
      <p:sp>
        <p:nvSpPr>
          <p:cNvPr id="3" name="Espace réservé du texte vertical 2"/>
          <p:cNvSpPr>
            <a:spLocks noGrp="1"/>
          </p:cNvSpPr>
          <p:nvPr>
            <p:ph type="body" orient="vert" idx="1"/>
          </p:nvPr>
        </p:nvSpPr>
        <p:spPr>
          <a:xfrm>
            <a:off x="838200" y="1983987"/>
            <a:ext cx="10515600" cy="4192975"/>
          </a:xfrm>
        </p:spPr>
        <p:txBody>
          <a:bodyPr vert="eaVert"/>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cxnSp>
        <p:nvCxnSpPr>
          <p:cNvPr id="9" name="Connecteur droit 8"/>
          <p:cNvCxnSpPr/>
          <p:nvPr userDrawn="1"/>
        </p:nvCxnSpPr>
        <p:spPr>
          <a:xfrm>
            <a:off x="838200" y="1690688"/>
            <a:ext cx="105156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u numéro de diapositive 9">
            <a:extLst>
              <a:ext uri="{FF2B5EF4-FFF2-40B4-BE49-F238E27FC236}">
                <a16:creationId xmlns:a16="http://schemas.microsoft.com/office/drawing/2014/main" id="{9D0E0A2A-8541-305C-7CE3-E2CD089BD29B}"/>
              </a:ext>
            </a:extLst>
          </p:cNvPr>
          <p:cNvSpPr>
            <a:spLocks noGrp="1"/>
          </p:cNvSpPr>
          <p:nvPr>
            <p:ph type="sldNum" sz="quarter" idx="10"/>
          </p:nvPr>
        </p:nvSpPr>
        <p:spPr/>
        <p:txBody>
          <a:bodyPr/>
          <a:lstStyle/>
          <a:p>
            <a:fld id="{07BBA289-C7AD-49A4-B28C-D3389E1EE99E}" type="slidenum">
              <a:rPr lang="fr-FR" smtClean="0"/>
              <a:pPr/>
              <a:t>‹#›</a:t>
            </a:fld>
            <a:endParaRPr lang="fr-FR"/>
          </a:p>
        </p:txBody>
      </p:sp>
    </p:spTree>
    <p:extLst>
      <p:ext uri="{BB962C8B-B14F-4D97-AF65-F5344CB8AC3E}">
        <p14:creationId xmlns:p14="http://schemas.microsoft.com/office/powerpoint/2010/main" val="129576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580870" cy="5811838"/>
          </a:xfrm>
        </p:spPr>
        <p:txBody>
          <a:bodyPr vert="eaVert"/>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cxnSp>
        <p:nvCxnSpPr>
          <p:cNvPr id="9" name="Connecteur droit 8"/>
          <p:cNvCxnSpPr/>
          <p:nvPr userDrawn="1"/>
        </p:nvCxnSpPr>
        <p:spPr>
          <a:xfrm>
            <a:off x="8724900" y="365125"/>
            <a:ext cx="0" cy="5811838"/>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u numéro de diapositive 9">
            <a:extLst>
              <a:ext uri="{FF2B5EF4-FFF2-40B4-BE49-F238E27FC236}">
                <a16:creationId xmlns:a16="http://schemas.microsoft.com/office/drawing/2014/main" id="{51FBED14-FE4C-A845-8EEB-3054FE3BD966}"/>
              </a:ext>
            </a:extLst>
          </p:cNvPr>
          <p:cNvSpPr>
            <a:spLocks noGrp="1"/>
          </p:cNvSpPr>
          <p:nvPr>
            <p:ph type="sldNum" sz="quarter" idx="10"/>
          </p:nvPr>
        </p:nvSpPr>
        <p:spPr/>
        <p:txBody>
          <a:bodyPr/>
          <a:lstStyle/>
          <a:p>
            <a:fld id="{07BBA289-C7AD-49A4-B28C-D3389E1EE99E}" type="slidenum">
              <a:rPr lang="fr-FR" smtClean="0"/>
              <a:pPr/>
              <a:t>‹#›</a:t>
            </a:fld>
            <a:endParaRPr lang="fr-FR"/>
          </a:p>
        </p:txBody>
      </p:sp>
    </p:spTree>
    <p:extLst>
      <p:ext uri="{BB962C8B-B14F-4D97-AF65-F5344CB8AC3E}">
        <p14:creationId xmlns:p14="http://schemas.microsoft.com/office/powerpoint/2010/main" val="3771127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F205002-D8A0-044F-68FE-AE7A8FD6762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26356" b="43548"/>
          <a:stretch/>
        </p:blipFill>
        <p:spPr>
          <a:xfrm>
            <a:off x="9827921" y="5035052"/>
            <a:ext cx="2364079" cy="1822948"/>
          </a:xfrm>
          <a:prstGeom prst="rect">
            <a:avLst/>
          </a:prstGeom>
        </p:spPr>
      </p:pic>
      <p:sp>
        <p:nvSpPr>
          <p:cNvPr id="3" name="Espace réservé du contenu 2"/>
          <p:cNvSpPr>
            <a:spLocks noGrp="1"/>
          </p:cNvSpPr>
          <p:nvPr>
            <p:ph idx="1"/>
          </p:nvPr>
        </p:nvSpPr>
        <p:spPr>
          <a:xfrm>
            <a:off x="838200" y="1822948"/>
            <a:ext cx="10515600" cy="4354014"/>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p:cNvSpPr>
            <a:spLocks noGrp="1"/>
          </p:cNvSpPr>
          <p:nvPr>
            <p:ph type="sldNum" sz="quarter" idx="12"/>
          </p:nvPr>
        </p:nvSpPr>
        <p:spPr/>
        <p:txBody>
          <a:bodyPr/>
          <a:lstStyle/>
          <a:p>
            <a:fld id="{07BBA289-C7AD-49A4-B28C-D3389E1EE99E}" type="slidenum">
              <a:rPr lang="fr-FR" smtClean="0"/>
              <a:t>‹#›</a:t>
            </a:fld>
            <a:endParaRPr lang="fr-FR"/>
          </a:p>
        </p:txBody>
      </p:sp>
      <p:sp>
        <p:nvSpPr>
          <p:cNvPr id="24" name="Sous-titre 2">
            <a:extLst>
              <a:ext uri="{FF2B5EF4-FFF2-40B4-BE49-F238E27FC236}">
                <a16:creationId xmlns:a16="http://schemas.microsoft.com/office/drawing/2014/main" id="{5DA09F41-3902-9731-B932-11B1420F7248}"/>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25" name="Titre 24">
            <a:extLst>
              <a:ext uri="{FF2B5EF4-FFF2-40B4-BE49-F238E27FC236}">
                <a16:creationId xmlns:a16="http://schemas.microsoft.com/office/drawing/2014/main" id="{D4238A32-52B7-5284-AC48-199331FE0AC9}"/>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323914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pic>
        <p:nvPicPr>
          <p:cNvPr id="9" name="Imag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111" t="34579" r="67" b="9215"/>
          <a:stretch/>
        </p:blipFill>
        <p:spPr>
          <a:xfrm>
            <a:off x="0" y="-8238"/>
            <a:ext cx="12191999" cy="4596714"/>
          </a:xfrm>
          <a:prstGeom prst="rect">
            <a:avLst/>
          </a:prstGeom>
        </p:spPr>
      </p:pic>
      <p:sp>
        <p:nvSpPr>
          <p:cNvPr id="10" name="Sous-titre 2"/>
          <p:cNvSpPr>
            <a:spLocks noGrp="1"/>
          </p:cNvSpPr>
          <p:nvPr>
            <p:ph type="subTitle" idx="1"/>
          </p:nvPr>
        </p:nvSpPr>
        <p:spPr>
          <a:xfrm>
            <a:off x="838200" y="5369439"/>
            <a:ext cx="9144000" cy="477795"/>
          </a:xfrm>
        </p:spPr>
        <p:txBody>
          <a:bodyPr/>
          <a:lstStyle>
            <a:lvl1pPr marL="0" indent="0" algn="l">
              <a:buNone/>
              <a:defRPr sz="2400" b="1">
                <a:solidFill>
                  <a:srgbClr val="FF0000"/>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1" name="Rectangle 10"/>
          <p:cNvSpPr/>
          <p:nvPr userDrawn="1"/>
        </p:nvSpPr>
        <p:spPr>
          <a:xfrm>
            <a:off x="838200" y="3422821"/>
            <a:ext cx="6590271" cy="790832"/>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a:spLocks noGrp="1"/>
          </p:cNvSpPr>
          <p:nvPr>
            <p:ph type="ctrTitle"/>
          </p:nvPr>
        </p:nvSpPr>
        <p:spPr>
          <a:xfrm>
            <a:off x="838200" y="3509317"/>
            <a:ext cx="6590271" cy="654908"/>
          </a:xfrm>
          <a:prstGeom prst="rect">
            <a:avLst/>
          </a:prstGeom>
        </p:spPr>
        <p:txBody>
          <a:bodyPr anchor="b">
            <a:normAutofit/>
          </a:bodyPr>
          <a:lstStyle>
            <a:lvl1pPr algn="ctr">
              <a:defRPr sz="4000">
                <a:solidFill>
                  <a:schemeClr val="bg1"/>
                </a:solidFill>
                <a:latin typeface="DejaVu Sans" panose="020B0603030804020204" pitchFamily="34" charset="0"/>
                <a:ea typeface="DejaVu Sans" panose="020B0603030804020204" pitchFamily="34" charset="0"/>
                <a:cs typeface="DejaVu Sans" panose="020B0603030804020204" pitchFamily="34" charset="0"/>
              </a:defRPr>
            </a:lvl1pPr>
          </a:lstStyle>
          <a:p>
            <a:r>
              <a:rPr lang="fr-FR"/>
              <a:t>Modifiez le style du titre</a:t>
            </a:r>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38701" y="3688878"/>
            <a:ext cx="2508875" cy="1136822"/>
          </a:xfrm>
          <a:prstGeom prst="rect">
            <a:avLst/>
          </a:prstGeom>
        </p:spPr>
      </p:pic>
      <p:sp>
        <p:nvSpPr>
          <p:cNvPr id="14" name="ZoneTexte 13"/>
          <p:cNvSpPr txBox="1"/>
          <p:nvPr userDrawn="1"/>
        </p:nvSpPr>
        <p:spPr>
          <a:xfrm>
            <a:off x="9338701" y="4843090"/>
            <a:ext cx="2508875" cy="338554"/>
          </a:xfrm>
          <a:prstGeom prst="rect">
            <a:avLst/>
          </a:prstGeom>
          <a:noFill/>
        </p:spPr>
        <p:txBody>
          <a:bodyPr wrap="square" rtlCol="0">
            <a:spAutoFit/>
          </a:bodyPr>
          <a:lstStyle/>
          <a:p>
            <a:pPr algn="ctr"/>
            <a:r>
              <a:rPr lang="fr-FR" sz="1600" b="1">
                <a:solidFill>
                  <a:srgbClr val="E30613"/>
                </a:solidFill>
                <a:latin typeface="DejaVu Sans" panose="020B0603030804020204" pitchFamily="34" charset="0"/>
                <a:ea typeface="DejaVu Sans" panose="020B0603030804020204" pitchFamily="34" charset="0"/>
                <a:cs typeface="DejaVu Sans" panose="020B0603030804020204" pitchFamily="34" charset="0"/>
              </a:rPr>
              <a:t>www.pok.fr</a:t>
            </a:r>
          </a:p>
        </p:txBody>
      </p:sp>
    </p:spTree>
    <p:extLst>
      <p:ext uri="{BB962C8B-B14F-4D97-AF65-F5344CB8AC3E}">
        <p14:creationId xmlns:p14="http://schemas.microsoft.com/office/powerpoint/2010/main" val="540585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838200" y="1993557"/>
            <a:ext cx="5181600" cy="4183406"/>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993557"/>
            <a:ext cx="5181600" cy="4183406"/>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1" name="Espace réservé du numéro de diapositive 10">
            <a:extLst>
              <a:ext uri="{FF2B5EF4-FFF2-40B4-BE49-F238E27FC236}">
                <a16:creationId xmlns:a16="http://schemas.microsoft.com/office/drawing/2014/main" id="{294B2716-0AF0-3642-2FCF-50C301C8855B}"/>
              </a:ext>
            </a:extLst>
          </p:cNvPr>
          <p:cNvSpPr>
            <a:spLocks noGrp="1"/>
          </p:cNvSpPr>
          <p:nvPr>
            <p:ph type="sldNum" sz="quarter" idx="10"/>
          </p:nvPr>
        </p:nvSpPr>
        <p:spPr/>
        <p:txBody>
          <a:bodyPr/>
          <a:lstStyle/>
          <a:p>
            <a:fld id="{07BBA289-C7AD-49A4-B28C-D3389E1EE99E}" type="slidenum">
              <a:rPr lang="fr-FR" smtClean="0"/>
              <a:pPr/>
              <a:t>‹#›</a:t>
            </a:fld>
            <a:endParaRPr lang="fr-FR"/>
          </a:p>
        </p:txBody>
      </p:sp>
      <p:pic>
        <p:nvPicPr>
          <p:cNvPr id="12" name="Image 11">
            <a:extLst>
              <a:ext uri="{FF2B5EF4-FFF2-40B4-BE49-F238E27FC236}">
                <a16:creationId xmlns:a16="http://schemas.microsoft.com/office/drawing/2014/main" id="{B5916899-8D61-39AF-668D-CB28C227604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1940"/>
          <a:stretch/>
        </p:blipFill>
        <p:spPr>
          <a:xfrm>
            <a:off x="11551197" y="4908883"/>
            <a:ext cx="643500" cy="1698859"/>
          </a:xfrm>
          <a:prstGeom prst="rect">
            <a:avLst/>
          </a:prstGeom>
        </p:spPr>
      </p:pic>
      <p:pic>
        <p:nvPicPr>
          <p:cNvPr id="13" name="Image 12">
            <a:extLst>
              <a:ext uri="{FF2B5EF4-FFF2-40B4-BE49-F238E27FC236}">
                <a16:creationId xmlns:a16="http://schemas.microsoft.com/office/drawing/2014/main" id="{0652E4CE-CD56-6BF9-68DD-F0F42EBF369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65869"/>
          <a:stretch/>
        </p:blipFill>
        <p:spPr>
          <a:xfrm>
            <a:off x="9868167" y="6098970"/>
            <a:ext cx="2225038" cy="763076"/>
          </a:xfrm>
          <a:prstGeom prst="rect">
            <a:avLst/>
          </a:prstGeom>
        </p:spPr>
      </p:pic>
      <p:sp>
        <p:nvSpPr>
          <p:cNvPr id="15" name="Sous-titre 2">
            <a:extLst>
              <a:ext uri="{FF2B5EF4-FFF2-40B4-BE49-F238E27FC236}">
                <a16:creationId xmlns:a16="http://schemas.microsoft.com/office/drawing/2014/main" id="{8C1F23CD-E5A4-92A1-CCB9-43235CE84D52}"/>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6" name="Titre 15">
            <a:extLst>
              <a:ext uri="{FF2B5EF4-FFF2-40B4-BE49-F238E27FC236}">
                <a16:creationId xmlns:a16="http://schemas.microsoft.com/office/drawing/2014/main" id="{B5AE0614-1119-132B-09D1-92C14F0BE16C}"/>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9386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9788" y="1993557"/>
            <a:ext cx="5157787" cy="511518"/>
          </a:xfrm>
        </p:spPr>
        <p:txBody>
          <a:bodyPr anchor="b"/>
          <a:lstStyle>
            <a:lvl1pPr marL="0" indent="0" algn="jus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993557"/>
            <a:ext cx="5183188" cy="511518"/>
          </a:xfrm>
        </p:spPr>
        <p:txBody>
          <a:bodyPr anchor="b"/>
          <a:lstStyle>
            <a:lvl1pPr marL="0" indent="0" algn="jus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3" name="Espace réservé du numéro de diapositive 12">
            <a:extLst>
              <a:ext uri="{FF2B5EF4-FFF2-40B4-BE49-F238E27FC236}">
                <a16:creationId xmlns:a16="http://schemas.microsoft.com/office/drawing/2014/main" id="{894A08B9-FA0F-C21E-3E7F-585A2854A11B}"/>
              </a:ext>
            </a:extLst>
          </p:cNvPr>
          <p:cNvSpPr>
            <a:spLocks noGrp="1"/>
          </p:cNvSpPr>
          <p:nvPr>
            <p:ph type="sldNum" sz="quarter" idx="10"/>
          </p:nvPr>
        </p:nvSpPr>
        <p:spPr/>
        <p:txBody>
          <a:bodyPr/>
          <a:lstStyle/>
          <a:p>
            <a:fld id="{07BBA289-C7AD-49A4-B28C-D3389E1EE99E}" type="slidenum">
              <a:rPr lang="fr-FR" smtClean="0"/>
              <a:pPr/>
              <a:t>‹#›</a:t>
            </a:fld>
            <a:endParaRPr lang="fr-FR"/>
          </a:p>
        </p:txBody>
      </p:sp>
      <p:pic>
        <p:nvPicPr>
          <p:cNvPr id="14" name="Image 13">
            <a:extLst>
              <a:ext uri="{FF2B5EF4-FFF2-40B4-BE49-F238E27FC236}">
                <a16:creationId xmlns:a16="http://schemas.microsoft.com/office/drawing/2014/main" id="{997608C6-F3D4-45DE-4D8F-123D949DCB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1940"/>
          <a:stretch/>
        </p:blipFill>
        <p:spPr>
          <a:xfrm>
            <a:off x="11551197" y="4908883"/>
            <a:ext cx="643500" cy="1698859"/>
          </a:xfrm>
          <a:prstGeom prst="rect">
            <a:avLst/>
          </a:prstGeom>
        </p:spPr>
      </p:pic>
      <p:pic>
        <p:nvPicPr>
          <p:cNvPr id="15" name="Image 14">
            <a:extLst>
              <a:ext uri="{FF2B5EF4-FFF2-40B4-BE49-F238E27FC236}">
                <a16:creationId xmlns:a16="http://schemas.microsoft.com/office/drawing/2014/main" id="{9B1BB9FD-C6EC-B4C3-75D9-1D135A6B14D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65869"/>
          <a:stretch/>
        </p:blipFill>
        <p:spPr>
          <a:xfrm>
            <a:off x="9868167" y="6098970"/>
            <a:ext cx="2225038" cy="763076"/>
          </a:xfrm>
          <a:prstGeom prst="rect">
            <a:avLst/>
          </a:prstGeom>
        </p:spPr>
      </p:pic>
      <p:sp>
        <p:nvSpPr>
          <p:cNvPr id="16" name="Titre 15">
            <a:extLst>
              <a:ext uri="{FF2B5EF4-FFF2-40B4-BE49-F238E27FC236}">
                <a16:creationId xmlns:a16="http://schemas.microsoft.com/office/drawing/2014/main" id="{499BE8DC-AD08-6CE9-CCDB-64E1A6EB9DAB}"/>
              </a:ext>
            </a:extLst>
          </p:cNvPr>
          <p:cNvSpPr>
            <a:spLocks noGrp="1"/>
          </p:cNvSpPr>
          <p:nvPr>
            <p:ph type="title"/>
          </p:nvPr>
        </p:nvSpPr>
        <p:spPr/>
        <p:txBody>
          <a:bodyPr/>
          <a:lstStyle/>
          <a:p>
            <a:r>
              <a:rPr lang="fr-FR"/>
              <a:t>Modifiez le style du titre</a:t>
            </a:r>
          </a:p>
        </p:txBody>
      </p:sp>
      <p:sp>
        <p:nvSpPr>
          <p:cNvPr id="17" name="Sous-titre 2">
            <a:extLst>
              <a:ext uri="{FF2B5EF4-FFF2-40B4-BE49-F238E27FC236}">
                <a16:creationId xmlns:a16="http://schemas.microsoft.com/office/drawing/2014/main" id="{3FBC0569-2EBD-52EF-180B-DCC9BDB1E45A}"/>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9049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1C26FF23-0957-2075-46BE-90960D159EA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8550"/>
          <a:stretch/>
        </p:blipFill>
        <p:spPr>
          <a:xfrm>
            <a:off x="9059645" y="5280823"/>
            <a:ext cx="2225038" cy="1577177"/>
          </a:xfrm>
          <a:prstGeom prst="rect">
            <a:avLst/>
          </a:prstGeom>
        </p:spPr>
      </p:pic>
      <p:pic>
        <p:nvPicPr>
          <p:cNvPr id="10" name="Image 9">
            <a:extLst>
              <a:ext uri="{FF2B5EF4-FFF2-40B4-BE49-F238E27FC236}">
                <a16:creationId xmlns:a16="http://schemas.microsoft.com/office/drawing/2014/main" id="{DE053886-A24E-E574-9627-453423C9731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5849" b="36439"/>
          <a:stretch/>
        </p:blipFill>
        <p:spPr>
          <a:xfrm>
            <a:off x="11434816" y="5441004"/>
            <a:ext cx="759881" cy="1421042"/>
          </a:xfrm>
          <a:prstGeom prst="rect">
            <a:avLst/>
          </a:prstGeom>
        </p:spPr>
      </p:pic>
      <p:sp>
        <p:nvSpPr>
          <p:cNvPr id="9" name="Espace réservé du numéro de diapositive 8">
            <a:extLst>
              <a:ext uri="{FF2B5EF4-FFF2-40B4-BE49-F238E27FC236}">
                <a16:creationId xmlns:a16="http://schemas.microsoft.com/office/drawing/2014/main" id="{63505406-F225-A3FA-A1B6-EF534E0AC12A}"/>
              </a:ext>
            </a:extLst>
          </p:cNvPr>
          <p:cNvSpPr>
            <a:spLocks noGrp="1"/>
          </p:cNvSpPr>
          <p:nvPr>
            <p:ph type="sldNum" sz="quarter" idx="10"/>
          </p:nvPr>
        </p:nvSpPr>
        <p:spPr/>
        <p:txBody>
          <a:bodyPr/>
          <a:lstStyle/>
          <a:p>
            <a:fld id="{07BBA289-C7AD-49A4-B28C-D3389E1EE99E}" type="slidenum">
              <a:rPr lang="fr-FR" smtClean="0"/>
              <a:pPr/>
              <a:t>‹#›</a:t>
            </a:fld>
            <a:endParaRPr lang="fr-FR"/>
          </a:p>
        </p:txBody>
      </p:sp>
      <p:pic>
        <p:nvPicPr>
          <p:cNvPr id="11" name="Image 10">
            <a:extLst>
              <a:ext uri="{FF2B5EF4-FFF2-40B4-BE49-F238E27FC236}">
                <a16:creationId xmlns:a16="http://schemas.microsoft.com/office/drawing/2014/main" id="{01296C52-74C7-E199-68AE-6A6438138F8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26356"/>
          <a:stretch/>
        </p:blipFill>
        <p:spPr>
          <a:xfrm>
            <a:off x="9827921" y="2305292"/>
            <a:ext cx="2364079" cy="3229194"/>
          </a:xfrm>
          <a:prstGeom prst="rect">
            <a:avLst/>
          </a:prstGeom>
        </p:spPr>
      </p:pic>
      <p:sp>
        <p:nvSpPr>
          <p:cNvPr id="13" name="Sous-titre 2">
            <a:extLst>
              <a:ext uri="{FF2B5EF4-FFF2-40B4-BE49-F238E27FC236}">
                <a16:creationId xmlns:a16="http://schemas.microsoft.com/office/drawing/2014/main" id="{0559AC40-6BFB-250A-0B27-895E2474EFC2}"/>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4" name="Titre 13">
            <a:extLst>
              <a:ext uri="{FF2B5EF4-FFF2-40B4-BE49-F238E27FC236}">
                <a16:creationId xmlns:a16="http://schemas.microsoft.com/office/drawing/2014/main" id="{7A68FFB1-5318-3A7B-708C-FC1F072600E0}"/>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335126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FAD6C65E-04CC-E9EB-C88C-5AAC43360473}"/>
              </a:ext>
            </a:extLst>
          </p:cNvPr>
          <p:cNvSpPr>
            <a:spLocks noGrp="1"/>
          </p:cNvSpPr>
          <p:nvPr>
            <p:ph type="sldNum" sz="quarter" idx="10"/>
          </p:nvPr>
        </p:nvSpPr>
        <p:spPr/>
        <p:txBody>
          <a:bodyPr/>
          <a:lstStyle/>
          <a:p>
            <a:fld id="{07BBA289-C7AD-49A4-B28C-D3389E1EE99E}" type="slidenum">
              <a:rPr lang="fr-FR" smtClean="0"/>
              <a:pPr/>
              <a:t>‹#›</a:t>
            </a:fld>
            <a:endParaRPr lang="fr-FR"/>
          </a:p>
        </p:txBody>
      </p:sp>
      <p:sp>
        <p:nvSpPr>
          <p:cNvPr id="9" name="Titre 8">
            <a:extLst>
              <a:ext uri="{FF2B5EF4-FFF2-40B4-BE49-F238E27FC236}">
                <a16:creationId xmlns:a16="http://schemas.microsoft.com/office/drawing/2014/main" id="{7C8C5DED-66C9-528B-2CE5-9F2D227796E3}"/>
              </a:ext>
            </a:extLst>
          </p:cNvPr>
          <p:cNvSpPr>
            <a:spLocks noGrp="1"/>
          </p:cNvSpPr>
          <p:nvPr>
            <p:ph type="title"/>
          </p:nvPr>
        </p:nvSpPr>
        <p:spPr/>
        <p:txBody>
          <a:bodyPr/>
          <a:lstStyle/>
          <a:p>
            <a:r>
              <a:rPr lang="fr-FR"/>
              <a:t>Modifiez le style du titre</a:t>
            </a:r>
          </a:p>
        </p:txBody>
      </p:sp>
      <p:sp>
        <p:nvSpPr>
          <p:cNvPr id="10" name="Sous-titre 2">
            <a:extLst>
              <a:ext uri="{FF2B5EF4-FFF2-40B4-BE49-F238E27FC236}">
                <a16:creationId xmlns:a16="http://schemas.microsoft.com/office/drawing/2014/main" id="{B39B00A2-4EEF-6777-ED43-CD4CD91524C6}"/>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3378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lgn="just">
              <a:defRPr sz="3200"/>
            </a:lvl1pPr>
            <a:lvl2pPr algn="just">
              <a:defRPr sz="2800"/>
            </a:lvl2pPr>
            <a:lvl3pPr algn="just">
              <a:defRPr sz="2400"/>
            </a:lvl3pPr>
            <a:lvl4pPr algn="just">
              <a:defRPr sz="2000"/>
            </a:lvl4pPr>
            <a:lvl5pPr algn="just">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350700"/>
            <a:ext cx="3932237" cy="3518288"/>
          </a:xfrm>
        </p:spPr>
        <p:txBody>
          <a:bodyPr/>
          <a:lstStyle>
            <a:lvl1pPr marL="0" indent="0" algn="jus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cxnSp>
        <p:nvCxnSpPr>
          <p:cNvPr id="10" name="Connecteur droit 9"/>
          <p:cNvCxnSpPr/>
          <p:nvPr userDrawn="1"/>
        </p:nvCxnSpPr>
        <p:spPr>
          <a:xfrm>
            <a:off x="838200" y="2057400"/>
            <a:ext cx="39338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Espace réservé du numéro de diapositive 10">
            <a:extLst>
              <a:ext uri="{FF2B5EF4-FFF2-40B4-BE49-F238E27FC236}">
                <a16:creationId xmlns:a16="http://schemas.microsoft.com/office/drawing/2014/main" id="{C6CF027C-4E6C-7317-9E18-9C5BB1AFE757}"/>
              </a:ext>
            </a:extLst>
          </p:cNvPr>
          <p:cNvSpPr>
            <a:spLocks noGrp="1"/>
          </p:cNvSpPr>
          <p:nvPr>
            <p:ph type="sldNum" sz="quarter" idx="10"/>
          </p:nvPr>
        </p:nvSpPr>
        <p:spPr/>
        <p:txBody>
          <a:bodyPr/>
          <a:lstStyle/>
          <a:p>
            <a:fld id="{07BBA289-C7AD-49A4-B28C-D3389E1EE99E}" type="slidenum">
              <a:rPr lang="fr-FR" smtClean="0"/>
              <a:pPr/>
              <a:t>‹#›</a:t>
            </a:fld>
            <a:endParaRPr lang="fr-FR"/>
          </a:p>
        </p:txBody>
      </p:sp>
    </p:spTree>
    <p:extLst>
      <p:ext uri="{BB962C8B-B14F-4D97-AF65-F5344CB8AC3E}">
        <p14:creationId xmlns:p14="http://schemas.microsoft.com/office/powerpoint/2010/main" val="3469531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350700"/>
            <a:ext cx="3932237" cy="3518288"/>
          </a:xfrm>
        </p:spPr>
        <p:txBody>
          <a:bodyPr/>
          <a:lstStyle>
            <a:lvl1pPr marL="0" indent="0" algn="jus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cxnSp>
        <p:nvCxnSpPr>
          <p:cNvPr id="10" name="Connecteur droit 9"/>
          <p:cNvCxnSpPr/>
          <p:nvPr userDrawn="1"/>
        </p:nvCxnSpPr>
        <p:spPr>
          <a:xfrm>
            <a:off x="838200" y="2057400"/>
            <a:ext cx="39338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Espace réservé du numéro de diapositive 10">
            <a:extLst>
              <a:ext uri="{FF2B5EF4-FFF2-40B4-BE49-F238E27FC236}">
                <a16:creationId xmlns:a16="http://schemas.microsoft.com/office/drawing/2014/main" id="{B72FFEB1-91B3-320A-EABF-4F97BDD33A07}"/>
              </a:ext>
            </a:extLst>
          </p:cNvPr>
          <p:cNvSpPr>
            <a:spLocks noGrp="1"/>
          </p:cNvSpPr>
          <p:nvPr>
            <p:ph type="sldNum" sz="quarter" idx="10"/>
          </p:nvPr>
        </p:nvSpPr>
        <p:spPr/>
        <p:txBody>
          <a:bodyPr/>
          <a:lstStyle/>
          <a:p>
            <a:fld id="{07BBA289-C7AD-49A4-B28C-D3389E1EE99E}" type="slidenum">
              <a:rPr lang="fr-FR" smtClean="0"/>
              <a:pPr/>
              <a:t>‹#›</a:t>
            </a:fld>
            <a:endParaRPr lang="fr-FR"/>
          </a:p>
        </p:txBody>
      </p:sp>
    </p:spTree>
    <p:extLst>
      <p:ext uri="{BB962C8B-B14F-4D97-AF65-F5344CB8AC3E}">
        <p14:creationId xmlns:p14="http://schemas.microsoft.com/office/powerpoint/2010/main" val="297693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25000"/>
                  </a:schemeClr>
                </a:solidFill>
                <a:latin typeface="DejaVu Sans" panose="020B0603030804020204" pitchFamily="34" charset="0"/>
                <a:ea typeface="DejaVu Sans" panose="020B0603030804020204" pitchFamily="34" charset="0"/>
                <a:cs typeface="DejaVu Sans" panose="020B0603030804020204" pitchFamily="34" charset="0"/>
              </a:defRPr>
            </a:lvl1pPr>
          </a:lstStyle>
          <a:p>
            <a:fld id="{07BBA289-C7AD-49A4-B28C-D3389E1EE99E}" type="slidenum">
              <a:rPr lang="fr-FR" smtClean="0"/>
              <a:pPr/>
              <a:t>‹#›</a:t>
            </a:fld>
            <a:endParaRPr lang="fr-FR"/>
          </a:p>
        </p:txBody>
      </p:sp>
      <p:sp>
        <p:nvSpPr>
          <p:cNvPr id="8" name="Rectangle 7"/>
          <p:cNvSpPr/>
          <p:nvPr userDrawn="1"/>
        </p:nvSpPr>
        <p:spPr>
          <a:xfrm>
            <a:off x="0" y="772533"/>
            <a:ext cx="510746" cy="510746"/>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55114E5D-A085-F892-7E3F-F7D019937123}"/>
              </a:ext>
            </a:extLst>
          </p:cNvPr>
          <p:cNvGrpSpPr/>
          <p:nvPr userDrawn="1"/>
        </p:nvGrpSpPr>
        <p:grpSpPr>
          <a:xfrm>
            <a:off x="773548" y="6206361"/>
            <a:ext cx="1156855" cy="665103"/>
            <a:chOff x="773548" y="6192898"/>
            <a:chExt cx="1156855" cy="665103"/>
          </a:xfrm>
        </p:grpSpPr>
        <p:pic>
          <p:nvPicPr>
            <p:cNvPr id="7" name="Image 6">
              <a:extLst>
                <a:ext uri="{FF2B5EF4-FFF2-40B4-BE49-F238E27FC236}">
                  <a16:creationId xmlns:a16="http://schemas.microsoft.com/office/drawing/2014/main" id="{52328EDF-2381-F1B0-16A6-3BE1263FCB7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8200" y="6192898"/>
              <a:ext cx="1030680" cy="467022"/>
            </a:xfrm>
            <a:prstGeom prst="rect">
              <a:avLst/>
            </a:prstGeom>
          </p:spPr>
        </p:pic>
        <p:sp>
          <p:nvSpPr>
            <p:cNvPr id="9" name="ZoneTexte 8">
              <a:extLst>
                <a:ext uri="{FF2B5EF4-FFF2-40B4-BE49-F238E27FC236}">
                  <a16:creationId xmlns:a16="http://schemas.microsoft.com/office/drawing/2014/main" id="{4F0BF075-C916-7B39-D8D9-223F6BB1BD67}"/>
                </a:ext>
              </a:extLst>
            </p:cNvPr>
            <p:cNvSpPr txBox="1"/>
            <p:nvPr userDrawn="1"/>
          </p:nvSpPr>
          <p:spPr>
            <a:xfrm>
              <a:off x="773548" y="6611780"/>
              <a:ext cx="1156855" cy="246221"/>
            </a:xfrm>
            <a:prstGeom prst="rect">
              <a:avLst/>
            </a:prstGeom>
            <a:noFill/>
          </p:spPr>
          <p:txBody>
            <a:bodyPr wrap="square" rtlCol="0">
              <a:spAutoFit/>
            </a:bodyPr>
            <a:lstStyle/>
            <a:p>
              <a:pPr algn="ctr"/>
              <a:r>
                <a:rPr lang="fr-FR" sz="1000" b="1">
                  <a:solidFill>
                    <a:srgbClr val="E30613"/>
                  </a:solidFill>
                  <a:latin typeface="DejaVu Sans" panose="020B0603030804020204" pitchFamily="34" charset="0"/>
                  <a:ea typeface="DejaVu Sans" panose="020B0603030804020204" pitchFamily="34" charset="0"/>
                  <a:cs typeface="DejaVu Sans" panose="020B0603030804020204" pitchFamily="34" charset="0"/>
                </a:rPr>
                <a:t>www.pok.fr</a:t>
              </a:r>
            </a:p>
          </p:txBody>
        </p:sp>
      </p:grpSp>
      <p:cxnSp>
        <p:nvCxnSpPr>
          <p:cNvPr id="17" name="Connecteur droit 16">
            <a:extLst>
              <a:ext uri="{FF2B5EF4-FFF2-40B4-BE49-F238E27FC236}">
                <a16:creationId xmlns:a16="http://schemas.microsoft.com/office/drawing/2014/main" id="{2CF34CD2-1090-47ED-519B-3544A2E11417}"/>
              </a:ext>
            </a:extLst>
          </p:cNvPr>
          <p:cNvCxnSpPr/>
          <p:nvPr userDrawn="1"/>
        </p:nvCxnSpPr>
        <p:spPr>
          <a:xfrm>
            <a:off x="838200" y="1216026"/>
            <a:ext cx="105156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itre 10">
            <a:extLst>
              <a:ext uri="{FF2B5EF4-FFF2-40B4-BE49-F238E27FC236}">
                <a16:creationId xmlns:a16="http://schemas.microsoft.com/office/drawing/2014/main" id="{89C8933B-347C-2BC9-0174-31D206AF907C}"/>
              </a:ext>
            </a:extLst>
          </p:cNvPr>
          <p:cNvSpPr txBox="1">
            <a:spLocks/>
          </p:cNvSpPr>
          <p:nvPr userDrawn="1"/>
        </p:nvSpPr>
        <p:spPr>
          <a:xfrm>
            <a:off x="838200" y="1349871"/>
            <a:ext cx="5010150" cy="364525"/>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bg1">
                    <a:lumMod val="65000"/>
                  </a:schemeClr>
                </a:solidFill>
                <a:latin typeface="DejaVu Sans" panose="020B0603030804020204" pitchFamily="34" charset="0"/>
                <a:ea typeface="DejaVu Sans" panose="020B0603030804020204" pitchFamily="34" charset="0"/>
                <a:cs typeface="DejaVu Sans" panose="020B0603030804020204" pitchFamily="34" charset="0"/>
              </a:defRPr>
            </a:lvl1pPr>
          </a:lstStyle>
          <a:p>
            <a:endParaRPr lang="fr-FR"/>
          </a:p>
        </p:txBody>
      </p:sp>
      <p:sp>
        <p:nvSpPr>
          <p:cNvPr id="19" name="Espace réservé du titre 18">
            <a:extLst>
              <a:ext uri="{FF2B5EF4-FFF2-40B4-BE49-F238E27FC236}">
                <a16:creationId xmlns:a16="http://schemas.microsoft.com/office/drawing/2014/main" id="{28CDFCED-4860-00E9-C26E-22CD435A58B8}"/>
              </a:ext>
            </a:extLst>
          </p:cNvPr>
          <p:cNvSpPr>
            <a:spLocks noGrp="1"/>
          </p:cNvSpPr>
          <p:nvPr>
            <p:ph type="title"/>
          </p:nvPr>
        </p:nvSpPr>
        <p:spPr>
          <a:xfrm>
            <a:off x="838200" y="365126"/>
            <a:ext cx="10515600" cy="739672"/>
          </a:xfrm>
          <a:prstGeom prst="rect">
            <a:avLst/>
          </a:prstGeom>
        </p:spPr>
        <p:txBody>
          <a:bodyPr vert="horz" lIns="91440" tIns="45720" rIns="91440" bIns="45720" rtlCol="0" anchor="ctr">
            <a:normAutofit/>
          </a:bodyPr>
          <a:lstStyle/>
          <a:p>
            <a:r>
              <a:rPr lang="fr-FR"/>
              <a:t>Modifiez le style du titre</a:t>
            </a:r>
          </a:p>
        </p:txBody>
      </p:sp>
    </p:spTree>
    <p:extLst>
      <p:ext uri="{BB962C8B-B14F-4D97-AF65-F5344CB8AC3E}">
        <p14:creationId xmlns:p14="http://schemas.microsoft.com/office/powerpoint/2010/main" val="3800806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bg1">
              <a:lumMod val="65000"/>
            </a:schemeClr>
          </a:solidFill>
          <a:latin typeface="DejaVu Sans" panose="020B0603030804020204" pitchFamily="34" charset="0"/>
          <a:ea typeface="DejaVu Sans" panose="020B0603030804020204" pitchFamily="34" charset="0"/>
          <a:cs typeface="DejaVu Sans" panose="020B0603030804020204" pitchFamily="34" charset="0"/>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11791" y="2010591"/>
            <a:ext cx="6927191" cy="654908"/>
          </a:xfrm>
        </p:spPr>
        <p:txBody>
          <a:bodyPr>
            <a:noAutofit/>
          </a:bodyPr>
          <a:lstStyle/>
          <a:p>
            <a:r>
              <a:rPr lang="fr-FR" sz="2800">
                <a:latin typeface="DejaVu Sans"/>
              </a:rPr>
              <a:t>Crédit documentaire : le devis</a:t>
            </a:r>
            <a:endParaRPr lang="fr-FR" sz="2800"/>
          </a:p>
        </p:txBody>
      </p:sp>
      <p:sp>
        <p:nvSpPr>
          <p:cNvPr id="5" name="Sous-titre 4">
            <a:extLst>
              <a:ext uri="{FF2B5EF4-FFF2-40B4-BE49-F238E27FC236}">
                <a16:creationId xmlns:a16="http://schemas.microsoft.com/office/drawing/2014/main" id="{C3EDC5FE-E76B-FCB8-722E-9A46CA629A93}"/>
              </a:ext>
            </a:extLst>
          </p:cNvPr>
          <p:cNvSpPr>
            <a:spLocks noGrp="1"/>
          </p:cNvSpPr>
          <p:nvPr>
            <p:ph type="subTitle" idx="1"/>
          </p:nvPr>
        </p:nvSpPr>
        <p:spPr/>
        <p:txBody>
          <a:bodyPr vert="horz" lIns="91440" tIns="45720" rIns="91440" bIns="45720" rtlCol="0" anchor="t">
            <a:normAutofit fontScale="70000" lnSpcReduction="20000"/>
          </a:bodyPr>
          <a:lstStyle/>
          <a:p>
            <a:r>
              <a:rPr lang="fr-FR">
                <a:latin typeface="DejaVu Sans"/>
              </a:rPr>
              <a:t>La préparation du crédit documentaire, une étape importante</a:t>
            </a:r>
          </a:p>
        </p:txBody>
      </p:sp>
    </p:spTree>
    <p:extLst>
      <p:ext uri="{BB962C8B-B14F-4D97-AF65-F5344CB8AC3E}">
        <p14:creationId xmlns:p14="http://schemas.microsoft.com/office/powerpoint/2010/main" val="297668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F4E15F8E-41C0-D8B9-28B4-E31C4EC33602}"/>
              </a:ext>
            </a:extLst>
          </p:cNvPr>
          <p:cNvSpPr>
            <a:spLocks noGrp="1"/>
          </p:cNvSpPr>
          <p:nvPr>
            <p:ph type="sldNum" sz="quarter" idx="10"/>
          </p:nvPr>
        </p:nvSpPr>
        <p:spPr/>
        <p:txBody>
          <a:bodyPr/>
          <a:lstStyle/>
          <a:p>
            <a:fld id="{07BBA289-C7AD-49A4-B28C-D3389E1EE99E}" type="slidenum">
              <a:rPr lang="fr-FR" smtClean="0"/>
              <a:t>2</a:t>
            </a:fld>
            <a:endParaRPr lang="fr-FR"/>
          </a:p>
        </p:txBody>
      </p:sp>
      <p:sp>
        <p:nvSpPr>
          <p:cNvPr id="10" name="ZoneTexte 9">
            <a:extLst>
              <a:ext uri="{FF2B5EF4-FFF2-40B4-BE49-F238E27FC236}">
                <a16:creationId xmlns:a16="http://schemas.microsoft.com/office/drawing/2014/main" id="{62D1FBA5-3768-74E4-49D5-2C7A7E45FAFD}"/>
              </a:ext>
            </a:extLst>
          </p:cNvPr>
          <p:cNvSpPr txBox="1"/>
          <p:nvPr/>
        </p:nvSpPr>
        <p:spPr>
          <a:xfrm>
            <a:off x="933923" y="1856928"/>
            <a:ext cx="10262587" cy="3970318"/>
          </a:xfrm>
          <a:prstGeom prst="rect">
            <a:avLst/>
          </a:prstGeom>
          <a:noFill/>
        </p:spPr>
        <p:txBody>
          <a:bodyPr wrap="square" lIns="91440" tIns="45720" rIns="91440" bIns="45720" rtlCol="0" anchor="t">
            <a:spAutoFit/>
          </a:bodyPr>
          <a:lstStyle/>
          <a:p>
            <a:r>
              <a:rPr lang="fr-FR"/>
              <a:t>Pour figer l’ensemble des éléments présents dans le crédit documentaire, il est impératif d’aborder, lors de la phase de négociation commerciale, un certain nombre de points.</a:t>
            </a:r>
          </a:p>
          <a:p>
            <a:endParaRPr lang="fr-FR"/>
          </a:p>
          <a:p>
            <a:r>
              <a:rPr lang="fr-FR" b="1"/>
              <a:t>- Répartition des frais bancaires</a:t>
            </a:r>
            <a:endParaRPr lang="fr-FR" b="1">
              <a:ea typeface="Calibri"/>
              <a:cs typeface="Calibri"/>
            </a:endParaRPr>
          </a:p>
          <a:p>
            <a:r>
              <a:rPr lang="fr-FR" b="1"/>
              <a:t>- Les documents à fournir </a:t>
            </a:r>
          </a:p>
          <a:p>
            <a:r>
              <a:rPr lang="fr-FR" b="1"/>
              <a:t>- Les dates clés à respecter</a:t>
            </a:r>
            <a:endParaRPr lang="fr-FR" b="1">
              <a:ea typeface="Calibri"/>
              <a:cs typeface="Calibri"/>
            </a:endParaRPr>
          </a:p>
          <a:p>
            <a:endParaRPr lang="fr-FR"/>
          </a:p>
          <a:p>
            <a:r>
              <a:rPr lang="fr-FR"/>
              <a:t>Pour cela, il est nécessaire de solliciter le service comptabilité sur les points financiers, le service qualité pour la réalisation des documents et le service APOL pour le délai minimal de disponibilité de la commande.</a:t>
            </a:r>
          </a:p>
          <a:p>
            <a:endParaRPr lang="fr-FR"/>
          </a:p>
          <a:p>
            <a:r>
              <a:rPr lang="fr-FR"/>
              <a:t>Le client devra fournir un </a:t>
            </a:r>
            <a:r>
              <a:rPr lang="fr-FR" b="1">
                <a:solidFill>
                  <a:srgbClr val="FF0000"/>
                </a:solidFill>
              </a:rPr>
              <a:t>projet de crédit documentaire </a:t>
            </a:r>
            <a:r>
              <a:rPr lang="fr-FR"/>
              <a:t>en fonction du devis établi, afin que l’ensemble des services puissent vérifier les conditions d’exécution du crédit documentaire, </a:t>
            </a:r>
            <a:r>
              <a:rPr lang="fr-FR" b="1">
                <a:solidFill>
                  <a:srgbClr val="FF0000"/>
                </a:solidFill>
              </a:rPr>
              <a:t>AVANT</a:t>
            </a:r>
            <a:r>
              <a:rPr lang="fr-FR"/>
              <a:t> la création de la commande client.</a:t>
            </a:r>
          </a:p>
          <a:p>
            <a:endParaRPr lang="fr-FR"/>
          </a:p>
        </p:txBody>
      </p:sp>
      <p:pic>
        <p:nvPicPr>
          <p:cNvPr id="2" name="ttsmaker-file-2023-10-4-8-50-29">
            <a:hlinkClick r:id="" action="ppaction://media"/>
            <a:extLst>
              <a:ext uri="{FF2B5EF4-FFF2-40B4-BE49-F238E27FC236}">
                <a16:creationId xmlns:a16="http://schemas.microsoft.com/office/drawing/2014/main" id="{532057BC-939C-4284-BC94-CF4A9C0F346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853344" y="5547803"/>
            <a:ext cx="609600" cy="609600"/>
          </a:xfrm>
          <a:prstGeom prst="rect">
            <a:avLst/>
          </a:prstGeom>
        </p:spPr>
      </p:pic>
      <p:pic>
        <p:nvPicPr>
          <p:cNvPr id="6" name="Image 5">
            <a:extLst>
              <a:ext uri="{FF2B5EF4-FFF2-40B4-BE49-F238E27FC236}">
                <a16:creationId xmlns:a16="http://schemas.microsoft.com/office/drawing/2014/main" id="{6EEE3E4D-2462-6432-2654-FBE2E6C65E9D}"/>
              </a:ext>
            </a:extLst>
          </p:cNvPr>
          <p:cNvPicPr>
            <a:picLocks noChangeAspect="1"/>
          </p:cNvPicPr>
          <p:nvPr/>
        </p:nvPicPr>
        <p:blipFill>
          <a:blip r:embed="rId5"/>
          <a:stretch>
            <a:fillRect/>
          </a:stretch>
        </p:blipFill>
        <p:spPr>
          <a:xfrm>
            <a:off x="784304" y="821071"/>
            <a:ext cx="10995101" cy="420833"/>
          </a:xfrm>
          <a:prstGeom prst="rect">
            <a:avLst/>
          </a:prstGeom>
        </p:spPr>
      </p:pic>
    </p:spTree>
    <p:extLst>
      <p:ext uri="{BB962C8B-B14F-4D97-AF65-F5344CB8AC3E}">
        <p14:creationId xmlns:p14="http://schemas.microsoft.com/office/powerpoint/2010/main" val="312084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51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596C79F-4288-8E2E-DCC5-FD5CDC23DABB}"/>
              </a:ext>
            </a:extLst>
          </p:cNvPr>
          <p:cNvSpPr>
            <a:spLocks noGrp="1"/>
          </p:cNvSpPr>
          <p:nvPr>
            <p:ph type="sldNum" sz="quarter" idx="10"/>
          </p:nvPr>
        </p:nvSpPr>
        <p:spPr/>
        <p:txBody>
          <a:bodyPr/>
          <a:lstStyle/>
          <a:p>
            <a:fld id="{07BBA289-C7AD-49A4-B28C-D3389E1EE99E}" type="slidenum">
              <a:rPr lang="fr-FR" smtClean="0"/>
              <a:pPr/>
              <a:t>3</a:t>
            </a:fld>
            <a:endParaRPr lang="fr-FR"/>
          </a:p>
        </p:txBody>
      </p:sp>
      <p:pic>
        <p:nvPicPr>
          <p:cNvPr id="9" name="Image 8">
            <a:extLst>
              <a:ext uri="{FF2B5EF4-FFF2-40B4-BE49-F238E27FC236}">
                <a16:creationId xmlns:a16="http://schemas.microsoft.com/office/drawing/2014/main" id="{0B5F4111-088D-B826-07F4-9C99B9254EE4}"/>
              </a:ext>
            </a:extLst>
          </p:cNvPr>
          <p:cNvPicPr>
            <a:picLocks noChangeAspect="1"/>
          </p:cNvPicPr>
          <p:nvPr/>
        </p:nvPicPr>
        <p:blipFill>
          <a:blip r:embed="rId2"/>
          <a:stretch>
            <a:fillRect/>
          </a:stretch>
        </p:blipFill>
        <p:spPr>
          <a:xfrm>
            <a:off x="784304" y="821071"/>
            <a:ext cx="10995101" cy="420833"/>
          </a:xfrm>
          <a:prstGeom prst="rect">
            <a:avLst/>
          </a:prstGeom>
        </p:spPr>
      </p:pic>
      <p:sp>
        <p:nvSpPr>
          <p:cNvPr id="10" name="ZoneTexte 9">
            <a:extLst>
              <a:ext uri="{FF2B5EF4-FFF2-40B4-BE49-F238E27FC236}">
                <a16:creationId xmlns:a16="http://schemas.microsoft.com/office/drawing/2014/main" id="{BB07294B-9503-E3BE-4790-B67F44E4E3AC}"/>
              </a:ext>
            </a:extLst>
          </p:cNvPr>
          <p:cNvSpPr txBox="1"/>
          <p:nvPr/>
        </p:nvSpPr>
        <p:spPr>
          <a:xfrm>
            <a:off x="1077951" y="2667001"/>
            <a:ext cx="860502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ea typeface="Calibri"/>
                <a:cs typeface="Calibri"/>
              </a:rPr>
              <a:t>La phase de préparation est la plus importante</a:t>
            </a:r>
          </a:p>
          <a:p>
            <a:endParaRPr lang="fr-FR">
              <a:ea typeface="Calibri"/>
              <a:cs typeface="Calibri"/>
            </a:endParaRPr>
          </a:p>
          <a:p>
            <a:r>
              <a:rPr lang="fr-FR">
                <a:ea typeface="Calibri"/>
                <a:cs typeface="Calibri"/>
              </a:rPr>
              <a:t>Le crédit documentaire étant imposé par le client, il est impératif de figer des éléments clés dans le contrat commercial</a:t>
            </a:r>
          </a:p>
          <a:p>
            <a:endParaRPr lang="fr-FR">
              <a:ea typeface="Calibri"/>
              <a:cs typeface="Calibri"/>
            </a:endParaRPr>
          </a:p>
          <a:p>
            <a:r>
              <a:rPr lang="fr-FR">
                <a:ea typeface="Calibri"/>
                <a:cs typeface="Calibri"/>
              </a:rPr>
              <a:t>Pour cela, un devis doit être préparé</a:t>
            </a:r>
          </a:p>
          <a:p>
            <a:endParaRPr lang="fr-FR">
              <a:ea typeface="Calibri"/>
              <a:cs typeface="Calibri"/>
            </a:endParaRPr>
          </a:p>
          <a:p>
            <a:r>
              <a:rPr lang="fr-FR">
                <a:ea typeface="Calibri"/>
                <a:cs typeface="Calibri"/>
              </a:rPr>
              <a:t>Le service commercial doit consulter plusieurs autres services sur des points précis à inclure dans le devis</a:t>
            </a:r>
          </a:p>
        </p:txBody>
      </p:sp>
    </p:spTree>
    <p:extLst>
      <p:ext uri="{BB962C8B-B14F-4D97-AF65-F5344CB8AC3E}">
        <p14:creationId xmlns:p14="http://schemas.microsoft.com/office/powerpoint/2010/main" val="7966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D5B0AE10-8060-192A-8376-12E1307C298B}"/>
              </a:ext>
            </a:extLst>
          </p:cNvPr>
          <p:cNvSpPr>
            <a:spLocks noGrp="1"/>
          </p:cNvSpPr>
          <p:nvPr>
            <p:ph type="sldNum" sz="quarter" idx="12"/>
          </p:nvPr>
        </p:nvSpPr>
        <p:spPr/>
        <p:txBody>
          <a:bodyPr/>
          <a:lstStyle/>
          <a:p>
            <a:fld id="{07BBA289-C7AD-49A4-B28C-D3389E1EE99E}" type="slidenum">
              <a:rPr lang="fr-FR" smtClean="0"/>
              <a:t>4</a:t>
            </a:fld>
            <a:endParaRPr lang="fr-FR"/>
          </a:p>
        </p:txBody>
      </p:sp>
      <p:pic>
        <p:nvPicPr>
          <p:cNvPr id="12" name="Image 11">
            <a:extLst>
              <a:ext uri="{FF2B5EF4-FFF2-40B4-BE49-F238E27FC236}">
                <a16:creationId xmlns:a16="http://schemas.microsoft.com/office/drawing/2014/main" id="{DF91ED78-8E01-E21B-7652-DA856447A0D6}"/>
              </a:ext>
            </a:extLst>
          </p:cNvPr>
          <p:cNvPicPr>
            <a:picLocks noChangeAspect="1"/>
          </p:cNvPicPr>
          <p:nvPr/>
        </p:nvPicPr>
        <p:blipFill>
          <a:blip r:embed="rId2"/>
          <a:stretch>
            <a:fillRect/>
          </a:stretch>
        </p:blipFill>
        <p:spPr>
          <a:xfrm>
            <a:off x="784304" y="821071"/>
            <a:ext cx="10995101" cy="420833"/>
          </a:xfrm>
          <a:prstGeom prst="rect">
            <a:avLst/>
          </a:prstGeom>
        </p:spPr>
      </p:pic>
      <p:graphicFrame>
        <p:nvGraphicFramePr>
          <p:cNvPr id="13" name="Tableau 12">
            <a:extLst>
              <a:ext uri="{FF2B5EF4-FFF2-40B4-BE49-F238E27FC236}">
                <a16:creationId xmlns:a16="http://schemas.microsoft.com/office/drawing/2014/main" id="{6F3D7EE5-5330-4BFE-872A-54784793F832}"/>
              </a:ext>
            </a:extLst>
          </p:cNvPr>
          <p:cNvGraphicFramePr>
            <a:graphicFrameLocks noGrp="1"/>
          </p:cNvGraphicFramePr>
          <p:nvPr>
            <p:extLst>
              <p:ext uri="{D42A27DB-BD31-4B8C-83A1-F6EECF244321}">
                <p14:modId xmlns:p14="http://schemas.microsoft.com/office/powerpoint/2010/main" val="4139131186"/>
              </p:ext>
            </p:extLst>
          </p:nvPr>
        </p:nvGraphicFramePr>
        <p:xfrm>
          <a:off x="2039559" y="1344985"/>
          <a:ext cx="8168640" cy="5120640"/>
        </p:xfrm>
        <a:graphic>
          <a:graphicData uri="http://schemas.openxmlformats.org/drawingml/2006/table">
            <a:tbl>
              <a:tblPr firstRow="1" bandRow="1">
                <a:tableStyleId>{9DCAF9ED-07DC-4A11-8D7F-57B35C25682E}</a:tableStyleId>
              </a:tblPr>
              <a:tblGrid>
                <a:gridCol w="4084320">
                  <a:extLst>
                    <a:ext uri="{9D8B030D-6E8A-4147-A177-3AD203B41FA5}">
                      <a16:colId xmlns:a16="http://schemas.microsoft.com/office/drawing/2014/main" val="3082458048"/>
                    </a:ext>
                  </a:extLst>
                </a:gridCol>
                <a:gridCol w="4084320">
                  <a:extLst>
                    <a:ext uri="{9D8B030D-6E8A-4147-A177-3AD203B41FA5}">
                      <a16:colId xmlns:a16="http://schemas.microsoft.com/office/drawing/2014/main" val="1039878321"/>
                    </a:ext>
                  </a:extLst>
                </a:gridCol>
              </a:tblGrid>
              <a:tr h="370840">
                <a:tc>
                  <a:txBody>
                    <a:bodyPr/>
                    <a:lstStyle/>
                    <a:p>
                      <a:r>
                        <a:rPr lang="fr-FR"/>
                        <a:t>SERVICES INTERNES</a:t>
                      </a:r>
                    </a:p>
                  </a:txBody>
                  <a:tcPr/>
                </a:tc>
                <a:tc>
                  <a:txBody>
                    <a:bodyPr/>
                    <a:lstStyle/>
                    <a:p>
                      <a:r>
                        <a:rPr lang="fr-FR"/>
                        <a:t>Informations à fournir pour les inclurent dans le devis</a:t>
                      </a:r>
                    </a:p>
                  </a:txBody>
                  <a:tcPr/>
                </a:tc>
                <a:extLst>
                  <a:ext uri="{0D108BD9-81ED-4DB2-BD59-A6C34878D82A}">
                    <a16:rowId xmlns:a16="http://schemas.microsoft.com/office/drawing/2014/main" val="4056251707"/>
                  </a:ext>
                </a:extLst>
              </a:tr>
              <a:tr h="370840">
                <a:tc>
                  <a:txBody>
                    <a:bodyPr/>
                    <a:lstStyle/>
                    <a:p>
                      <a:r>
                        <a:rPr lang="fr-FR"/>
                        <a:t>Commercial</a:t>
                      </a:r>
                    </a:p>
                  </a:txBody>
                  <a:tcPr/>
                </a:tc>
                <a:tc>
                  <a:txBody>
                    <a:bodyPr/>
                    <a:lstStyle/>
                    <a:p>
                      <a:r>
                        <a:rPr lang="fr-FR"/>
                        <a:t>Identité du client, cadre international du pays du client, INCOTERM, produits, PRS2, marge commerciale, frais additionnels, cohérence de l'ensemble</a:t>
                      </a:r>
                    </a:p>
                  </a:txBody>
                  <a:tcPr/>
                </a:tc>
                <a:extLst>
                  <a:ext uri="{0D108BD9-81ED-4DB2-BD59-A6C34878D82A}">
                    <a16:rowId xmlns:a16="http://schemas.microsoft.com/office/drawing/2014/main" val="2746891063"/>
                  </a:ext>
                </a:extLst>
              </a:tr>
              <a:tr h="370840">
                <a:tc>
                  <a:txBody>
                    <a:bodyPr/>
                    <a:lstStyle/>
                    <a:p>
                      <a:r>
                        <a:rPr lang="fr-FR"/>
                        <a:t>Comptabilité</a:t>
                      </a:r>
                    </a:p>
                  </a:txBody>
                  <a:tcPr/>
                </a:tc>
                <a:tc>
                  <a:txBody>
                    <a:bodyPr/>
                    <a:lstStyle/>
                    <a:p>
                      <a:r>
                        <a:rPr lang="fr-FR"/>
                        <a:t>Répartition des frais selon la stratégie d'entreprise + frais fixes de notre banque</a:t>
                      </a:r>
                    </a:p>
                  </a:txBody>
                  <a:tcPr/>
                </a:tc>
                <a:extLst>
                  <a:ext uri="{0D108BD9-81ED-4DB2-BD59-A6C34878D82A}">
                    <a16:rowId xmlns:a16="http://schemas.microsoft.com/office/drawing/2014/main" val="2885246391"/>
                  </a:ext>
                </a:extLst>
              </a:tr>
              <a:tr h="370840">
                <a:tc>
                  <a:txBody>
                    <a:bodyPr/>
                    <a:lstStyle/>
                    <a:p>
                      <a:r>
                        <a:rPr lang="fr-FR"/>
                        <a:t>Qualité</a:t>
                      </a:r>
                    </a:p>
                  </a:txBody>
                  <a:tcPr/>
                </a:tc>
                <a:tc>
                  <a:txBody>
                    <a:bodyPr/>
                    <a:lstStyle/>
                    <a:p>
                      <a:r>
                        <a:rPr lang="fr-FR"/>
                        <a:t>Documents disponibles (Nom du document + contenu + langue du document) qui seront respectés</a:t>
                      </a:r>
                    </a:p>
                  </a:txBody>
                  <a:tcPr/>
                </a:tc>
                <a:extLst>
                  <a:ext uri="{0D108BD9-81ED-4DB2-BD59-A6C34878D82A}">
                    <a16:rowId xmlns:a16="http://schemas.microsoft.com/office/drawing/2014/main" val="1130841052"/>
                  </a:ext>
                </a:extLst>
              </a:tr>
              <a:tr h="370839">
                <a:tc>
                  <a:txBody>
                    <a:bodyPr/>
                    <a:lstStyle/>
                    <a:p>
                      <a:pPr lvl="0">
                        <a:buNone/>
                      </a:pPr>
                      <a:r>
                        <a:rPr lang="fr-FR"/>
                        <a:t>APOL</a:t>
                      </a:r>
                    </a:p>
                  </a:txBody>
                  <a:tcPr/>
                </a:tc>
                <a:tc>
                  <a:txBody>
                    <a:bodyPr/>
                    <a:lstStyle/>
                    <a:p>
                      <a:pPr lvl="0">
                        <a:buNone/>
                      </a:pPr>
                      <a:r>
                        <a:rPr lang="fr-FR" b="1"/>
                        <a:t>Planification prévisionnelle</a:t>
                      </a:r>
                      <a:r>
                        <a:rPr lang="fr-FR"/>
                        <a:t> de réalisation de la commande pour obtenir une date limite d'expédition qui sera </a:t>
                      </a:r>
                      <a:r>
                        <a:rPr lang="fr-FR" b="1">
                          <a:solidFill>
                            <a:srgbClr val="FF0000"/>
                          </a:solidFill>
                        </a:rPr>
                        <a:t>OBLIGATOIREMENT</a:t>
                      </a:r>
                      <a:r>
                        <a:rPr lang="fr-FR"/>
                        <a:t> respectée pour ne pas générer des frais additionnels de retard de livraison</a:t>
                      </a:r>
                    </a:p>
                  </a:txBody>
                  <a:tcPr/>
                </a:tc>
                <a:extLst>
                  <a:ext uri="{0D108BD9-81ED-4DB2-BD59-A6C34878D82A}">
                    <a16:rowId xmlns:a16="http://schemas.microsoft.com/office/drawing/2014/main" val="3640185372"/>
                  </a:ext>
                </a:extLst>
              </a:tr>
            </a:tbl>
          </a:graphicData>
        </a:graphic>
      </p:graphicFrame>
    </p:spTree>
    <p:extLst>
      <p:ext uri="{BB962C8B-B14F-4D97-AF65-F5344CB8AC3E}">
        <p14:creationId xmlns:p14="http://schemas.microsoft.com/office/powerpoint/2010/main" val="4097352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ous-titre 8">
            <a:extLst>
              <a:ext uri="{FF2B5EF4-FFF2-40B4-BE49-F238E27FC236}">
                <a16:creationId xmlns:a16="http://schemas.microsoft.com/office/drawing/2014/main" id="{697FA707-FA79-8B87-E407-185F7B8F5C5E}"/>
              </a:ext>
            </a:extLst>
          </p:cNvPr>
          <p:cNvSpPr>
            <a:spLocks noGrp="1"/>
          </p:cNvSpPr>
          <p:nvPr>
            <p:ph type="subTitle" idx="1"/>
          </p:nvPr>
        </p:nvSpPr>
        <p:spPr>
          <a:xfrm>
            <a:off x="1524000" y="5369439"/>
            <a:ext cx="9144000" cy="477795"/>
          </a:xfrm>
        </p:spPr>
        <p:txBody>
          <a:bodyPr/>
          <a:lstStyle/>
          <a:p>
            <a:pPr algn="ctr"/>
            <a:r>
              <a:rPr lang="fr-FR"/>
              <a:t>Avez-vous des questions ?</a:t>
            </a:r>
          </a:p>
        </p:txBody>
      </p:sp>
      <p:sp>
        <p:nvSpPr>
          <p:cNvPr id="8" name="Titre 7">
            <a:extLst>
              <a:ext uri="{FF2B5EF4-FFF2-40B4-BE49-F238E27FC236}">
                <a16:creationId xmlns:a16="http://schemas.microsoft.com/office/drawing/2014/main" id="{A1152FBF-C3D0-AC88-AA51-E69D64523C15}"/>
              </a:ext>
            </a:extLst>
          </p:cNvPr>
          <p:cNvSpPr>
            <a:spLocks noGrp="1"/>
          </p:cNvSpPr>
          <p:nvPr>
            <p:ph type="ctrTitle"/>
          </p:nvPr>
        </p:nvSpPr>
        <p:spPr/>
        <p:txBody>
          <a:bodyPr/>
          <a:lstStyle/>
          <a:p>
            <a:r>
              <a:rPr lang="fr-FR"/>
              <a:t>Merci !</a:t>
            </a:r>
          </a:p>
        </p:txBody>
      </p:sp>
    </p:spTree>
    <p:extLst>
      <p:ext uri="{BB962C8B-B14F-4D97-AF65-F5344CB8AC3E}">
        <p14:creationId xmlns:p14="http://schemas.microsoft.com/office/powerpoint/2010/main" val="7807187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ED6C4B9DCB894EB443704CBA241942" ma:contentTypeVersion="27" ma:contentTypeDescription="Crée un document." ma:contentTypeScope="" ma:versionID="c51c16afdad0dc3094a84f2f32d48fcd">
  <xsd:schema xmlns:xsd="http://www.w3.org/2001/XMLSchema" xmlns:xs="http://www.w3.org/2001/XMLSchema" xmlns:p="http://schemas.microsoft.com/office/2006/metadata/properties" xmlns:ns1="http://schemas.microsoft.com/sharepoint/v3" xmlns:ns2="ae1442bb-b298-47f1-86f5-e8856de2febb" xmlns:ns3="f383f03e-6a13-4c6a-bb6f-a1d8cbd4a187" targetNamespace="http://schemas.microsoft.com/office/2006/metadata/properties" ma:root="true" ma:fieldsID="b418a781df2dabe617219270e36aa2af" ns1:_="" ns2:_="" ns3:_="">
    <xsd:import namespace="http://schemas.microsoft.com/sharepoint/v3"/>
    <xsd:import namespace="ae1442bb-b298-47f1-86f5-e8856de2febb"/>
    <xsd:import namespace="f383f03e-6a13-4c6a-bb6f-a1d8cbd4a18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Dates" minOccurs="0"/>
                <xsd:element ref="ns3:MediaServiceAutoKeyPoints" minOccurs="0"/>
                <xsd:element ref="ns3:MediaServiceKeyPoints" minOccurs="0"/>
                <xsd:element ref="ns3:_Flow_SignoffStatus" minOccurs="0"/>
                <xsd:element ref="ns1:_ip_UnifiedCompliancePolicyProperties" minOccurs="0"/>
                <xsd:element ref="ns1:_ip_UnifiedCompliancePolicyUIAction" minOccurs="0"/>
                <xsd:element ref="ns3:MediaLengthInSeconds" minOccurs="0"/>
                <xsd:element ref="ns2:TaxCatchAll" minOccurs="0"/>
                <xsd:element ref="ns3:lcf76f155ced4ddcb4097134ff3c332f" minOccurs="0"/>
                <xsd:element ref="ns3:Calbersonjuillet2022"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Propriétés de la stratégie de conformité unifiée" ma:hidden="true" ma:internalName="_ip_UnifiedCompliancePolicyProperties">
      <xsd:simpleType>
        <xsd:restriction base="dms:Note"/>
      </xsd:simpleType>
    </xsd:element>
    <xsd:element name="_ip_UnifiedCompliancePolicyUIAction" ma:index="23"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1442bb-b298-47f1-86f5-e8856de2febb"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description="" ma:internalName="SharedWithDetails" ma:readOnly="true">
      <xsd:simpleType>
        <xsd:restriction base="dms:Note">
          <xsd:maxLength value="255"/>
        </xsd:restriction>
      </xsd:simpleType>
    </xsd:element>
    <xsd:element name="TaxCatchAll" ma:index="25" nillable="true" ma:displayName="Taxonomy Catch All Column" ma:hidden="true" ma:list="{ccd9c9ee-d68e-4dd0-90da-076f5b1235d7}" ma:internalName="TaxCatchAll" ma:showField="CatchAllData" ma:web="ae1442bb-b298-47f1-86f5-e8856de2feb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383f03e-6a13-4c6a-bb6f-a1d8cbd4a187"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ates" ma:index="18" nillable="true" ma:displayName="Date" ma:default="[today]" ma:format="DateTime" ma:internalName="Dates">
      <xsd:simpleType>
        <xsd:restriction base="dms:DateTime"/>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Flow_SignoffStatus" ma:index="21" nillable="true" ma:displayName="État de validation" ma:internalName="_x00c9_tat_x0020_de_x0020_validation">
      <xsd:simpleType>
        <xsd:restriction base="dms:Text"/>
      </xsd:simpleType>
    </xsd:element>
    <xsd:element name="MediaLengthInSeconds" ma:index="24"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Balises d’images" ma:readOnly="false" ma:fieldId="{5cf76f15-5ced-4ddc-b409-7134ff3c332f}" ma:taxonomyMulti="true" ma:sspId="fa03d09e-47ee-42b2-97f2-a4fe61d4dbb6" ma:termSetId="09814cd3-568e-fe90-9814-8d621ff8fb84" ma:anchorId="fba54fb3-c3e1-fe81-a776-ca4b69148c4d" ma:open="true" ma:isKeyword="false">
      <xsd:complexType>
        <xsd:sequence>
          <xsd:element ref="pc:Terms" minOccurs="0" maxOccurs="1"/>
        </xsd:sequence>
      </xsd:complexType>
    </xsd:element>
    <xsd:element name="Calbersonjuillet2022" ma:index="28" nillable="true" ma:displayName="Calberson juillet2022" ma:format="Dropdown" ma:internalName="Calbersonjuillet2022">
      <xsd:simpleType>
        <xsd:restriction base="dms:Text">
          <xsd:maxLength value="255"/>
        </xsd:restriction>
      </xsd:simpleType>
    </xsd:element>
    <xsd:element name="MediaServiceObjectDetectorVersions" ma:index="29"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ates xmlns="f383f03e-6a13-4c6a-bb6f-a1d8cbd4a187" xsi:nil="true"/>
    <_ip_UnifiedCompliancePolicyUIAction xmlns="http://schemas.microsoft.com/sharepoint/v3" xsi:nil="true"/>
    <_Flow_SignoffStatus xmlns="f383f03e-6a13-4c6a-bb6f-a1d8cbd4a187" xsi:nil="true"/>
    <_ip_UnifiedCompliancePolicyProperties xmlns="http://schemas.microsoft.com/sharepoint/v3" xsi:nil="true"/>
    <TaxCatchAll xmlns="ae1442bb-b298-47f1-86f5-e8856de2febb" xsi:nil="true"/>
    <Calbersonjuillet2022 xmlns="f383f03e-6a13-4c6a-bb6f-a1d8cbd4a187" xsi:nil="true"/>
    <lcf76f155ced4ddcb4097134ff3c332f xmlns="f383f03e-6a13-4c6a-bb6f-a1d8cbd4a187">
      <Terms xmlns="http://schemas.microsoft.com/office/infopath/2007/PartnerControls"/>
    </lcf76f155ced4ddcb4097134ff3c332f>
    <SharedWithUsers xmlns="ae1442bb-b298-47f1-86f5-e8856de2febb">
      <UserInfo>
        <DisplayName>Jérémy MANELLA - POK SAS</DisplayName>
        <AccountId>10700</AccountId>
        <AccountType/>
      </UserInfo>
      <UserInfo>
        <DisplayName>Jérémy BROCHOT - POK SAS</DisplayName>
        <AccountId>10718</AccountId>
        <AccountType/>
      </UserInfo>
    </SharedWithUsers>
  </documentManagement>
</p:properties>
</file>

<file path=customXml/itemProps1.xml><?xml version="1.0" encoding="utf-8"?>
<ds:datastoreItem xmlns:ds="http://schemas.openxmlformats.org/officeDocument/2006/customXml" ds:itemID="{9DCA588D-5643-4F3B-8947-685691CA51A0}">
  <ds:schemaRefs>
    <ds:schemaRef ds:uri="http://schemas.microsoft.com/sharepoint/v3/contenttype/forms"/>
  </ds:schemaRefs>
</ds:datastoreItem>
</file>

<file path=customXml/itemProps2.xml><?xml version="1.0" encoding="utf-8"?>
<ds:datastoreItem xmlns:ds="http://schemas.openxmlformats.org/officeDocument/2006/customXml" ds:itemID="{44BB503C-F786-4342-91E6-06F38A8F8BA2}">
  <ds:schemaRefs>
    <ds:schemaRef ds:uri="ae1442bb-b298-47f1-86f5-e8856de2febb"/>
    <ds:schemaRef ds:uri="f383f03e-6a13-4c6a-bb6f-a1d8cbd4a1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E7E62C7-64EB-489F-97AE-2DBDD2F2380F}">
  <ds:schemaRefs>
    <ds:schemaRef ds:uri="ae1442bb-b298-47f1-86f5-e8856de2febb"/>
    <ds:schemaRef ds:uri="f383f03e-6a13-4c6a-bb6f-a1d8cbd4a18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Thème Office</vt:lpstr>
      <vt:lpstr>Crédit documentaire : le devis</vt:lpstr>
      <vt:lpstr>PowerPoint Presentation</vt:lpstr>
      <vt:lpstr>PowerPoint Presentation</vt:lpstr>
      <vt:lpstr>PowerPoint Presentation</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Virginie DUBARD</dc:creator>
  <cp:revision>1</cp:revision>
  <dcterms:created xsi:type="dcterms:W3CDTF">2015-10-14T14:11:08Z</dcterms:created>
  <dcterms:modified xsi:type="dcterms:W3CDTF">2023-10-05T13:28:16Z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0x010100EDED6C4B9DCB894EB443704CBA241942</vt:lpwstr>
  </property>
  <property fmtid="{D5CDD505-2E9C-101B-9397-08002B2CF9AE}" pid="3" name="MediaServiceImageTags">
    <vt:lpwstr/>
  </property>
</Properties>
</file>