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4"/>
  </p:sldMasterIdLst>
  <p:notesMasterIdLst>
    <p:notesMasterId r:id="rId12"/>
  </p:notesMasterIdLst>
  <p:sldIdLst>
    <p:sldId id="256" r:id="rId5"/>
    <p:sldId id="278" r:id="rId6"/>
    <p:sldId id="317" r:id="rId7"/>
    <p:sldId id="318" r:id="rId8"/>
    <p:sldId id="320" r:id="rId9"/>
    <p:sldId id="319" r:id="rId10"/>
    <p:sldId id="311"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2AEF9EC-60BF-4FAE-BE4B-0A2D8B01E893}">
          <p14:sldIdLst>
            <p14:sldId id="256"/>
            <p14:sldId id="278"/>
            <p14:sldId id="317"/>
            <p14:sldId id="318"/>
            <p14:sldId id="320"/>
            <p14:sldId id="319"/>
            <p14:sldId id="31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6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F0F77-06B0-467C-AEB1-64D4C3C07C92}" v="127" dt="2023-10-04T07:33:21.300"/>
    <p1510:client id="{2B903696-C3CC-8141-C861-8E4116DB1FC6}" v="3918" dt="2023-10-05T14:54:19.973"/>
    <p1510:client id="{EDAD6CE5-D1C0-1D66-A9D4-6F5E8DFA2B14}" v="1388" dt="2023-10-05T13:21:32.01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alie POMMIER - POK SAS" userId="428126f9-6334-40f4-8798-f9ad14f973c7" providerId="ADAL" clId="{041B8F8B-A6AC-451B-9411-8F8DD9B32D63}"/>
    <pc:docChg chg="delSld modSection">
      <pc:chgData name="Magalie POMMIER - POK SAS" userId="428126f9-6334-40f4-8798-f9ad14f973c7" providerId="ADAL" clId="{041B8F8B-A6AC-451B-9411-8F8DD9B32D63}" dt="2023-09-25T08:04:21.796" v="15" actId="2696"/>
      <pc:docMkLst>
        <pc:docMk/>
      </pc:docMkLst>
      <pc:sldChg chg="del">
        <pc:chgData name="Magalie POMMIER - POK SAS" userId="428126f9-6334-40f4-8798-f9ad14f973c7" providerId="ADAL" clId="{041B8F8B-A6AC-451B-9411-8F8DD9B32D63}" dt="2023-09-25T08:03:44.667" v="2" actId="2696"/>
        <pc:sldMkLst>
          <pc:docMk/>
          <pc:sldMk cId="2870613968" sldId="257"/>
        </pc:sldMkLst>
      </pc:sldChg>
      <pc:sldChg chg="del">
        <pc:chgData name="Magalie POMMIER - POK SAS" userId="428126f9-6334-40f4-8798-f9ad14f973c7" providerId="ADAL" clId="{041B8F8B-A6AC-451B-9411-8F8DD9B32D63}" dt="2023-09-25T08:03:48.281" v="3" actId="2696"/>
        <pc:sldMkLst>
          <pc:docMk/>
          <pc:sldMk cId="2189591689" sldId="258"/>
        </pc:sldMkLst>
      </pc:sldChg>
      <pc:sldChg chg="del">
        <pc:chgData name="Magalie POMMIER - POK SAS" userId="428126f9-6334-40f4-8798-f9ad14f973c7" providerId="ADAL" clId="{041B8F8B-A6AC-451B-9411-8F8DD9B32D63}" dt="2023-09-25T08:03:50.068" v="4" actId="2696"/>
        <pc:sldMkLst>
          <pc:docMk/>
          <pc:sldMk cId="1051523437" sldId="260"/>
        </pc:sldMkLst>
      </pc:sldChg>
      <pc:sldChg chg="del">
        <pc:chgData name="Magalie POMMIER - POK SAS" userId="428126f9-6334-40f4-8798-f9ad14f973c7" providerId="ADAL" clId="{041B8F8B-A6AC-451B-9411-8F8DD9B32D63}" dt="2023-09-25T08:03:51.811" v="5" actId="2696"/>
        <pc:sldMkLst>
          <pc:docMk/>
          <pc:sldMk cId="1380384395" sldId="262"/>
        </pc:sldMkLst>
      </pc:sldChg>
      <pc:sldChg chg="del">
        <pc:chgData name="Magalie POMMIER - POK SAS" userId="428126f9-6334-40f4-8798-f9ad14f973c7" providerId="ADAL" clId="{041B8F8B-A6AC-451B-9411-8F8DD9B32D63}" dt="2023-09-25T08:03:58.737" v="6" actId="2696"/>
        <pc:sldMkLst>
          <pc:docMk/>
          <pc:sldMk cId="2182705325" sldId="271"/>
        </pc:sldMkLst>
      </pc:sldChg>
      <pc:sldChg chg="del">
        <pc:chgData name="Magalie POMMIER - POK SAS" userId="428126f9-6334-40f4-8798-f9ad14f973c7" providerId="ADAL" clId="{041B8F8B-A6AC-451B-9411-8F8DD9B32D63}" dt="2023-09-25T08:04:09.907" v="10" actId="2696"/>
        <pc:sldMkLst>
          <pc:docMk/>
          <pc:sldMk cId="2483549721" sldId="288"/>
        </pc:sldMkLst>
      </pc:sldChg>
      <pc:sldChg chg="del">
        <pc:chgData name="Magalie POMMIER - POK SAS" userId="428126f9-6334-40f4-8798-f9ad14f973c7" providerId="ADAL" clId="{041B8F8B-A6AC-451B-9411-8F8DD9B32D63}" dt="2023-09-25T08:04:12.609" v="11" actId="2696"/>
        <pc:sldMkLst>
          <pc:docMk/>
          <pc:sldMk cId="4166094136" sldId="289"/>
        </pc:sldMkLst>
      </pc:sldChg>
      <pc:sldChg chg="del">
        <pc:chgData name="Magalie POMMIER - POK SAS" userId="428126f9-6334-40f4-8798-f9ad14f973c7" providerId="ADAL" clId="{041B8F8B-A6AC-451B-9411-8F8DD9B32D63}" dt="2023-09-25T08:04:08.170" v="9" actId="2696"/>
        <pc:sldMkLst>
          <pc:docMk/>
          <pc:sldMk cId="1859900343" sldId="294"/>
        </pc:sldMkLst>
      </pc:sldChg>
      <pc:sldChg chg="del">
        <pc:chgData name="Magalie POMMIER - POK SAS" userId="428126f9-6334-40f4-8798-f9ad14f973c7" providerId="ADAL" clId="{041B8F8B-A6AC-451B-9411-8F8DD9B32D63}" dt="2023-09-25T08:03:32.710" v="0" actId="2696"/>
        <pc:sldMkLst>
          <pc:docMk/>
          <pc:sldMk cId="4144068650" sldId="298"/>
        </pc:sldMkLst>
      </pc:sldChg>
      <pc:sldChg chg="del">
        <pc:chgData name="Magalie POMMIER - POK SAS" userId="428126f9-6334-40f4-8798-f9ad14f973c7" providerId="ADAL" clId="{041B8F8B-A6AC-451B-9411-8F8DD9B32D63}" dt="2023-09-25T08:03:35.204" v="1" actId="2696"/>
        <pc:sldMkLst>
          <pc:docMk/>
          <pc:sldMk cId="1264001297" sldId="299"/>
        </pc:sldMkLst>
      </pc:sldChg>
      <pc:sldChg chg="del">
        <pc:chgData name="Magalie POMMIER - POK SAS" userId="428126f9-6334-40f4-8798-f9ad14f973c7" providerId="ADAL" clId="{041B8F8B-A6AC-451B-9411-8F8DD9B32D63}" dt="2023-09-25T08:04:05.001" v="8" actId="2696"/>
        <pc:sldMkLst>
          <pc:docMk/>
          <pc:sldMk cId="2127848956" sldId="301"/>
        </pc:sldMkLst>
      </pc:sldChg>
      <pc:sldChg chg="del">
        <pc:chgData name="Magalie POMMIER - POK SAS" userId="428126f9-6334-40f4-8798-f9ad14f973c7" providerId="ADAL" clId="{041B8F8B-A6AC-451B-9411-8F8DD9B32D63}" dt="2023-09-25T08:04:01.747" v="7" actId="2696"/>
        <pc:sldMkLst>
          <pc:docMk/>
          <pc:sldMk cId="2697142888" sldId="322"/>
        </pc:sldMkLst>
      </pc:sldChg>
      <pc:sldChg chg="del">
        <pc:chgData name="Magalie POMMIER - POK SAS" userId="428126f9-6334-40f4-8798-f9ad14f973c7" providerId="ADAL" clId="{041B8F8B-A6AC-451B-9411-8F8DD9B32D63}" dt="2023-09-25T08:04:14.753" v="12" actId="2696"/>
        <pc:sldMkLst>
          <pc:docMk/>
          <pc:sldMk cId="337067164" sldId="324"/>
        </pc:sldMkLst>
      </pc:sldChg>
      <pc:sldChg chg="del">
        <pc:chgData name="Magalie POMMIER - POK SAS" userId="428126f9-6334-40f4-8798-f9ad14f973c7" providerId="ADAL" clId="{041B8F8B-A6AC-451B-9411-8F8DD9B32D63}" dt="2023-09-25T08:04:16.962" v="13" actId="2696"/>
        <pc:sldMkLst>
          <pc:docMk/>
          <pc:sldMk cId="2934458008" sldId="325"/>
        </pc:sldMkLst>
      </pc:sldChg>
      <pc:sldChg chg="del">
        <pc:chgData name="Magalie POMMIER - POK SAS" userId="428126f9-6334-40f4-8798-f9ad14f973c7" providerId="ADAL" clId="{041B8F8B-A6AC-451B-9411-8F8DD9B32D63}" dt="2023-09-25T08:04:19.310" v="14" actId="2696"/>
        <pc:sldMkLst>
          <pc:docMk/>
          <pc:sldMk cId="1357920214" sldId="327"/>
        </pc:sldMkLst>
      </pc:sldChg>
      <pc:sldChg chg="del">
        <pc:chgData name="Magalie POMMIER - POK SAS" userId="428126f9-6334-40f4-8798-f9ad14f973c7" providerId="ADAL" clId="{041B8F8B-A6AC-451B-9411-8F8DD9B32D63}" dt="2023-09-25T08:04:21.796" v="15" actId="2696"/>
        <pc:sldMkLst>
          <pc:docMk/>
          <pc:sldMk cId="2120471885" sldId="328"/>
        </pc:sldMkLst>
      </pc:sldChg>
    </pc:docChg>
  </pc:docChgLst>
  <pc:docChgLst>
    <pc:chgData name="Magalie POMMIER - POK SAS" userId="S::magalie.pommier@pok-fire.com::428126f9-6334-40f4-8798-f9ad14f973c7" providerId="AD" clId="Web-{EDAD6CE5-D1C0-1D66-A9D4-6F5E8DFA2B14}"/>
    <pc:docChg chg="delSld modSld modSection">
      <pc:chgData name="Magalie POMMIER - POK SAS" userId="S::magalie.pommier@pok-fire.com::428126f9-6334-40f4-8798-f9ad14f973c7" providerId="AD" clId="Web-{EDAD6CE5-D1C0-1D66-A9D4-6F5E8DFA2B14}" dt="2023-10-05T13:21:32.015" v="1114" actId="1076"/>
      <pc:docMkLst>
        <pc:docMk/>
      </pc:docMkLst>
      <pc:sldChg chg="modSp">
        <pc:chgData name="Magalie POMMIER - POK SAS" userId="S::magalie.pommier@pok-fire.com::428126f9-6334-40f4-8798-f9ad14f973c7" providerId="AD" clId="Web-{EDAD6CE5-D1C0-1D66-A9D4-6F5E8DFA2B14}" dt="2023-10-05T12:25:45.140" v="20" actId="20577"/>
        <pc:sldMkLst>
          <pc:docMk/>
          <pc:sldMk cId="2976689109" sldId="256"/>
        </pc:sldMkLst>
        <pc:spChg chg="mod">
          <ac:chgData name="Magalie POMMIER - POK SAS" userId="S::magalie.pommier@pok-fire.com::428126f9-6334-40f4-8798-f9ad14f973c7" providerId="AD" clId="Web-{EDAD6CE5-D1C0-1D66-A9D4-6F5E8DFA2B14}" dt="2023-10-05T12:25:45.140" v="20" actId="20577"/>
          <ac:spMkLst>
            <pc:docMk/>
            <pc:sldMk cId="2976689109" sldId="256"/>
            <ac:spMk id="5" creationId="{C3EDC5FE-E76B-FCB8-722E-9A46CA629A93}"/>
          </ac:spMkLst>
        </pc:spChg>
      </pc:sldChg>
      <pc:sldChg chg="addSp delSp modSp">
        <pc:chgData name="Magalie POMMIER - POK SAS" userId="S::magalie.pommier@pok-fire.com::428126f9-6334-40f4-8798-f9ad14f973c7" providerId="AD" clId="Web-{EDAD6CE5-D1C0-1D66-A9D4-6F5E8DFA2B14}" dt="2023-10-05T13:20:51.764" v="1108" actId="20577"/>
        <pc:sldMkLst>
          <pc:docMk/>
          <pc:sldMk cId="3120845671" sldId="278"/>
        </pc:sldMkLst>
        <pc:spChg chg="add del mod">
          <ac:chgData name="Magalie POMMIER - POK SAS" userId="S::magalie.pommier@pok-fire.com::428126f9-6334-40f4-8798-f9ad14f973c7" providerId="AD" clId="Web-{EDAD6CE5-D1C0-1D66-A9D4-6F5E8DFA2B14}" dt="2023-10-05T12:26:30.188" v="22"/>
          <ac:spMkLst>
            <pc:docMk/>
            <pc:sldMk cId="3120845671" sldId="278"/>
            <ac:spMk id="5" creationId="{45323636-3EB2-AA23-5418-6D4C16A020E6}"/>
          </ac:spMkLst>
        </pc:spChg>
        <pc:spChg chg="del">
          <ac:chgData name="Magalie POMMIER - POK SAS" userId="S::magalie.pommier@pok-fire.com::428126f9-6334-40f4-8798-f9ad14f973c7" providerId="AD" clId="Web-{EDAD6CE5-D1C0-1D66-A9D4-6F5E8DFA2B14}" dt="2023-10-05T12:26:01.031" v="21"/>
          <ac:spMkLst>
            <pc:docMk/>
            <pc:sldMk cId="3120845671" sldId="278"/>
            <ac:spMk id="9" creationId="{DF614ED7-4127-9FEC-4660-017650AD1072}"/>
          </ac:spMkLst>
        </pc:spChg>
        <pc:spChg chg="mod">
          <ac:chgData name="Magalie POMMIER - POK SAS" userId="S::magalie.pommier@pok-fire.com::428126f9-6334-40f4-8798-f9ad14f973c7" providerId="AD" clId="Web-{EDAD6CE5-D1C0-1D66-A9D4-6F5E8DFA2B14}" dt="2023-10-05T13:20:51.764" v="1108" actId="20577"/>
          <ac:spMkLst>
            <pc:docMk/>
            <pc:sldMk cId="3120845671" sldId="278"/>
            <ac:spMk id="10" creationId="{62D1FBA5-3768-74E4-49D5-2C7A7E45FAFD}"/>
          </ac:spMkLst>
        </pc:spChg>
        <pc:picChg chg="add mod">
          <ac:chgData name="Magalie POMMIER - POK SAS" userId="S::magalie.pommier@pok-fire.com::428126f9-6334-40f4-8798-f9ad14f973c7" providerId="AD" clId="Web-{EDAD6CE5-D1C0-1D66-A9D4-6F5E8DFA2B14}" dt="2023-10-05T12:27:01.861" v="29" actId="1076"/>
          <ac:picMkLst>
            <pc:docMk/>
            <pc:sldMk cId="3120845671" sldId="278"/>
            <ac:picMk id="6" creationId="{6EEE3E4D-2462-6432-2654-FBE2E6C65E9D}"/>
          </ac:picMkLst>
        </pc:picChg>
      </pc:sldChg>
      <pc:sldChg chg="del">
        <pc:chgData name="Magalie POMMIER - POK SAS" userId="S::magalie.pommier@pok-fire.com::428126f9-6334-40f4-8798-f9ad14f973c7" providerId="AD" clId="Web-{EDAD6CE5-D1C0-1D66-A9D4-6F5E8DFA2B14}" dt="2023-10-05T12:51:33.074" v="298"/>
        <pc:sldMkLst>
          <pc:docMk/>
          <pc:sldMk cId="872411128" sldId="314"/>
        </pc:sldMkLst>
      </pc:sldChg>
      <pc:sldChg chg="del">
        <pc:chgData name="Magalie POMMIER - POK SAS" userId="S::magalie.pommier@pok-fire.com::428126f9-6334-40f4-8798-f9ad14f973c7" providerId="AD" clId="Web-{EDAD6CE5-D1C0-1D66-A9D4-6F5E8DFA2B14}" dt="2023-10-05T12:52:18.575" v="299"/>
        <pc:sldMkLst>
          <pc:docMk/>
          <pc:sldMk cId="1203370934" sldId="315"/>
        </pc:sldMkLst>
      </pc:sldChg>
      <pc:sldChg chg="del">
        <pc:chgData name="Magalie POMMIER - POK SAS" userId="S::magalie.pommier@pok-fire.com::428126f9-6334-40f4-8798-f9ad14f973c7" providerId="AD" clId="Web-{EDAD6CE5-D1C0-1D66-A9D4-6F5E8DFA2B14}" dt="2023-10-05T12:52:20.185" v="300"/>
        <pc:sldMkLst>
          <pc:docMk/>
          <pc:sldMk cId="3677082205" sldId="316"/>
        </pc:sldMkLst>
      </pc:sldChg>
      <pc:sldChg chg="addSp delSp modSp delAnim">
        <pc:chgData name="Magalie POMMIER - POK SAS" userId="S::magalie.pommier@pok-fire.com::428126f9-6334-40f4-8798-f9ad14f973c7" providerId="AD" clId="Web-{EDAD6CE5-D1C0-1D66-A9D4-6F5E8DFA2B14}" dt="2023-10-05T13:21:32.015" v="1114" actId="1076"/>
        <pc:sldMkLst>
          <pc:docMk/>
          <pc:sldMk cId="79661816" sldId="317"/>
        </pc:sldMkLst>
        <pc:spChg chg="del">
          <ac:chgData name="Magalie POMMIER - POK SAS" userId="S::magalie.pommier@pok-fire.com::428126f9-6334-40f4-8798-f9ad14f973c7" providerId="AD" clId="Web-{EDAD6CE5-D1C0-1D66-A9D4-6F5E8DFA2B14}" dt="2023-10-05T12:40:21.290" v="44"/>
          <ac:spMkLst>
            <pc:docMk/>
            <pc:sldMk cId="79661816" sldId="317"/>
            <ac:spMk id="4" creationId="{D0B06F9A-79DB-FBFB-F2FC-410A46C18BE4}"/>
          </ac:spMkLst>
        </pc:spChg>
        <pc:spChg chg="del">
          <ac:chgData name="Magalie POMMIER - POK SAS" userId="S::magalie.pommier@pok-fire.com::428126f9-6334-40f4-8798-f9ad14f973c7" providerId="AD" clId="Web-{EDAD6CE5-D1C0-1D66-A9D4-6F5E8DFA2B14}" dt="2023-10-05T12:40:37.978" v="48"/>
          <ac:spMkLst>
            <pc:docMk/>
            <pc:sldMk cId="79661816" sldId="317"/>
            <ac:spMk id="5" creationId="{E775C0FA-5FEC-38CE-8892-8FBF14FDFE2A}"/>
          </ac:spMkLst>
        </pc:spChg>
        <pc:spChg chg="add del mod">
          <ac:chgData name="Magalie POMMIER - POK SAS" userId="S::magalie.pommier@pok-fire.com::428126f9-6334-40f4-8798-f9ad14f973c7" providerId="AD" clId="Web-{EDAD6CE5-D1C0-1D66-A9D4-6F5E8DFA2B14}" dt="2023-10-05T12:40:29.852" v="45"/>
          <ac:spMkLst>
            <pc:docMk/>
            <pc:sldMk cId="79661816" sldId="317"/>
            <ac:spMk id="7" creationId="{9B8A4517-1E2B-DCCB-3D91-18265AA23122}"/>
          </ac:spMkLst>
        </pc:spChg>
        <pc:spChg chg="add mod">
          <ac:chgData name="Magalie POMMIER - POK SAS" userId="S::magalie.pommier@pok-fire.com::428126f9-6334-40f4-8798-f9ad14f973c7" providerId="AD" clId="Web-{EDAD6CE5-D1C0-1D66-A9D4-6F5E8DFA2B14}" dt="2023-10-05T13:21:32.015" v="1114" actId="1076"/>
          <ac:spMkLst>
            <pc:docMk/>
            <pc:sldMk cId="79661816" sldId="317"/>
            <ac:spMk id="10" creationId="{BB07294B-9503-E3BE-4790-B67F44E4E3AC}"/>
          </ac:spMkLst>
        </pc:spChg>
        <pc:picChg chg="del">
          <ac:chgData name="Magalie POMMIER - POK SAS" userId="S::magalie.pommier@pok-fire.com::428126f9-6334-40f4-8798-f9ad14f973c7" providerId="AD" clId="Web-{EDAD6CE5-D1C0-1D66-A9D4-6F5E8DFA2B14}" dt="2023-10-05T12:40:34.415" v="47"/>
          <ac:picMkLst>
            <pc:docMk/>
            <pc:sldMk cId="79661816" sldId="317"/>
            <ac:picMk id="3" creationId="{DCE29B75-4427-D46C-6AA0-A3801E6B5879}"/>
          </ac:picMkLst>
        </pc:picChg>
        <pc:picChg chg="add">
          <ac:chgData name="Magalie POMMIER - POK SAS" userId="S::magalie.pommier@pok-fire.com::428126f9-6334-40f4-8798-f9ad14f973c7" providerId="AD" clId="Web-{EDAD6CE5-D1C0-1D66-A9D4-6F5E8DFA2B14}" dt="2023-10-05T12:40:30.259" v="46"/>
          <ac:picMkLst>
            <pc:docMk/>
            <pc:sldMk cId="79661816" sldId="317"/>
            <ac:picMk id="9" creationId="{0B5F4111-088D-B826-07F4-9C99B9254EE4}"/>
          </ac:picMkLst>
        </pc:picChg>
      </pc:sldChg>
      <pc:sldChg chg="addSp delSp modSp delAnim">
        <pc:chgData name="Magalie POMMIER - POK SAS" userId="S::magalie.pommier@pok-fire.com::428126f9-6334-40f4-8798-f9ad14f973c7" providerId="AD" clId="Web-{EDAD6CE5-D1C0-1D66-A9D4-6F5E8DFA2B14}" dt="2023-10-05T13:01:54.217" v="1084"/>
        <pc:sldMkLst>
          <pc:docMk/>
          <pc:sldMk cId="4097352891" sldId="318"/>
        </pc:sldMkLst>
        <pc:spChg chg="del">
          <ac:chgData name="Magalie POMMIER - POK SAS" userId="S::magalie.pommier@pok-fire.com::428126f9-6334-40f4-8798-f9ad14f973c7" providerId="AD" clId="Web-{EDAD6CE5-D1C0-1D66-A9D4-6F5E8DFA2B14}" dt="2023-10-05T12:53:19.468" v="307"/>
          <ac:spMkLst>
            <pc:docMk/>
            <pc:sldMk cId="4097352891" sldId="318"/>
            <ac:spMk id="2" creationId="{C54A7F40-7F76-E04A-16D1-2AFE301FF3D6}"/>
          </ac:spMkLst>
        </pc:spChg>
        <pc:spChg chg="del">
          <ac:chgData name="Magalie POMMIER - POK SAS" userId="S::magalie.pommier@pok-fire.com::428126f9-6334-40f4-8798-f9ad14f973c7" providerId="AD" clId="Web-{EDAD6CE5-D1C0-1D66-A9D4-6F5E8DFA2B14}" dt="2023-10-05T12:48:49.257" v="283"/>
          <ac:spMkLst>
            <pc:docMk/>
            <pc:sldMk cId="4097352891" sldId="318"/>
            <ac:spMk id="4" creationId="{A3F4B887-3510-C40F-6320-D8803E1BD1FF}"/>
          </ac:spMkLst>
        </pc:spChg>
        <pc:spChg chg="del mod">
          <ac:chgData name="Magalie POMMIER - POK SAS" userId="S::magalie.pommier@pok-fire.com::428126f9-6334-40f4-8798-f9ad14f973c7" providerId="AD" clId="Web-{EDAD6CE5-D1C0-1D66-A9D4-6F5E8DFA2B14}" dt="2023-10-05T12:52:51.795" v="303"/>
          <ac:spMkLst>
            <pc:docMk/>
            <pc:sldMk cId="4097352891" sldId="318"/>
            <ac:spMk id="5" creationId="{B6F78FF8-4CBD-0D93-2460-369A57AABD76}"/>
          </ac:spMkLst>
        </pc:spChg>
        <pc:spChg chg="del">
          <ac:chgData name="Magalie POMMIER - POK SAS" userId="S::magalie.pommier@pok-fire.com::428126f9-6334-40f4-8798-f9ad14f973c7" providerId="AD" clId="Web-{EDAD6CE5-D1C0-1D66-A9D4-6F5E8DFA2B14}" dt="2023-10-05T12:50:54.979" v="295"/>
          <ac:spMkLst>
            <pc:docMk/>
            <pc:sldMk cId="4097352891" sldId="318"/>
            <ac:spMk id="7" creationId="{C0983C88-DA11-0930-6BFD-E1B9675BFD67}"/>
          </ac:spMkLst>
        </pc:spChg>
        <pc:spChg chg="add del mod">
          <ac:chgData name="Magalie POMMIER - POK SAS" userId="S::magalie.pommier@pok-fire.com::428126f9-6334-40f4-8798-f9ad14f973c7" providerId="AD" clId="Web-{EDAD6CE5-D1C0-1D66-A9D4-6F5E8DFA2B14}" dt="2023-10-05T12:50:57.104" v="296"/>
          <ac:spMkLst>
            <pc:docMk/>
            <pc:sldMk cId="4097352891" sldId="318"/>
            <ac:spMk id="9" creationId="{91BB6E71-047F-23C5-7885-865EEC59F741}"/>
          </ac:spMkLst>
        </pc:spChg>
        <pc:graphicFrameChg chg="del mod modGraphic">
          <ac:chgData name="Magalie POMMIER - POK SAS" userId="S::magalie.pommier@pok-fire.com::428126f9-6334-40f4-8798-f9ad14f973c7" providerId="AD" clId="Web-{EDAD6CE5-D1C0-1D66-A9D4-6F5E8DFA2B14}" dt="2023-10-05T12:53:18.421" v="306"/>
          <ac:graphicFrameMkLst>
            <pc:docMk/>
            <pc:sldMk cId="4097352891" sldId="318"/>
            <ac:graphicFrameMk id="8" creationId="{4211E445-FBDE-D130-45DC-D6437AC68812}"/>
          </ac:graphicFrameMkLst>
        </pc:graphicFrameChg>
        <pc:graphicFrameChg chg="add mod modGraphic">
          <ac:chgData name="Magalie POMMIER - POK SAS" userId="S::magalie.pommier@pok-fire.com::428126f9-6334-40f4-8798-f9ad14f973c7" providerId="AD" clId="Web-{EDAD6CE5-D1C0-1D66-A9D4-6F5E8DFA2B14}" dt="2023-10-05T13:01:54.217" v="1084"/>
          <ac:graphicFrameMkLst>
            <pc:docMk/>
            <pc:sldMk cId="4097352891" sldId="318"/>
            <ac:graphicFrameMk id="13" creationId="{6F3D7EE5-5330-4BFE-872A-54784793F832}"/>
          </ac:graphicFrameMkLst>
        </pc:graphicFrameChg>
        <pc:picChg chg="del mod">
          <ac:chgData name="Magalie POMMIER - POK SAS" userId="S::magalie.pommier@pok-fire.com::428126f9-6334-40f4-8798-f9ad14f973c7" providerId="AD" clId="Web-{EDAD6CE5-D1C0-1D66-A9D4-6F5E8DFA2B14}" dt="2023-10-05T13:00:48.871" v="1020"/>
          <ac:picMkLst>
            <pc:docMk/>
            <pc:sldMk cId="4097352891" sldId="318"/>
            <ac:picMk id="10" creationId="{756AC647-74A1-BA76-1993-5519E7BB388C}"/>
          </ac:picMkLst>
        </pc:picChg>
        <pc:picChg chg="add">
          <ac:chgData name="Magalie POMMIER - POK SAS" userId="S::magalie.pommier@pok-fire.com::428126f9-6334-40f4-8798-f9ad14f973c7" providerId="AD" clId="Web-{EDAD6CE5-D1C0-1D66-A9D4-6F5E8DFA2B14}" dt="2023-10-05T12:51:01.808" v="297"/>
          <ac:picMkLst>
            <pc:docMk/>
            <pc:sldMk cId="4097352891" sldId="318"/>
            <ac:picMk id="12" creationId="{DF91ED78-8E01-E21B-7652-DA856447A0D6}"/>
          </ac:picMkLst>
        </pc:picChg>
      </pc:sldChg>
    </pc:docChg>
  </pc:docChgLst>
  <pc:docChgLst>
    <pc:chgData name="Magalie POMMIER - POK SAS" userId="S::magalie.pommier@pok-fire.com::428126f9-6334-40f4-8798-f9ad14f973c7" providerId="AD" clId="Web-{2B903696-C3CC-8141-C861-8E4116DB1FC6}"/>
    <pc:docChg chg="addSld modSld sldOrd modSection">
      <pc:chgData name="Magalie POMMIER - POK SAS" userId="S::magalie.pommier@pok-fire.com::428126f9-6334-40f4-8798-f9ad14f973c7" providerId="AD" clId="Web-{2B903696-C3CC-8141-C861-8E4116DB1FC6}" dt="2023-10-05T14:54:18.879" v="2047" actId="20577"/>
      <pc:docMkLst>
        <pc:docMk/>
      </pc:docMkLst>
      <pc:sldChg chg="modSp">
        <pc:chgData name="Magalie POMMIER - POK SAS" userId="S::magalie.pommier@pok-fire.com::428126f9-6334-40f4-8798-f9ad14f973c7" providerId="AD" clId="Web-{2B903696-C3CC-8141-C861-8E4116DB1FC6}" dt="2023-10-05T13:28:32.824" v="25" actId="20577"/>
        <pc:sldMkLst>
          <pc:docMk/>
          <pc:sldMk cId="2976689109" sldId="256"/>
        </pc:sldMkLst>
        <pc:spChg chg="mod">
          <ac:chgData name="Magalie POMMIER - POK SAS" userId="S::magalie.pommier@pok-fire.com::428126f9-6334-40f4-8798-f9ad14f973c7" providerId="AD" clId="Web-{2B903696-C3CC-8141-C861-8E4116DB1FC6}" dt="2023-10-05T13:28:32.824" v="25" actId="20577"/>
          <ac:spMkLst>
            <pc:docMk/>
            <pc:sldMk cId="2976689109" sldId="256"/>
            <ac:spMk id="5" creationId="{C3EDC5FE-E76B-FCB8-722E-9A46CA629A93}"/>
          </ac:spMkLst>
        </pc:spChg>
      </pc:sldChg>
      <pc:sldChg chg="addSp delSp modSp delAnim">
        <pc:chgData name="Magalie POMMIER - POK SAS" userId="S::magalie.pommier@pok-fire.com::428126f9-6334-40f4-8798-f9ad14f973c7" providerId="AD" clId="Web-{2B903696-C3CC-8141-C861-8E4116DB1FC6}" dt="2023-10-05T13:32:39.402" v="204" actId="1076"/>
        <pc:sldMkLst>
          <pc:docMk/>
          <pc:sldMk cId="3120845671" sldId="278"/>
        </pc:sldMkLst>
        <pc:spChg chg="add mod">
          <ac:chgData name="Magalie POMMIER - POK SAS" userId="S::magalie.pommier@pok-fire.com::428126f9-6334-40f4-8798-f9ad14f973c7" providerId="AD" clId="Web-{2B903696-C3CC-8141-C861-8E4116DB1FC6}" dt="2023-10-05T13:32:39.402" v="204" actId="1076"/>
          <ac:spMkLst>
            <pc:docMk/>
            <pc:sldMk cId="3120845671" sldId="278"/>
            <ac:spMk id="5" creationId="{6F2DC4A5-66D7-5540-0E72-F64D5E4F35E3}"/>
          </ac:spMkLst>
        </pc:spChg>
        <pc:spChg chg="del">
          <ac:chgData name="Magalie POMMIER - POK SAS" userId="S::magalie.pommier@pok-fire.com::428126f9-6334-40f4-8798-f9ad14f973c7" providerId="AD" clId="Web-{2B903696-C3CC-8141-C861-8E4116DB1FC6}" dt="2023-10-05T13:28:45.903" v="27"/>
          <ac:spMkLst>
            <pc:docMk/>
            <pc:sldMk cId="3120845671" sldId="278"/>
            <ac:spMk id="10" creationId="{62D1FBA5-3768-74E4-49D5-2C7A7E45FAFD}"/>
          </ac:spMkLst>
        </pc:spChg>
        <pc:picChg chg="del">
          <ac:chgData name="Magalie POMMIER - POK SAS" userId="S::magalie.pommier@pok-fire.com::428126f9-6334-40f4-8798-f9ad14f973c7" providerId="AD" clId="Web-{2B903696-C3CC-8141-C861-8E4116DB1FC6}" dt="2023-10-05T13:28:48.169" v="28"/>
          <ac:picMkLst>
            <pc:docMk/>
            <pc:sldMk cId="3120845671" sldId="278"/>
            <ac:picMk id="2" creationId="{532057BC-939C-4284-BC94-CF4A9C0F346F}"/>
          </ac:picMkLst>
        </pc:picChg>
        <pc:picChg chg="add mod">
          <ac:chgData name="Magalie POMMIER - POK SAS" userId="S::magalie.pommier@pok-fire.com::428126f9-6334-40f4-8798-f9ad14f973c7" providerId="AD" clId="Web-{2B903696-C3CC-8141-C861-8E4116DB1FC6}" dt="2023-10-05T13:29:26.828" v="39" actId="1076"/>
          <ac:picMkLst>
            <pc:docMk/>
            <pc:sldMk cId="3120845671" sldId="278"/>
            <ac:picMk id="4" creationId="{C25DD41B-04BD-E16F-455D-F7C4CD4C6071}"/>
          </ac:picMkLst>
        </pc:picChg>
        <pc:picChg chg="del">
          <ac:chgData name="Magalie POMMIER - POK SAS" userId="S::magalie.pommier@pok-fire.com::428126f9-6334-40f4-8798-f9ad14f973c7" providerId="AD" clId="Web-{2B903696-C3CC-8141-C861-8E4116DB1FC6}" dt="2023-10-05T13:28:45.419" v="26"/>
          <ac:picMkLst>
            <pc:docMk/>
            <pc:sldMk cId="3120845671" sldId="278"/>
            <ac:picMk id="6" creationId="{6EEE3E4D-2462-6432-2654-FBE2E6C65E9D}"/>
          </ac:picMkLst>
        </pc:picChg>
      </pc:sldChg>
      <pc:sldChg chg="ord">
        <pc:chgData name="Magalie POMMIER - POK SAS" userId="S::magalie.pommier@pok-fire.com::428126f9-6334-40f4-8798-f9ad14f973c7" providerId="AD" clId="Web-{2B903696-C3CC-8141-C861-8E4116DB1FC6}" dt="2023-10-05T13:29:35.750" v="43"/>
        <pc:sldMkLst>
          <pc:docMk/>
          <pc:sldMk cId="78071875" sldId="311"/>
        </pc:sldMkLst>
      </pc:sldChg>
      <pc:sldChg chg="addSp delSp modSp">
        <pc:chgData name="Magalie POMMIER - POK SAS" userId="S::magalie.pommier@pok-fire.com::428126f9-6334-40f4-8798-f9ad14f973c7" providerId="AD" clId="Web-{2B903696-C3CC-8141-C861-8E4116DB1FC6}" dt="2023-10-05T14:51:28.326" v="1991" actId="20577"/>
        <pc:sldMkLst>
          <pc:docMk/>
          <pc:sldMk cId="79661816" sldId="317"/>
        </pc:sldMkLst>
        <pc:spChg chg="add mod">
          <ac:chgData name="Magalie POMMIER - POK SAS" userId="S::magalie.pommier@pok-fire.com::428126f9-6334-40f4-8798-f9ad14f973c7" providerId="AD" clId="Web-{2B903696-C3CC-8141-C861-8E4116DB1FC6}" dt="2023-10-05T14:51:28.326" v="1991" actId="20577"/>
          <ac:spMkLst>
            <pc:docMk/>
            <pc:sldMk cId="79661816" sldId="317"/>
            <ac:spMk id="5" creationId="{9B38C94A-93EE-9299-7932-37615DB2BEDF}"/>
          </ac:spMkLst>
        </pc:spChg>
        <pc:spChg chg="del">
          <ac:chgData name="Magalie POMMIER - POK SAS" userId="S::magalie.pommier@pok-fire.com::428126f9-6334-40f4-8798-f9ad14f973c7" providerId="AD" clId="Web-{2B903696-C3CC-8141-C861-8E4116DB1FC6}" dt="2023-10-05T13:28:50.450" v="30"/>
          <ac:spMkLst>
            <pc:docMk/>
            <pc:sldMk cId="79661816" sldId="317"/>
            <ac:spMk id="10" creationId="{BB07294B-9503-E3BE-4790-B67F44E4E3AC}"/>
          </ac:spMkLst>
        </pc:spChg>
        <pc:picChg chg="add">
          <ac:chgData name="Magalie POMMIER - POK SAS" userId="S::magalie.pommier@pok-fire.com::428126f9-6334-40f4-8798-f9ad14f973c7" providerId="AD" clId="Web-{2B903696-C3CC-8141-C861-8E4116DB1FC6}" dt="2023-10-05T13:29:32.250" v="40"/>
          <ac:picMkLst>
            <pc:docMk/>
            <pc:sldMk cId="79661816" sldId="317"/>
            <ac:picMk id="4" creationId="{E3A8DB0C-F1AD-CE96-5CAF-4B011ACA5FCB}"/>
          </ac:picMkLst>
        </pc:picChg>
        <pc:picChg chg="del">
          <ac:chgData name="Magalie POMMIER - POK SAS" userId="S::magalie.pommier@pok-fire.com::428126f9-6334-40f4-8798-f9ad14f973c7" providerId="AD" clId="Web-{2B903696-C3CC-8141-C861-8E4116DB1FC6}" dt="2023-10-05T13:28:48.872" v="29"/>
          <ac:picMkLst>
            <pc:docMk/>
            <pc:sldMk cId="79661816" sldId="317"/>
            <ac:picMk id="9" creationId="{0B5F4111-088D-B826-07F4-9C99B9254EE4}"/>
          </ac:picMkLst>
        </pc:picChg>
      </pc:sldChg>
      <pc:sldChg chg="addSp delSp modSp ord">
        <pc:chgData name="Magalie POMMIER - POK SAS" userId="S::magalie.pommier@pok-fire.com::428126f9-6334-40f4-8798-f9ad14f973c7" providerId="AD" clId="Web-{2B903696-C3CC-8141-C861-8E4116DB1FC6}" dt="2023-10-05T14:52:08.203" v="1996" actId="20577"/>
        <pc:sldMkLst>
          <pc:docMk/>
          <pc:sldMk cId="4097352891" sldId="318"/>
        </pc:sldMkLst>
        <pc:spChg chg="add mod">
          <ac:chgData name="Magalie POMMIER - POK SAS" userId="S::magalie.pommier@pok-fire.com::428126f9-6334-40f4-8798-f9ad14f973c7" providerId="AD" clId="Web-{2B903696-C3CC-8141-C861-8E4116DB1FC6}" dt="2023-10-05T14:52:08.203" v="1996" actId="20577"/>
          <ac:spMkLst>
            <pc:docMk/>
            <pc:sldMk cId="4097352891" sldId="318"/>
            <ac:spMk id="5" creationId="{452AE624-4F2D-2965-5B01-AB45E5215EB8}"/>
          </ac:spMkLst>
        </pc:spChg>
        <pc:graphicFrameChg chg="del">
          <ac:chgData name="Magalie POMMIER - POK SAS" userId="S::magalie.pommier@pok-fire.com::428126f9-6334-40f4-8798-f9ad14f973c7" providerId="AD" clId="Web-{2B903696-C3CC-8141-C861-8E4116DB1FC6}" dt="2023-10-05T13:28:55.045" v="32"/>
          <ac:graphicFrameMkLst>
            <pc:docMk/>
            <pc:sldMk cId="4097352891" sldId="318"/>
            <ac:graphicFrameMk id="13" creationId="{6F3D7EE5-5330-4BFE-872A-54784793F832}"/>
          </ac:graphicFrameMkLst>
        </pc:graphicFrameChg>
        <pc:picChg chg="add">
          <ac:chgData name="Magalie POMMIER - POK SAS" userId="S::magalie.pommier@pok-fire.com::428126f9-6334-40f4-8798-f9ad14f973c7" providerId="AD" clId="Web-{2B903696-C3CC-8141-C861-8E4116DB1FC6}" dt="2023-10-05T13:29:34.688" v="42"/>
          <ac:picMkLst>
            <pc:docMk/>
            <pc:sldMk cId="4097352891" sldId="318"/>
            <ac:picMk id="4" creationId="{A1497CDB-39BA-C345-7022-20953E065F73}"/>
          </ac:picMkLst>
        </pc:picChg>
        <pc:picChg chg="add del">
          <ac:chgData name="Magalie POMMIER - POK SAS" userId="S::magalie.pommier@pok-fire.com::428126f9-6334-40f4-8798-f9ad14f973c7" providerId="AD" clId="Web-{2B903696-C3CC-8141-C861-8E4116DB1FC6}" dt="2023-10-05T14:23:20.643" v="1090"/>
          <ac:picMkLst>
            <pc:docMk/>
            <pc:sldMk cId="4097352891" sldId="318"/>
            <ac:picMk id="6" creationId="{AFD1BAC6-C65A-A443-A8A1-AE7F450AF0B5}"/>
          </ac:picMkLst>
        </pc:picChg>
        <pc:picChg chg="del">
          <ac:chgData name="Magalie POMMIER - POK SAS" userId="S::magalie.pommier@pok-fire.com::428126f9-6334-40f4-8798-f9ad14f973c7" providerId="AD" clId="Web-{2B903696-C3CC-8141-C861-8E4116DB1FC6}" dt="2023-10-05T13:28:52.685" v="31"/>
          <ac:picMkLst>
            <pc:docMk/>
            <pc:sldMk cId="4097352891" sldId="318"/>
            <ac:picMk id="12" creationId="{DF91ED78-8E01-E21B-7652-DA856447A0D6}"/>
          </ac:picMkLst>
        </pc:picChg>
      </pc:sldChg>
      <pc:sldChg chg="addSp delSp modSp new ord">
        <pc:chgData name="Magalie POMMIER - POK SAS" userId="S::magalie.pommier@pok-fire.com::428126f9-6334-40f4-8798-f9ad14f973c7" providerId="AD" clId="Web-{2B903696-C3CC-8141-C861-8E4116DB1FC6}" dt="2023-10-05T14:54:18.879" v="2047" actId="20577"/>
        <pc:sldMkLst>
          <pc:docMk/>
          <pc:sldMk cId="2591385489" sldId="319"/>
        </pc:sldMkLst>
        <pc:spChg chg="del">
          <ac:chgData name="Magalie POMMIER - POK SAS" userId="S::magalie.pommier@pok-fire.com::428126f9-6334-40f4-8798-f9ad14f973c7" providerId="AD" clId="Web-{2B903696-C3CC-8141-C861-8E4116DB1FC6}" dt="2023-10-05T14:22:28.454" v="1086"/>
          <ac:spMkLst>
            <pc:docMk/>
            <pc:sldMk cId="2591385489" sldId="319"/>
            <ac:spMk id="3" creationId="{5BEBBD41-F123-C0F5-A1D6-76FEB7E45EE4}"/>
          </ac:spMkLst>
        </pc:spChg>
        <pc:spChg chg="del">
          <ac:chgData name="Magalie POMMIER - POK SAS" userId="S::magalie.pommier@pok-fire.com::428126f9-6334-40f4-8798-f9ad14f973c7" providerId="AD" clId="Web-{2B903696-C3CC-8141-C861-8E4116DB1FC6}" dt="2023-10-05T14:22:32.642" v="1087"/>
          <ac:spMkLst>
            <pc:docMk/>
            <pc:sldMk cId="2591385489" sldId="319"/>
            <ac:spMk id="4" creationId="{8410E6BE-4E57-E232-F7E8-1392FC5FD721}"/>
          </ac:spMkLst>
        </pc:spChg>
        <pc:spChg chg="add mod">
          <ac:chgData name="Magalie POMMIER - POK SAS" userId="S::magalie.pommier@pok-fire.com::428126f9-6334-40f4-8798-f9ad14f973c7" providerId="AD" clId="Web-{2B903696-C3CC-8141-C861-8E4116DB1FC6}" dt="2023-10-05T14:54:18.879" v="2047" actId="20577"/>
          <ac:spMkLst>
            <pc:docMk/>
            <pc:sldMk cId="2591385489" sldId="319"/>
            <ac:spMk id="8" creationId="{0192F4E5-B522-BE6A-00A5-FE25F868CC40}"/>
          </ac:spMkLst>
        </pc:spChg>
        <pc:picChg chg="add">
          <ac:chgData name="Magalie POMMIER - POK SAS" userId="S::magalie.pommier@pok-fire.com::428126f9-6334-40f4-8798-f9ad14f973c7" providerId="AD" clId="Web-{2B903696-C3CC-8141-C861-8E4116DB1FC6}" dt="2023-10-05T14:22:33.173" v="1088"/>
          <ac:picMkLst>
            <pc:docMk/>
            <pc:sldMk cId="2591385489" sldId="319"/>
            <ac:picMk id="6" creationId="{331A9640-D666-1A50-4E8C-50F987D57E40}"/>
          </ac:picMkLst>
        </pc:picChg>
      </pc:sldChg>
      <pc:sldChg chg="addSp delSp modSp add ord">
        <pc:chgData name="Magalie POMMIER - POK SAS" userId="S::magalie.pommier@pok-fire.com::428126f9-6334-40f4-8798-f9ad14f973c7" providerId="AD" clId="Web-{2B903696-C3CC-8141-C861-8E4116DB1FC6}" dt="2023-10-05T14:53:46.487" v="2041" actId="20577"/>
        <pc:sldMkLst>
          <pc:docMk/>
          <pc:sldMk cId="3630318203" sldId="320"/>
        </pc:sldMkLst>
        <pc:spChg chg="del">
          <ac:chgData name="Magalie POMMIER - POK SAS" userId="S::magalie.pommier@pok-fire.com::428126f9-6334-40f4-8798-f9ad14f973c7" providerId="AD" clId="Web-{2B903696-C3CC-8141-C861-8E4116DB1FC6}" dt="2023-10-05T14:22:14.313" v="1081"/>
          <ac:spMkLst>
            <pc:docMk/>
            <pc:sldMk cId="3630318203" sldId="320"/>
            <ac:spMk id="2" creationId="{43D0E668-BBB1-6DEF-3490-A00FB48C92B8}"/>
          </ac:spMkLst>
        </pc:spChg>
        <pc:spChg chg="del">
          <ac:chgData name="Magalie POMMIER - POK SAS" userId="S::magalie.pommier@pok-fire.com::428126f9-6334-40f4-8798-f9ad14f973c7" providerId="AD" clId="Web-{2B903696-C3CC-8141-C861-8E4116DB1FC6}" dt="2023-10-05T14:22:17.235" v="1082"/>
          <ac:spMkLst>
            <pc:docMk/>
            <pc:sldMk cId="3630318203" sldId="320"/>
            <ac:spMk id="3" creationId="{02A55ECE-BE30-ADF7-2279-40D2162D663A}"/>
          </ac:spMkLst>
        </pc:spChg>
        <pc:spChg chg="del">
          <ac:chgData name="Magalie POMMIER - POK SAS" userId="S::magalie.pommier@pok-fire.com::428126f9-6334-40f4-8798-f9ad14f973c7" providerId="AD" clId="Web-{2B903696-C3CC-8141-C861-8E4116DB1FC6}" dt="2023-10-05T14:22:18.579" v="1083"/>
          <ac:spMkLst>
            <pc:docMk/>
            <pc:sldMk cId="3630318203" sldId="320"/>
            <ac:spMk id="5" creationId="{836194EB-3575-A0BF-B241-83BE9970EF53}"/>
          </ac:spMkLst>
        </pc:spChg>
        <pc:spChg chg="del">
          <ac:chgData name="Magalie POMMIER - POK SAS" userId="S::magalie.pommier@pok-fire.com::428126f9-6334-40f4-8798-f9ad14f973c7" providerId="AD" clId="Web-{2B903696-C3CC-8141-C861-8E4116DB1FC6}" dt="2023-10-05T14:22:20.016" v="1084"/>
          <ac:spMkLst>
            <pc:docMk/>
            <pc:sldMk cId="3630318203" sldId="320"/>
            <ac:spMk id="6" creationId="{CBDD4FAD-4841-A145-BFC1-94C4F074F9D7}"/>
          </ac:spMkLst>
        </pc:spChg>
        <pc:spChg chg="add mod">
          <ac:chgData name="Magalie POMMIER - POK SAS" userId="S::magalie.pommier@pok-fire.com::428126f9-6334-40f4-8798-f9ad14f973c7" providerId="AD" clId="Web-{2B903696-C3CC-8141-C861-8E4116DB1FC6}" dt="2023-10-05T14:53:46.487" v="2041" actId="20577"/>
          <ac:spMkLst>
            <pc:docMk/>
            <pc:sldMk cId="3630318203" sldId="320"/>
            <ac:spMk id="10" creationId="{1A4A5E07-E25A-56EE-E326-CC19BB09F3F0}"/>
          </ac:spMkLst>
        </pc:spChg>
        <pc:picChg chg="add">
          <ac:chgData name="Magalie POMMIER - POK SAS" userId="S::magalie.pommier@pok-fire.com::428126f9-6334-40f4-8798-f9ad14f973c7" providerId="AD" clId="Web-{2B903696-C3CC-8141-C861-8E4116DB1FC6}" dt="2023-10-05T14:22:25.188" v="1085"/>
          <ac:picMkLst>
            <pc:docMk/>
            <pc:sldMk cId="3630318203" sldId="320"/>
            <ac:picMk id="8" creationId="{C0B1771C-ADAA-ACDF-DCF7-3F65492B7110}"/>
          </ac:picMkLst>
        </pc:picChg>
      </pc:sldChg>
    </pc:docChg>
  </pc:docChgLst>
  <pc:docChgLst>
    <pc:chgData name="Magalie POMMIER - POK SAS" userId="428126f9-6334-40f4-8798-f9ad14f973c7" providerId="ADAL" clId="{267F0F77-06B0-467C-AEB1-64D4C3C07C92}"/>
    <pc:docChg chg="undo custSel addSld delSld modSld sldOrd modSection">
      <pc:chgData name="Magalie POMMIER - POK SAS" userId="428126f9-6334-40f4-8798-f9ad14f973c7" providerId="ADAL" clId="{267F0F77-06B0-467C-AEB1-64D4C3C07C92}" dt="2023-10-04T07:48:18.818" v="9501" actId="27636"/>
      <pc:docMkLst>
        <pc:docMk/>
      </pc:docMkLst>
      <pc:sldChg chg="addSp delSp modSp mod">
        <pc:chgData name="Magalie POMMIER - POK SAS" userId="428126f9-6334-40f4-8798-f9ad14f973c7" providerId="ADAL" clId="{267F0F77-06B0-467C-AEB1-64D4C3C07C92}" dt="2023-10-04T07:48:18.818" v="9501" actId="27636"/>
        <pc:sldMkLst>
          <pc:docMk/>
          <pc:sldMk cId="2976689109" sldId="256"/>
        </pc:sldMkLst>
        <pc:spChg chg="mod">
          <ac:chgData name="Magalie POMMIER - POK SAS" userId="428126f9-6334-40f4-8798-f9ad14f973c7" providerId="ADAL" clId="{267F0F77-06B0-467C-AEB1-64D4C3C07C92}" dt="2023-10-03T12:55:00.294" v="6345" actId="20577"/>
          <ac:spMkLst>
            <pc:docMk/>
            <pc:sldMk cId="2976689109" sldId="256"/>
            <ac:spMk id="2" creationId="{00000000-0000-0000-0000-000000000000}"/>
          </ac:spMkLst>
        </pc:spChg>
        <pc:spChg chg="del">
          <ac:chgData name="Magalie POMMIER - POK SAS" userId="428126f9-6334-40f4-8798-f9ad14f973c7" providerId="ADAL" clId="{267F0F77-06B0-467C-AEB1-64D4C3C07C92}" dt="2023-10-03T12:55:06.177" v="6346" actId="478"/>
          <ac:spMkLst>
            <pc:docMk/>
            <pc:sldMk cId="2976689109" sldId="256"/>
            <ac:spMk id="3" creationId="{00000000-0000-0000-0000-000000000000}"/>
          </ac:spMkLst>
        </pc:spChg>
        <pc:spChg chg="add mod">
          <ac:chgData name="Magalie POMMIER - POK SAS" userId="428126f9-6334-40f4-8798-f9ad14f973c7" providerId="ADAL" clId="{267F0F77-06B0-467C-AEB1-64D4C3C07C92}" dt="2023-10-04T07:48:18.818" v="9501" actId="27636"/>
          <ac:spMkLst>
            <pc:docMk/>
            <pc:sldMk cId="2976689109" sldId="256"/>
            <ac:spMk id="5" creationId="{C3EDC5FE-E76B-FCB8-722E-9A46CA629A93}"/>
          </ac:spMkLst>
        </pc:spChg>
      </pc:sldChg>
      <pc:sldChg chg="addSp delSp modSp del mod delAnim modAnim">
        <pc:chgData name="Magalie POMMIER - POK SAS" userId="428126f9-6334-40f4-8798-f9ad14f973c7" providerId="ADAL" clId="{267F0F77-06B0-467C-AEB1-64D4C3C07C92}" dt="2023-10-03T12:36:55.641" v="6332" actId="2696"/>
        <pc:sldMkLst>
          <pc:docMk/>
          <pc:sldMk cId="3637848477" sldId="270"/>
        </pc:sldMkLst>
        <pc:spChg chg="mod">
          <ac:chgData name="Magalie POMMIER - POK SAS" userId="428126f9-6334-40f4-8798-f9ad14f973c7" providerId="ADAL" clId="{267F0F77-06B0-467C-AEB1-64D4C3C07C92}" dt="2023-09-29T07:01:22.877" v="769" actId="1076"/>
          <ac:spMkLst>
            <pc:docMk/>
            <pc:sldMk cId="3637848477" sldId="270"/>
            <ac:spMk id="2" creationId="{D7081558-C9EF-39A4-BD87-A365EF9DC769}"/>
          </ac:spMkLst>
        </pc:spChg>
        <pc:spChg chg="add del mod">
          <ac:chgData name="Magalie POMMIER - POK SAS" userId="428126f9-6334-40f4-8798-f9ad14f973c7" providerId="ADAL" clId="{267F0F77-06B0-467C-AEB1-64D4C3C07C92}" dt="2023-09-29T06:21:14.415" v="512" actId="478"/>
          <ac:spMkLst>
            <pc:docMk/>
            <pc:sldMk cId="3637848477" sldId="270"/>
            <ac:spMk id="3" creationId="{0327ADBA-6836-F891-EF8B-ACE3E49C376D}"/>
          </ac:spMkLst>
        </pc:spChg>
        <pc:spChg chg="add del mod">
          <ac:chgData name="Magalie POMMIER - POK SAS" userId="428126f9-6334-40f4-8798-f9ad14f973c7" providerId="ADAL" clId="{267F0F77-06B0-467C-AEB1-64D4C3C07C92}" dt="2023-09-29T06:21:34.355" v="515"/>
          <ac:spMkLst>
            <pc:docMk/>
            <pc:sldMk cId="3637848477" sldId="270"/>
            <ac:spMk id="4" creationId="{F5873219-60A2-5A06-008C-F472CA000749}"/>
          </ac:spMkLst>
        </pc:spChg>
        <pc:spChg chg="mod">
          <ac:chgData name="Magalie POMMIER - POK SAS" userId="428126f9-6334-40f4-8798-f9ad14f973c7" providerId="ADAL" clId="{267F0F77-06B0-467C-AEB1-64D4C3C07C92}" dt="2023-09-29T06:25:58.055" v="670" actId="403"/>
          <ac:spMkLst>
            <pc:docMk/>
            <pc:sldMk cId="3637848477" sldId="270"/>
            <ac:spMk id="5" creationId="{81FE95E8-70FC-DB72-4061-4EC5BD0A4C2F}"/>
          </ac:spMkLst>
        </pc:spChg>
        <pc:spChg chg="add mod">
          <ac:chgData name="Magalie POMMIER - POK SAS" userId="428126f9-6334-40f4-8798-f9ad14f973c7" providerId="ADAL" clId="{267F0F77-06B0-467C-AEB1-64D4C3C07C92}" dt="2023-09-29T07:02:49.494" v="786" actId="1076"/>
          <ac:spMkLst>
            <pc:docMk/>
            <pc:sldMk cId="3637848477" sldId="270"/>
            <ac:spMk id="6" creationId="{EFB5C91E-3747-BFE0-6891-55B89FF3A855}"/>
          </ac:spMkLst>
        </pc:spChg>
        <pc:spChg chg="add mod">
          <ac:chgData name="Magalie POMMIER - POK SAS" userId="428126f9-6334-40f4-8798-f9ad14f973c7" providerId="ADAL" clId="{267F0F77-06B0-467C-AEB1-64D4C3C07C92}" dt="2023-09-29T07:08:27.299" v="789" actId="208"/>
          <ac:spMkLst>
            <pc:docMk/>
            <pc:sldMk cId="3637848477" sldId="270"/>
            <ac:spMk id="7" creationId="{50432246-DAA7-E6E9-44B8-385C7F15AF53}"/>
          </ac:spMkLst>
        </pc:spChg>
        <pc:spChg chg="add mod">
          <ac:chgData name="Magalie POMMIER - POK SAS" userId="428126f9-6334-40f4-8798-f9ad14f973c7" providerId="ADAL" clId="{267F0F77-06B0-467C-AEB1-64D4C3C07C92}" dt="2023-09-29T07:23:43.884" v="999" actId="208"/>
          <ac:spMkLst>
            <pc:docMk/>
            <pc:sldMk cId="3637848477" sldId="270"/>
            <ac:spMk id="8" creationId="{E5B319E6-9282-0AB9-FBBE-265270917FDA}"/>
          </ac:spMkLst>
        </pc:spChg>
        <pc:spChg chg="add mod">
          <ac:chgData name="Magalie POMMIER - POK SAS" userId="428126f9-6334-40f4-8798-f9ad14f973c7" providerId="ADAL" clId="{267F0F77-06B0-467C-AEB1-64D4C3C07C92}" dt="2023-09-29T07:02:29.475" v="781" actId="208"/>
          <ac:spMkLst>
            <pc:docMk/>
            <pc:sldMk cId="3637848477" sldId="270"/>
            <ac:spMk id="9" creationId="{CBA65BD2-1812-8123-6D0B-7E0EB2495A89}"/>
          </ac:spMkLst>
        </pc:spChg>
        <pc:spChg chg="add mod">
          <ac:chgData name="Magalie POMMIER - POK SAS" userId="428126f9-6334-40f4-8798-f9ad14f973c7" providerId="ADAL" clId="{267F0F77-06B0-467C-AEB1-64D4C3C07C92}" dt="2023-09-29T07:02:18.203" v="779" actId="208"/>
          <ac:spMkLst>
            <pc:docMk/>
            <pc:sldMk cId="3637848477" sldId="270"/>
            <ac:spMk id="14" creationId="{BCB8F3F3-5EEE-C7C9-AD9A-073577B898D5}"/>
          </ac:spMkLst>
        </pc:spChg>
        <pc:spChg chg="add mod">
          <ac:chgData name="Magalie POMMIER - POK SAS" userId="428126f9-6334-40f4-8798-f9ad14f973c7" providerId="ADAL" clId="{267F0F77-06B0-467C-AEB1-64D4C3C07C92}" dt="2023-09-29T07:02:44.046" v="785" actId="208"/>
          <ac:spMkLst>
            <pc:docMk/>
            <pc:sldMk cId="3637848477" sldId="270"/>
            <ac:spMk id="15" creationId="{4FC57AC0-5297-0EC3-1F23-39E8594729C8}"/>
          </ac:spMkLst>
        </pc:spChg>
        <pc:spChg chg="add mod">
          <ac:chgData name="Magalie POMMIER - POK SAS" userId="428126f9-6334-40f4-8798-f9ad14f973c7" providerId="ADAL" clId="{267F0F77-06B0-467C-AEB1-64D4C3C07C92}" dt="2023-10-02T07:12:21.276" v="6330" actId="1076"/>
          <ac:spMkLst>
            <pc:docMk/>
            <pc:sldMk cId="3637848477" sldId="270"/>
            <ac:spMk id="16" creationId="{A4B7B055-04FD-56EC-D0CF-F75FE1802909}"/>
          </ac:spMkLst>
        </pc:spChg>
        <pc:spChg chg="add mod">
          <ac:chgData name="Magalie POMMIER - POK SAS" userId="428126f9-6334-40f4-8798-f9ad14f973c7" providerId="ADAL" clId="{267F0F77-06B0-467C-AEB1-64D4C3C07C92}" dt="2023-09-29T07:23:35.414" v="998" actId="20577"/>
          <ac:spMkLst>
            <pc:docMk/>
            <pc:sldMk cId="3637848477" sldId="270"/>
            <ac:spMk id="20" creationId="{6EC12456-2C73-16D8-B8E1-915979C9900E}"/>
          </ac:spMkLst>
        </pc:spChg>
        <pc:picChg chg="add del mod">
          <ac:chgData name="Magalie POMMIER - POK SAS" userId="428126f9-6334-40f4-8798-f9ad14f973c7" providerId="ADAL" clId="{267F0F77-06B0-467C-AEB1-64D4C3C07C92}" dt="2023-09-29T06:50:35.618" v="735" actId="478"/>
          <ac:picMkLst>
            <pc:docMk/>
            <pc:sldMk cId="3637848477" sldId="270"/>
            <ac:picMk id="17" creationId="{D3CA5D61-0130-85D2-8816-EAD9CD578285}"/>
          </ac:picMkLst>
        </pc:picChg>
        <pc:picChg chg="add del mod">
          <ac:chgData name="Magalie POMMIER - POK SAS" userId="428126f9-6334-40f4-8798-f9ad14f973c7" providerId="ADAL" clId="{267F0F77-06B0-467C-AEB1-64D4C3C07C92}" dt="2023-09-29T06:59:57.862" v="759" actId="478"/>
          <ac:picMkLst>
            <pc:docMk/>
            <pc:sldMk cId="3637848477" sldId="270"/>
            <ac:picMk id="18" creationId="{56E0699F-01FF-FDB3-E4D9-DADDE5E3EC73}"/>
          </ac:picMkLst>
        </pc:picChg>
        <pc:picChg chg="add mod">
          <ac:chgData name="Magalie POMMIER - POK SAS" userId="428126f9-6334-40f4-8798-f9ad14f973c7" providerId="ADAL" clId="{267F0F77-06B0-467C-AEB1-64D4C3C07C92}" dt="2023-09-29T07:03:01.862" v="788" actId="1076"/>
          <ac:picMkLst>
            <pc:docMk/>
            <pc:sldMk cId="3637848477" sldId="270"/>
            <ac:picMk id="19" creationId="{961E0089-4FEB-109F-CA3C-B379329B4907}"/>
          </ac:picMkLst>
        </pc:picChg>
        <pc:cxnChg chg="add mod">
          <ac:chgData name="Magalie POMMIER - POK SAS" userId="428126f9-6334-40f4-8798-f9ad14f973c7" providerId="ADAL" clId="{267F0F77-06B0-467C-AEB1-64D4C3C07C92}" dt="2023-09-29T07:01:38.093" v="772" actId="1076"/>
          <ac:cxnSpMkLst>
            <pc:docMk/>
            <pc:sldMk cId="3637848477" sldId="270"/>
            <ac:cxnSpMk id="11" creationId="{85ECF93C-A1D7-D146-52D2-29392B9C05E5}"/>
          </ac:cxnSpMkLst>
        </pc:cxnChg>
        <pc:cxnChg chg="add mod">
          <ac:chgData name="Magalie POMMIER - POK SAS" userId="428126f9-6334-40f4-8798-f9ad14f973c7" providerId="ADAL" clId="{267F0F77-06B0-467C-AEB1-64D4C3C07C92}" dt="2023-09-29T07:01:32.637" v="771" actId="1076"/>
          <ac:cxnSpMkLst>
            <pc:docMk/>
            <pc:sldMk cId="3637848477" sldId="270"/>
            <ac:cxnSpMk id="12" creationId="{4CC2815D-573D-006F-B90B-CCE5FC44EF80}"/>
          </ac:cxnSpMkLst>
        </pc:cxnChg>
      </pc:sldChg>
      <pc:sldChg chg="addSp delSp modSp mod delAnim modAnim">
        <pc:chgData name="Magalie POMMIER - POK SAS" userId="428126f9-6334-40f4-8798-f9ad14f973c7" providerId="ADAL" clId="{267F0F77-06B0-467C-AEB1-64D4C3C07C92}" dt="2023-10-04T06:58:53.559" v="8713" actId="1076"/>
        <pc:sldMkLst>
          <pc:docMk/>
          <pc:sldMk cId="3120845671" sldId="278"/>
        </pc:sldMkLst>
        <pc:spChg chg="add del mod">
          <ac:chgData name="Magalie POMMIER - POK SAS" userId="428126f9-6334-40f4-8798-f9ad14f973c7" providerId="ADAL" clId="{267F0F77-06B0-467C-AEB1-64D4C3C07C92}" dt="2023-09-29T07:19:15.875" v="917" actId="478"/>
          <ac:spMkLst>
            <pc:docMk/>
            <pc:sldMk cId="3120845671" sldId="278"/>
            <ac:spMk id="2" creationId="{8BBB0742-D9C3-1F08-2FCC-8685A67ECF01}"/>
          </ac:spMkLst>
        </pc:spChg>
        <pc:spChg chg="add del mod">
          <ac:chgData name="Magalie POMMIER - POK SAS" userId="428126f9-6334-40f4-8798-f9ad14f973c7" providerId="ADAL" clId="{267F0F77-06B0-467C-AEB1-64D4C3C07C92}" dt="2023-09-29T07:19:16.737" v="918" actId="478"/>
          <ac:spMkLst>
            <pc:docMk/>
            <pc:sldMk cId="3120845671" sldId="278"/>
            <ac:spMk id="4" creationId="{785308CD-43CF-CBB9-4490-778B4E785979}"/>
          </ac:spMkLst>
        </pc:spChg>
        <pc:spChg chg="add del mod">
          <ac:chgData name="Magalie POMMIER - POK SAS" userId="428126f9-6334-40f4-8798-f9ad14f973c7" providerId="ADAL" clId="{267F0F77-06B0-467C-AEB1-64D4C3C07C92}" dt="2023-09-29T07:19:14.537" v="916" actId="478"/>
          <ac:spMkLst>
            <pc:docMk/>
            <pc:sldMk cId="3120845671" sldId="278"/>
            <ac:spMk id="5" creationId="{8EA21F7B-0C8D-0CC0-65E1-364B1B13DAEA}"/>
          </ac:spMkLst>
        </pc:spChg>
        <pc:spChg chg="del mod">
          <ac:chgData name="Magalie POMMIER - POK SAS" userId="428126f9-6334-40f4-8798-f9ad14f973c7" providerId="ADAL" clId="{267F0F77-06B0-467C-AEB1-64D4C3C07C92}" dt="2023-09-29T07:19:19.892" v="920" actId="478"/>
          <ac:spMkLst>
            <pc:docMk/>
            <pc:sldMk cId="3120845671" sldId="278"/>
            <ac:spMk id="6" creationId="{26442875-A862-7D71-5513-22B77589EF9C}"/>
          </ac:spMkLst>
        </pc:spChg>
        <pc:spChg chg="add del mod">
          <ac:chgData name="Magalie POMMIER - POK SAS" userId="428126f9-6334-40f4-8798-f9ad14f973c7" providerId="ADAL" clId="{267F0F77-06B0-467C-AEB1-64D4C3C07C92}" dt="2023-09-29T07:19:17.737" v="919" actId="478"/>
          <ac:spMkLst>
            <pc:docMk/>
            <pc:sldMk cId="3120845671" sldId="278"/>
            <ac:spMk id="7" creationId="{93171BC7-23EB-08C0-87F0-6E2C33FD237E}"/>
          </ac:spMkLst>
        </pc:spChg>
        <pc:spChg chg="add mod">
          <ac:chgData name="Magalie POMMIER - POK SAS" userId="428126f9-6334-40f4-8798-f9ad14f973c7" providerId="ADAL" clId="{267F0F77-06B0-467C-AEB1-64D4C3C07C92}" dt="2023-10-03T12:57:33.941" v="6485" actId="20577"/>
          <ac:spMkLst>
            <pc:docMk/>
            <pc:sldMk cId="3120845671" sldId="278"/>
            <ac:spMk id="9" creationId="{DF614ED7-4127-9FEC-4660-017650AD1072}"/>
          </ac:spMkLst>
        </pc:spChg>
        <pc:spChg chg="add mod">
          <ac:chgData name="Magalie POMMIER - POK SAS" userId="428126f9-6334-40f4-8798-f9ad14f973c7" providerId="ADAL" clId="{267F0F77-06B0-467C-AEB1-64D4C3C07C92}" dt="2023-10-04T06:58:53.559" v="8713" actId="1076"/>
          <ac:spMkLst>
            <pc:docMk/>
            <pc:sldMk cId="3120845671" sldId="278"/>
            <ac:spMk id="10" creationId="{62D1FBA5-3768-74E4-49D5-2C7A7E45FAFD}"/>
          </ac:spMkLst>
        </pc:spChg>
        <pc:picChg chg="add mod">
          <ac:chgData name="Magalie POMMIER - POK SAS" userId="428126f9-6334-40f4-8798-f9ad14f973c7" providerId="ADAL" clId="{267F0F77-06B0-467C-AEB1-64D4C3C07C92}" dt="2023-10-04T06:50:42.990" v="8712" actId="1076"/>
          <ac:picMkLst>
            <pc:docMk/>
            <pc:sldMk cId="3120845671" sldId="278"/>
            <ac:picMk id="2" creationId="{532057BC-939C-4284-BC94-CF4A9C0F346F}"/>
          </ac:picMkLst>
        </pc:picChg>
        <pc:picChg chg="add del mod">
          <ac:chgData name="Magalie POMMIER - POK SAS" userId="428126f9-6334-40f4-8798-f9ad14f973c7" providerId="ADAL" clId="{267F0F77-06B0-467C-AEB1-64D4C3C07C92}" dt="2023-10-04T06:42:23.552" v="8710" actId="478"/>
          <ac:picMkLst>
            <pc:docMk/>
            <pc:sldMk cId="3120845671" sldId="278"/>
            <ac:picMk id="11" creationId="{617F5951-68BB-BAE0-9833-75F46EB5B120}"/>
          </ac:picMkLst>
        </pc:picChg>
      </pc:sldChg>
      <pc:sldChg chg="modSp del mod">
        <pc:chgData name="Magalie POMMIER - POK SAS" userId="428126f9-6334-40f4-8798-f9ad14f973c7" providerId="ADAL" clId="{267F0F77-06B0-467C-AEB1-64D4C3C07C92}" dt="2023-10-04T07:34:01.148" v="9282" actId="2696"/>
        <pc:sldMkLst>
          <pc:docMk/>
          <pc:sldMk cId="939155511" sldId="296"/>
        </pc:sldMkLst>
        <pc:spChg chg="mod">
          <ac:chgData name="Magalie POMMIER - POK SAS" userId="428126f9-6334-40f4-8798-f9ad14f973c7" providerId="ADAL" clId="{267F0F77-06B0-467C-AEB1-64D4C3C07C92}" dt="2023-10-03T13:19:35.432" v="7057" actId="1076"/>
          <ac:spMkLst>
            <pc:docMk/>
            <pc:sldMk cId="939155511" sldId="296"/>
            <ac:spMk id="3" creationId="{00000000-0000-0000-0000-000000000000}"/>
          </ac:spMkLst>
        </pc:spChg>
      </pc:sldChg>
      <pc:sldChg chg="addSp delSp modSp del mod delAnim modAnim modNotesTx">
        <pc:chgData name="Magalie POMMIER - POK SAS" userId="428126f9-6334-40f4-8798-f9ad14f973c7" providerId="ADAL" clId="{267F0F77-06B0-467C-AEB1-64D4C3C07C92}" dt="2023-10-03T12:36:53.250" v="6331" actId="2696"/>
        <pc:sldMkLst>
          <pc:docMk/>
          <pc:sldMk cId="1336060864" sldId="309"/>
        </pc:sldMkLst>
        <pc:spChg chg="add del mod">
          <ac:chgData name="Magalie POMMIER - POK SAS" userId="428126f9-6334-40f4-8798-f9ad14f973c7" providerId="ADAL" clId="{267F0F77-06B0-467C-AEB1-64D4C3C07C92}" dt="2023-09-29T06:15:25.640" v="482" actId="478"/>
          <ac:spMkLst>
            <pc:docMk/>
            <pc:sldMk cId="1336060864" sldId="309"/>
            <ac:spMk id="2" creationId="{C4A8B13A-FF69-94F9-7F17-DEFC42C3890E}"/>
          </ac:spMkLst>
        </pc:spChg>
        <pc:spChg chg="mod">
          <ac:chgData name="Magalie POMMIER - POK SAS" userId="428126f9-6334-40f4-8798-f9ad14f973c7" providerId="ADAL" clId="{267F0F77-06B0-467C-AEB1-64D4C3C07C92}" dt="2023-09-29T06:26:07.453" v="671" actId="255"/>
          <ac:spMkLst>
            <pc:docMk/>
            <pc:sldMk cId="1336060864" sldId="309"/>
            <ac:spMk id="5" creationId="{D7DE8FD9-2AAE-6C34-F91A-4E8EB371F615}"/>
          </ac:spMkLst>
        </pc:spChg>
        <pc:picChg chg="add mod">
          <ac:chgData name="Magalie POMMIER - POK SAS" userId="428126f9-6334-40f4-8798-f9ad14f973c7" providerId="ADAL" clId="{267F0F77-06B0-467C-AEB1-64D4C3C07C92}" dt="2023-09-29T06:15:51.005" v="486" actId="1076"/>
          <ac:picMkLst>
            <pc:docMk/>
            <pc:sldMk cId="1336060864" sldId="309"/>
            <ac:picMk id="6" creationId="{C82A7E36-DBAB-3F22-2F2E-A018A512E97B}"/>
          </ac:picMkLst>
        </pc:picChg>
        <pc:picChg chg="add del mod">
          <ac:chgData name="Magalie POMMIER - POK SAS" userId="428126f9-6334-40f4-8798-f9ad14f973c7" providerId="ADAL" clId="{267F0F77-06B0-467C-AEB1-64D4C3C07C92}" dt="2023-09-29T06:18:20.912" v="490" actId="478"/>
          <ac:picMkLst>
            <pc:docMk/>
            <pc:sldMk cId="1336060864" sldId="309"/>
            <ac:picMk id="7" creationId="{D593DD02-9693-DC6F-6E75-A1E6FD3BE7FD}"/>
          </ac:picMkLst>
        </pc:picChg>
        <pc:picChg chg="add mod">
          <ac:chgData name="Magalie POMMIER - POK SAS" userId="428126f9-6334-40f4-8798-f9ad14f973c7" providerId="ADAL" clId="{267F0F77-06B0-467C-AEB1-64D4C3C07C92}" dt="2023-09-29T06:18:37.141" v="492" actId="1076"/>
          <ac:picMkLst>
            <pc:docMk/>
            <pc:sldMk cId="1336060864" sldId="309"/>
            <ac:picMk id="8" creationId="{9E0BF581-4C02-0D8E-71B1-668ED8672D7C}"/>
          </ac:picMkLst>
        </pc:picChg>
      </pc:sldChg>
      <pc:sldChg chg="addSp delSp modSp new del mod ord modAnim">
        <pc:chgData name="Magalie POMMIER - POK SAS" userId="428126f9-6334-40f4-8798-f9ad14f973c7" providerId="ADAL" clId="{267F0F77-06B0-467C-AEB1-64D4C3C07C92}" dt="2023-10-04T07:34:32.181" v="9283" actId="2696"/>
        <pc:sldMkLst>
          <pc:docMk/>
          <pc:sldMk cId="2949801378" sldId="312"/>
        </pc:sldMkLst>
        <pc:spChg chg="del">
          <ac:chgData name="Magalie POMMIER - POK SAS" userId="428126f9-6334-40f4-8798-f9ad14f973c7" providerId="ADAL" clId="{267F0F77-06B0-467C-AEB1-64D4C3C07C92}" dt="2023-09-29T07:45:20.403" v="2170" actId="478"/>
          <ac:spMkLst>
            <pc:docMk/>
            <pc:sldMk cId="2949801378" sldId="312"/>
            <ac:spMk id="2" creationId="{AE28C363-5BA5-B3CC-220D-150957E1D640}"/>
          </ac:spMkLst>
        </pc:spChg>
        <pc:spChg chg="del">
          <ac:chgData name="Magalie POMMIER - POK SAS" userId="428126f9-6334-40f4-8798-f9ad14f973c7" providerId="ADAL" clId="{267F0F77-06B0-467C-AEB1-64D4C3C07C92}" dt="2023-09-29T07:45:21.443" v="2171" actId="478"/>
          <ac:spMkLst>
            <pc:docMk/>
            <pc:sldMk cId="2949801378" sldId="312"/>
            <ac:spMk id="4" creationId="{65353FE2-F821-4594-BC82-A6F6145C4CE5}"/>
          </ac:spMkLst>
        </pc:spChg>
        <pc:spChg chg="mod">
          <ac:chgData name="Magalie POMMIER - POK SAS" userId="428126f9-6334-40f4-8798-f9ad14f973c7" providerId="ADAL" clId="{267F0F77-06B0-467C-AEB1-64D4C3C07C92}" dt="2023-09-29T08:48:39.101" v="6229" actId="20577"/>
          <ac:spMkLst>
            <pc:docMk/>
            <pc:sldMk cId="2949801378" sldId="312"/>
            <ac:spMk id="5" creationId="{0FA8DDA3-3857-DA49-A9AD-6D344E0AE76E}"/>
          </ac:spMkLst>
        </pc:spChg>
        <pc:spChg chg="add mod">
          <ac:chgData name="Magalie POMMIER - POK SAS" userId="428126f9-6334-40f4-8798-f9ad14f973c7" providerId="ADAL" clId="{267F0F77-06B0-467C-AEB1-64D4C3C07C92}" dt="2023-09-29T07:51:58.092" v="3226" actId="20577"/>
          <ac:spMkLst>
            <pc:docMk/>
            <pc:sldMk cId="2949801378" sldId="312"/>
            <ac:spMk id="6" creationId="{85900163-7CBA-BDD0-76B6-81536DF56139}"/>
          </ac:spMkLst>
        </pc:spChg>
        <pc:picChg chg="add mod">
          <ac:chgData name="Magalie POMMIER - POK SAS" userId="428126f9-6334-40f4-8798-f9ad14f973c7" providerId="ADAL" clId="{267F0F77-06B0-467C-AEB1-64D4C3C07C92}" dt="2023-09-29T08:54:04.172" v="6245" actId="1076"/>
          <ac:picMkLst>
            <pc:docMk/>
            <pc:sldMk cId="2949801378" sldId="312"/>
            <ac:picMk id="7" creationId="{3D357ABF-C9B9-F25D-2986-179A6658F0E2}"/>
          </ac:picMkLst>
        </pc:picChg>
      </pc:sldChg>
      <pc:sldChg chg="addSp delSp modSp new del mod ord modAnim">
        <pc:chgData name="Magalie POMMIER - POK SAS" userId="428126f9-6334-40f4-8798-f9ad14f973c7" providerId="ADAL" clId="{267F0F77-06B0-467C-AEB1-64D4C3C07C92}" dt="2023-10-04T07:33:49.621" v="9281" actId="2696"/>
        <pc:sldMkLst>
          <pc:docMk/>
          <pc:sldMk cId="2468131688" sldId="313"/>
        </pc:sldMkLst>
        <pc:spChg chg="del">
          <ac:chgData name="Magalie POMMIER - POK SAS" userId="428126f9-6334-40f4-8798-f9ad14f973c7" providerId="ADAL" clId="{267F0F77-06B0-467C-AEB1-64D4C3C07C92}" dt="2023-09-29T07:52:33.805" v="3228" actId="478"/>
          <ac:spMkLst>
            <pc:docMk/>
            <pc:sldMk cId="2468131688" sldId="313"/>
            <ac:spMk id="2" creationId="{2E435CBD-FC44-65B4-B49D-A72C554515C0}"/>
          </ac:spMkLst>
        </pc:spChg>
        <pc:spChg chg="del">
          <ac:chgData name="Magalie POMMIER - POK SAS" userId="428126f9-6334-40f4-8798-f9ad14f973c7" providerId="ADAL" clId="{267F0F77-06B0-467C-AEB1-64D4C3C07C92}" dt="2023-09-29T07:52:34.692" v="3229" actId="478"/>
          <ac:spMkLst>
            <pc:docMk/>
            <pc:sldMk cId="2468131688" sldId="313"/>
            <ac:spMk id="3" creationId="{C4005B24-638F-1167-9399-47F7362701E0}"/>
          </ac:spMkLst>
        </pc:spChg>
        <pc:spChg chg="del">
          <ac:chgData name="Magalie POMMIER - POK SAS" userId="428126f9-6334-40f4-8798-f9ad14f973c7" providerId="ADAL" clId="{267F0F77-06B0-467C-AEB1-64D4C3C07C92}" dt="2023-09-29T07:52:32.620" v="3227" actId="478"/>
          <ac:spMkLst>
            <pc:docMk/>
            <pc:sldMk cId="2468131688" sldId="313"/>
            <ac:spMk id="5" creationId="{16E6E4FF-9C5B-EF34-BE7B-191F6A1B3DA2}"/>
          </ac:spMkLst>
        </pc:spChg>
        <pc:spChg chg="mod">
          <ac:chgData name="Magalie POMMIER - POK SAS" userId="428126f9-6334-40f4-8798-f9ad14f973c7" providerId="ADAL" clId="{267F0F77-06B0-467C-AEB1-64D4C3C07C92}" dt="2023-09-29T08:48:45.821" v="6243" actId="20577"/>
          <ac:spMkLst>
            <pc:docMk/>
            <pc:sldMk cId="2468131688" sldId="313"/>
            <ac:spMk id="6" creationId="{40A3ADF6-1112-D432-1CF8-473C3A98AAAE}"/>
          </ac:spMkLst>
        </pc:spChg>
        <pc:spChg chg="add mod">
          <ac:chgData name="Magalie POMMIER - POK SAS" userId="428126f9-6334-40f4-8798-f9ad14f973c7" providerId="ADAL" clId="{267F0F77-06B0-467C-AEB1-64D4C3C07C92}" dt="2023-09-29T08:48:20.685" v="6215" actId="20577"/>
          <ac:spMkLst>
            <pc:docMk/>
            <pc:sldMk cId="2468131688" sldId="313"/>
            <ac:spMk id="7" creationId="{F241B94A-FDD7-336E-B1E6-195E56C2E077}"/>
          </ac:spMkLst>
        </pc:spChg>
        <pc:picChg chg="add mod">
          <ac:chgData name="Magalie POMMIER - POK SAS" userId="428126f9-6334-40f4-8798-f9ad14f973c7" providerId="ADAL" clId="{267F0F77-06B0-467C-AEB1-64D4C3C07C92}" dt="2023-09-29T08:58:44.590" v="6247" actId="1076"/>
          <ac:picMkLst>
            <pc:docMk/>
            <pc:sldMk cId="2468131688" sldId="313"/>
            <ac:picMk id="8" creationId="{90554791-FF03-6858-5FC7-8C95DE2D3D3E}"/>
          </ac:picMkLst>
        </pc:picChg>
      </pc:sldChg>
      <pc:sldChg chg="delSp modSp new mod ord">
        <pc:chgData name="Magalie POMMIER - POK SAS" userId="428126f9-6334-40f4-8798-f9ad14f973c7" providerId="ADAL" clId="{267F0F77-06B0-467C-AEB1-64D4C3C07C92}" dt="2023-09-29T08:46:58.293" v="6207" actId="1076"/>
        <pc:sldMkLst>
          <pc:docMk/>
          <pc:sldMk cId="872411128" sldId="314"/>
        </pc:sldMkLst>
        <pc:spChg chg="del">
          <ac:chgData name="Magalie POMMIER - POK SAS" userId="428126f9-6334-40f4-8798-f9ad14f973c7" providerId="ADAL" clId="{267F0F77-06B0-467C-AEB1-64D4C3C07C92}" dt="2023-09-29T08:03:27.644" v="4042" actId="478"/>
          <ac:spMkLst>
            <pc:docMk/>
            <pc:sldMk cId="872411128" sldId="314"/>
            <ac:spMk id="2" creationId="{11BCCD3E-0E33-325B-4A1E-7733C3AE5BA6}"/>
          </ac:spMkLst>
        </pc:spChg>
        <pc:spChg chg="mod">
          <ac:chgData name="Magalie POMMIER - POK SAS" userId="428126f9-6334-40f4-8798-f9ad14f973c7" providerId="ADAL" clId="{267F0F77-06B0-467C-AEB1-64D4C3C07C92}" dt="2023-09-29T08:46:58.293" v="6207" actId="1076"/>
          <ac:spMkLst>
            <pc:docMk/>
            <pc:sldMk cId="872411128" sldId="314"/>
            <ac:spMk id="3" creationId="{DBD2E666-5698-791E-F02B-571267817BC1}"/>
          </ac:spMkLst>
        </pc:spChg>
      </pc:sldChg>
      <pc:sldChg chg="addSp delSp modSp new mod ord">
        <pc:chgData name="Magalie POMMIER - POK SAS" userId="428126f9-6334-40f4-8798-f9ad14f973c7" providerId="ADAL" clId="{267F0F77-06B0-467C-AEB1-64D4C3C07C92}" dt="2023-10-04T07:47:28" v="9444" actId="1076"/>
        <pc:sldMkLst>
          <pc:docMk/>
          <pc:sldMk cId="1203370934" sldId="315"/>
        </pc:sldMkLst>
        <pc:spChg chg="del">
          <ac:chgData name="Magalie POMMIER - POK SAS" userId="428126f9-6334-40f4-8798-f9ad14f973c7" providerId="ADAL" clId="{267F0F77-06B0-467C-AEB1-64D4C3C07C92}" dt="2023-09-29T08:04:13.530" v="4169" actId="478"/>
          <ac:spMkLst>
            <pc:docMk/>
            <pc:sldMk cId="1203370934" sldId="315"/>
            <ac:spMk id="2" creationId="{451CA594-E1F3-35C5-6D7D-68582AC80C96}"/>
          </ac:spMkLst>
        </pc:spChg>
        <pc:spChg chg="del">
          <ac:chgData name="Magalie POMMIER - POK SAS" userId="428126f9-6334-40f4-8798-f9ad14f973c7" providerId="ADAL" clId="{267F0F77-06B0-467C-AEB1-64D4C3C07C92}" dt="2023-09-29T08:04:14.738" v="4170" actId="478"/>
          <ac:spMkLst>
            <pc:docMk/>
            <pc:sldMk cId="1203370934" sldId="315"/>
            <ac:spMk id="4" creationId="{C73DA27A-80D6-A741-A1BB-5172ED00172F}"/>
          </ac:spMkLst>
        </pc:spChg>
        <pc:spChg chg="mod">
          <ac:chgData name="Magalie POMMIER - POK SAS" userId="428126f9-6334-40f4-8798-f9ad14f973c7" providerId="ADAL" clId="{267F0F77-06B0-467C-AEB1-64D4C3C07C92}" dt="2023-09-29T08:27:47.332" v="4742" actId="20577"/>
          <ac:spMkLst>
            <pc:docMk/>
            <pc:sldMk cId="1203370934" sldId="315"/>
            <ac:spMk id="5" creationId="{CE6B2C1D-FCFD-278C-72FD-64C5E37A91FC}"/>
          </ac:spMkLst>
        </pc:spChg>
        <pc:spChg chg="add mod">
          <ac:chgData name="Magalie POMMIER - POK SAS" userId="428126f9-6334-40f4-8798-f9ad14f973c7" providerId="ADAL" clId="{267F0F77-06B0-467C-AEB1-64D4C3C07C92}" dt="2023-10-04T07:47:28" v="9444" actId="1076"/>
          <ac:spMkLst>
            <pc:docMk/>
            <pc:sldMk cId="1203370934" sldId="315"/>
            <ac:spMk id="6" creationId="{DC05FC11-4AAD-2EAF-5A7A-9159A4A31D10}"/>
          </ac:spMkLst>
        </pc:spChg>
      </pc:sldChg>
      <pc:sldChg chg="addSp delSp modSp new mod ord">
        <pc:chgData name="Magalie POMMIER - POK SAS" userId="428126f9-6334-40f4-8798-f9ad14f973c7" providerId="ADAL" clId="{267F0F77-06B0-467C-AEB1-64D4C3C07C92}" dt="2023-10-04T07:47:36.377" v="9446" actId="1076"/>
        <pc:sldMkLst>
          <pc:docMk/>
          <pc:sldMk cId="3677082205" sldId="316"/>
        </pc:sldMkLst>
        <pc:spChg chg="del">
          <ac:chgData name="Magalie POMMIER - POK SAS" userId="428126f9-6334-40f4-8798-f9ad14f973c7" providerId="ADAL" clId="{267F0F77-06B0-467C-AEB1-64D4C3C07C92}" dt="2023-09-29T08:07:47.794" v="4172" actId="478"/>
          <ac:spMkLst>
            <pc:docMk/>
            <pc:sldMk cId="3677082205" sldId="316"/>
            <ac:spMk id="2" creationId="{629E946D-34F2-1977-59F6-5750D45D5DCB}"/>
          </ac:spMkLst>
        </pc:spChg>
        <pc:spChg chg="del">
          <ac:chgData name="Magalie POMMIER - POK SAS" userId="428126f9-6334-40f4-8798-f9ad14f973c7" providerId="ADAL" clId="{267F0F77-06B0-467C-AEB1-64D4C3C07C92}" dt="2023-09-29T08:07:45.633" v="4171" actId="478"/>
          <ac:spMkLst>
            <pc:docMk/>
            <pc:sldMk cId="3677082205" sldId="316"/>
            <ac:spMk id="3" creationId="{62E1BD12-CAD7-FA73-FB58-F15E29E09A58}"/>
          </ac:spMkLst>
        </pc:spChg>
        <pc:spChg chg="del">
          <ac:chgData name="Magalie POMMIER - POK SAS" userId="428126f9-6334-40f4-8798-f9ad14f973c7" providerId="ADAL" clId="{267F0F77-06B0-467C-AEB1-64D4C3C07C92}" dt="2023-09-29T08:07:49.378" v="4173" actId="478"/>
          <ac:spMkLst>
            <pc:docMk/>
            <pc:sldMk cId="3677082205" sldId="316"/>
            <ac:spMk id="5" creationId="{20DCB9D9-519F-4298-EAF7-51D0E78A94AC}"/>
          </ac:spMkLst>
        </pc:spChg>
        <pc:spChg chg="mod">
          <ac:chgData name="Magalie POMMIER - POK SAS" userId="428126f9-6334-40f4-8798-f9ad14f973c7" providerId="ADAL" clId="{267F0F77-06B0-467C-AEB1-64D4C3C07C92}" dt="2023-09-29T08:35:14.556" v="5441" actId="27636"/>
          <ac:spMkLst>
            <pc:docMk/>
            <pc:sldMk cId="3677082205" sldId="316"/>
            <ac:spMk id="6" creationId="{7B3DDE17-4011-DA93-A919-404CE1265A51}"/>
          </ac:spMkLst>
        </pc:spChg>
        <pc:spChg chg="add mod">
          <ac:chgData name="Magalie POMMIER - POK SAS" userId="428126f9-6334-40f4-8798-f9ad14f973c7" providerId="ADAL" clId="{267F0F77-06B0-467C-AEB1-64D4C3C07C92}" dt="2023-10-04T07:47:36.377" v="9446" actId="1076"/>
          <ac:spMkLst>
            <pc:docMk/>
            <pc:sldMk cId="3677082205" sldId="316"/>
            <ac:spMk id="7" creationId="{888DCF25-75FF-FE0C-D513-129314A5367D}"/>
          </ac:spMkLst>
        </pc:spChg>
      </pc:sldChg>
      <pc:sldChg chg="addSp delSp modSp new mod modAnim">
        <pc:chgData name="Magalie POMMIER - POK SAS" userId="428126f9-6334-40f4-8798-f9ad14f973c7" providerId="ADAL" clId="{267F0F77-06B0-467C-AEB1-64D4C3C07C92}" dt="2023-10-04T07:11:24.143" v="8729" actId="1076"/>
        <pc:sldMkLst>
          <pc:docMk/>
          <pc:sldMk cId="79661816" sldId="317"/>
        </pc:sldMkLst>
        <pc:spChg chg="del">
          <ac:chgData name="Magalie POMMIER - POK SAS" userId="428126f9-6334-40f4-8798-f9ad14f973c7" providerId="ADAL" clId="{267F0F77-06B0-467C-AEB1-64D4C3C07C92}" dt="2023-10-03T12:56:38.741" v="6460" actId="478"/>
          <ac:spMkLst>
            <pc:docMk/>
            <pc:sldMk cId="79661816" sldId="317"/>
            <ac:spMk id="3" creationId="{74AED501-C890-FF2E-C24F-3D4D0031AB9D}"/>
          </ac:spMkLst>
        </pc:spChg>
        <pc:spChg chg="mod">
          <ac:chgData name="Magalie POMMIER - POK SAS" userId="428126f9-6334-40f4-8798-f9ad14f973c7" providerId="ADAL" clId="{267F0F77-06B0-467C-AEB1-64D4C3C07C92}" dt="2023-10-03T13:11:52.177" v="6543" actId="1076"/>
          <ac:spMkLst>
            <pc:docMk/>
            <pc:sldMk cId="79661816" sldId="317"/>
            <ac:spMk id="4" creationId="{D0B06F9A-79DB-FBFB-F2FC-410A46C18BE4}"/>
          </ac:spMkLst>
        </pc:spChg>
        <pc:spChg chg="add mod">
          <ac:chgData name="Magalie POMMIER - POK SAS" userId="428126f9-6334-40f4-8798-f9ad14f973c7" providerId="ADAL" clId="{267F0F77-06B0-467C-AEB1-64D4C3C07C92}" dt="2023-10-04T07:07:48.543" v="8726" actId="20577"/>
          <ac:spMkLst>
            <pc:docMk/>
            <pc:sldMk cId="79661816" sldId="317"/>
            <ac:spMk id="5" creationId="{E775C0FA-5FEC-38CE-8892-8FBF14FDFE2A}"/>
          </ac:spMkLst>
        </pc:spChg>
        <pc:picChg chg="add mod">
          <ac:chgData name="Magalie POMMIER - POK SAS" userId="428126f9-6334-40f4-8798-f9ad14f973c7" providerId="ADAL" clId="{267F0F77-06B0-467C-AEB1-64D4C3C07C92}" dt="2023-10-04T07:11:24.143" v="8729" actId="1076"/>
          <ac:picMkLst>
            <pc:docMk/>
            <pc:sldMk cId="79661816" sldId="317"/>
            <ac:picMk id="3" creationId="{DCE29B75-4427-D46C-6AA0-A3801E6B5879}"/>
          </ac:picMkLst>
        </pc:picChg>
      </pc:sldChg>
      <pc:sldChg chg="addSp delSp modSp new mod ord modAnim">
        <pc:chgData name="Magalie POMMIER - POK SAS" userId="428126f9-6334-40f4-8798-f9ad14f973c7" providerId="ADAL" clId="{267F0F77-06B0-467C-AEB1-64D4C3C07C92}" dt="2023-10-04T07:38:36.184" v="9285" actId="1076"/>
        <pc:sldMkLst>
          <pc:docMk/>
          <pc:sldMk cId="4097352891" sldId="318"/>
        </pc:sldMkLst>
        <pc:spChg chg="del">
          <ac:chgData name="Magalie POMMIER - POK SAS" userId="428126f9-6334-40f4-8798-f9ad14f973c7" providerId="ADAL" clId="{267F0F77-06B0-467C-AEB1-64D4C3C07C92}" dt="2023-10-03T13:20:08.464" v="7063" actId="478"/>
          <ac:spMkLst>
            <pc:docMk/>
            <pc:sldMk cId="4097352891" sldId="318"/>
            <ac:spMk id="2" creationId="{85D1D870-7525-AB39-7F15-E6A8C0F299A9}"/>
          </ac:spMkLst>
        </pc:spChg>
        <pc:spChg chg="add mod">
          <ac:chgData name="Magalie POMMIER - POK SAS" userId="428126f9-6334-40f4-8798-f9ad14f973c7" providerId="ADAL" clId="{267F0F77-06B0-467C-AEB1-64D4C3C07C92}" dt="2023-10-04T07:38:36.184" v="9285" actId="1076"/>
          <ac:spMkLst>
            <pc:docMk/>
            <pc:sldMk cId="4097352891" sldId="318"/>
            <ac:spMk id="2" creationId="{C54A7F40-7F76-E04A-16D1-2AFE301FF3D6}"/>
          </ac:spMkLst>
        </pc:spChg>
        <pc:spChg chg="del">
          <ac:chgData name="Magalie POMMIER - POK SAS" userId="428126f9-6334-40f4-8798-f9ad14f973c7" providerId="ADAL" clId="{267F0F77-06B0-467C-AEB1-64D4C3C07C92}" dt="2023-10-03T13:20:07.169" v="7062" actId="478"/>
          <ac:spMkLst>
            <pc:docMk/>
            <pc:sldMk cId="4097352891" sldId="318"/>
            <ac:spMk id="4" creationId="{7F97CDE9-A6C4-0222-990F-F2BD57CDEE50}"/>
          </ac:spMkLst>
        </pc:spChg>
        <pc:spChg chg="add mod">
          <ac:chgData name="Magalie POMMIER - POK SAS" userId="428126f9-6334-40f4-8798-f9ad14f973c7" providerId="ADAL" clId="{267F0F77-06B0-467C-AEB1-64D4C3C07C92}" dt="2023-10-04T07:32:27.296" v="9277" actId="1076"/>
          <ac:spMkLst>
            <pc:docMk/>
            <pc:sldMk cId="4097352891" sldId="318"/>
            <ac:spMk id="4" creationId="{A3F4B887-3510-C40F-6320-D8803E1BD1FF}"/>
          </ac:spMkLst>
        </pc:spChg>
        <pc:spChg chg="add mod">
          <ac:chgData name="Magalie POMMIER - POK SAS" userId="428126f9-6334-40f4-8798-f9ad14f973c7" providerId="ADAL" clId="{267F0F77-06B0-467C-AEB1-64D4C3C07C92}" dt="2023-10-04T07:32:35.120" v="9278" actId="1076"/>
          <ac:spMkLst>
            <pc:docMk/>
            <pc:sldMk cId="4097352891" sldId="318"/>
            <ac:spMk id="5" creationId="{B6F78FF8-4CBD-0D93-2460-369A57AABD76}"/>
          </ac:spMkLst>
        </pc:spChg>
        <pc:spChg chg="del">
          <ac:chgData name="Magalie POMMIER - POK SAS" userId="428126f9-6334-40f4-8798-f9ad14f973c7" providerId="ADAL" clId="{267F0F77-06B0-467C-AEB1-64D4C3C07C92}" dt="2023-10-03T13:20:05.921" v="7061" actId="478"/>
          <ac:spMkLst>
            <pc:docMk/>
            <pc:sldMk cId="4097352891" sldId="318"/>
            <ac:spMk id="5" creationId="{D225010B-6573-637E-3E6C-4E8149EB4914}"/>
          </ac:spMkLst>
        </pc:spChg>
        <pc:spChg chg="add del mod">
          <ac:chgData name="Magalie POMMIER - POK SAS" userId="428126f9-6334-40f4-8798-f9ad14f973c7" providerId="ADAL" clId="{267F0F77-06B0-467C-AEB1-64D4C3C07C92}" dt="2023-10-04T07:14:19.752" v="8911" actId="478"/>
          <ac:spMkLst>
            <pc:docMk/>
            <pc:sldMk cId="4097352891" sldId="318"/>
            <ac:spMk id="6" creationId="{2239916E-C559-8D02-F046-0CD3791F10A5}"/>
          </ac:spMkLst>
        </pc:spChg>
        <pc:spChg chg="add mod">
          <ac:chgData name="Magalie POMMIER - POK SAS" userId="428126f9-6334-40f4-8798-f9ad14f973c7" providerId="ADAL" clId="{267F0F77-06B0-467C-AEB1-64D4C3C07C92}" dt="2023-10-04T07:12:26.849" v="8778" actId="404"/>
          <ac:spMkLst>
            <pc:docMk/>
            <pc:sldMk cId="4097352891" sldId="318"/>
            <ac:spMk id="7" creationId="{C0983C88-DA11-0930-6BFD-E1B9675BFD67}"/>
          </ac:spMkLst>
        </pc:spChg>
        <pc:spChg chg="add del mod">
          <ac:chgData name="Magalie POMMIER - POK SAS" userId="428126f9-6334-40f4-8798-f9ad14f973c7" providerId="ADAL" clId="{267F0F77-06B0-467C-AEB1-64D4C3C07C92}" dt="2023-10-03T13:52:37.761" v="7668"/>
          <ac:spMkLst>
            <pc:docMk/>
            <pc:sldMk cId="4097352891" sldId="318"/>
            <ac:spMk id="8" creationId="{AE3ED999-70C0-D7BB-5815-8679F06D0C85}"/>
          </ac:spMkLst>
        </pc:spChg>
        <pc:spChg chg="add del mod">
          <ac:chgData name="Magalie POMMIER - POK SAS" userId="428126f9-6334-40f4-8798-f9ad14f973c7" providerId="ADAL" clId="{267F0F77-06B0-467C-AEB1-64D4C3C07C92}" dt="2023-10-04T07:12:27.563" v="8780"/>
          <ac:spMkLst>
            <pc:docMk/>
            <pc:sldMk cId="4097352891" sldId="318"/>
            <ac:spMk id="9" creationId="{20A7AECA-C84E-EE69-B517-4988EBAC3634}"/>
          </ac:spMkLst>
        </pc:spChg>
        <pc:graphicFrameChg chg="add del mod modGraphic">
          <ac:chgData name="Magalie POMMIER - POK SAS" userId="428126f9-6334-40f4-8798-f9ad14f973c7" providerId="ADAL" clId="{267F0F77-06B0-467C-AEB1-64D4C3C07C92}" dt="2023-10-03T13:37:21.704" v="7426" actId="478"/>
          <ac:graphicFrameMkLst>
            <pc:docMk/>
            <pc:sldMk cId="4097352891" sldId="318"/>
            <ac:graphicFrameMk id="6" creationId="{39FB377C-2B85-8DFC-AF8A-7C47FFFC5352}"/>
          </ac:graphicFrameMkLst>
        </pc:graphicFrameChg>
        <pc:graphicFrameChg chg="add mod modGraphic">
          <ac:chgData name="Magalie POMMIER - POK SAS" userId="428126f9-6334-40f4-8798-f9ad14f973c7" providerId="ADAL" clId="{267F0F77-06B0-467C-AEB1-64D4C3C07C92}" dt="2023-10-04T07:32:21.104" v="9275" actId="1076"/>
          <ac:graphicFrameMkLst>
            <pc:docMk/>
            <pc:sldMk cId="4097352891" sldId="318"/>
            <ac:graphicFrameMk id="8" creationId="{4211E445-FBDE-D130-45DC-D6437AC68812}"/>
          </ac:graphicFrameMkLst>
        </pc:graphicFrameChg>
        <pc:picChg chg="add mod">
          <ac:chgData name="Magalie POMMIER - POK SAS" userId="428126f9-6334-40f4-8798-f9ad14f973c7" providerId="ADAL" clId="{267F0F77-06B0-467C-AEB1-64D4C3C07C92}" dt="2023-10-04T07:33:23.576" v="9280" actId="1076"/>
          <ac:picMkLst>
            <pc:docMk/>
            <pc:sldMk cId="4097352891" sldId="318"/>
            <ac:picMk id="10" creationId="{756AC647-74A1-BA76-1993-5519E7BB388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C8600-4C25-4470-AC31-5E70B731CD68}" type="datetimeFigureOut">
              <a:rPr lang="fr-FR" smtClean="0"/>
              <a:t>05/10/2023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268B6-101A-437F-ACD1-7D7A66FCFA76}" type="slidenum">
              <a:rPr lang="fr-FR" smtClean="0"/>
              <a:t>‹N°›</a:t>
            </a:fld>
            <a:endParaRPr lang="fr-FR"/>
          </a:p>
        </p:txBody>
      </p:sp>
    </p:spTree>
    <p:extLst>
      <p:ext uri="{BB962C8B-B14F-4D97-AF65-F5344CB8AC3E}">
        <p14:creationId xmlns:p14="http://schemas.microsoft.com/office/powerpoint/2010/main" val="2501266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9" name="Imag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67" t="10173" r="-67" b="29705"/>
          <a:stretch/>
        </p:blipFill>
        <p:spPr>
          <a:xfrm>
            <a:off x="0" y="-8238"/>
            <a:ext cx="12192000" cy="4868562"/>
          </a:xfrm>
          <a:prstGeom prst="rect">
            <a:avLst/>
          </a:prstGeom>
        </p:spPr>
      </p:pic>
      <p:sp>
        <p:nvSpPr>
          <p:cNvPr id="3" name="Sous-titre 2"/>
          <p:cNvSpPr>
            <a:spLocks noGrp="1"/>
          </p:cNvSpPr>
          <p:nvPr>
            <p:ph type="subTitle" idx="1"/>
          </p:nvPr>
        </p:nvSpPr>
        <p:spPr>
          <a:xfrm>
            <a:off x="838200" y="5369439"/>
            <a:ext cx="8508739" cy="477795"/>
          </a:xfrm>
        </p:spPr>
        <p:txBody>
          <a:bodyPr/>
          <a:lstStyle>
            <a:lvl1pPr marL="0" indent="0" algn="just">
              <a:buNone/>
              <a:defRPr sz="2400" b="1">
                <a:solidFill>
                  <a:srgbClr val="FF0000"/>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0" name="Rectangle 9"/>
          <p:cNvSpPr/>
          <p:nvPr userDrawn="1"/>
        </p:nvSpPr>
        <p:spPr>
          <a:xfrm>
            <a:off x="1046204" y="2030627"/>
            <a:ext cx="6590271" cy="790832"/>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046204" y="2117123"/>
            <a:ext cx="6590271" cy="654908"/>
          </a:xfrm>
          <a:prstGeom prst="rect">
            <a:avLst/>
          </a:prstGeom>
        </p:spPr>
        <p:txBody>
          <a:bodyPr anchor="b">
            <a:normAutofit/>
          </a:bodyPr>
          <a:lstStyle>
            <a:lvl1pPr algn="ctr">
              <a:defRPr sz="4000">
                <a:solidFill>
                  <a:schemeClr val="bg1"/>
                </a:solidFill>
                <a:latin typeface="DejaVu Sans" panose="020B0603030804020204" pitchFamily="34" charset="0"/>
                <a:ea typeface="DejaVu Sans" panose="020B0603030804020204" pitchFamily="34" charset="0"/>
                <a:cs typeface="DejaVu Sans" panose="020B0603030804020204" pitchFamily="34" charset="0"/>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46939" y="3970637"/>
            <a:ext cx="2508875" cy="1136822"/>
          </a:xfrm>
          <a:prstGeom prst="rect">
            <a:avLst/>
          </a:prstGeom>
        </p:spPr>
      </p:pic>
      <p:sp>
        <p:nvSpPr>
          <p:cNvPr id="12" name="ZoneTexte 11"/>
          <p:cNvSpPr txBox="1"/>
          <p:nvPr userDrawn="1"/>
        </p:nvSpPr>
        <p:spPr>
          <a:xfrm>
            <a:off x="9346939" y="5124849"/>
            <a:ext cx="2508875" cy="338554"/>
          </a:xfrm>
          <a:prstGeom prst="rect">
            <a:avLst/>
          </a:prstGeom>
          <a:noFill/>
        </p:spPr>
        <p:txBody>
          <a:bodyPr wrap="square" rtlCol="0">
            <a:spAutoFit/>
          </a:bodyPr>
          <a:lstStyle/>
          <a:p>
            <a:pPr algn="ctr"/>
            <a:r>
              <a:rPr lang="fr-FR" sz="1600" b="1">
                <a:solidFill>
                  <a:srgbClr val="E30613"/>
                </a:solidFill>
                <a:latin typeface="DejaVu Sans" panose="020B0603030804020204" pitchFamily="34" charset="0"/>
                <a:ea typeface="DejaVu Sans" panose="020B0603030804020204" pitchFamily="34" charset="0"/>
                <a:cs typeface="DejaVu Sans" panose="020B0603030804020204" pitchFamily="34" charset="0"/>
              </a:rPr>
              <a:t>www.pok.fr</a:t>
            </a:r>
          </a:p>
        </p:txBody>
      </p:sp>
    </p:spTree>
    <p:extLst>
      <p:ext uri="{BB962C8B-B14F-4D97-AF65-F5344CB8AC3E}">
        <p14:creationId xmlns:p14="http://schemas.microsoft.com/office/powerpoint/2010/main" val="420674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815975"/>
          </a:xfrm>
          <a:prstGeom prst="rect">
            <a:avLst/>
          </a:prstGeom>
        </p:spPr>
        <p:txBody>
          <a:bodyPr/>
          <a:lstStyle/>
          <a:p>
            <a:r>
              <a:rPr lang="fr-FR"/>
              <a:t>Modifiez le style du titre</a:t>
            </a:r>
          </a:p>
        </p:txBody>
      </p:sp>
      <p:sp>
        <p:nvSpPr>
          <p:cNvPr id="3" name="Espace réservé du texte vertical 2"/>
          <p:cNvSpPr>
            <a:spLocks noGrp="1"/>
          </p:cNvSpPr>
          <p:nvPr>
            <p:ph type="body" orient="vert" idx="1"/>
          </p:nvPr>
        </p:nvSpPr>
        <p:spPr>
          <a:xfrm>
            <a:off x="838200" y="1983987"/>
            <a:ext cx="10515600" cy="4192975"/>
          </a:xfrm>
        </p:spPr>
        <p:txBody>
          <a:bodyPr vert="eaVert"/>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9" name="Connecteur droit 8"/>
          <p:cNvCxnSpPr/>
          <p:nvPr userDrawn="1"/>
        </p:nvCxnSpPr>
        <p:spPr>
          <a:xfrm>
            <a:off x="838200" y="1690688"/>
            <a:ext cx="105156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numéro de diapositive 9">
            <a:extLst>
              <a:ext uri="{FF2B5EF4-FFF2-40B4-BE49-F238E27FC236}">
                <a16:creationId xmlns:a16="http://schemas.microsoft.com/office/drawing/2014/main" id="{9D0E0A2A-8541-305C-7CE3-E2CD089BD29B}"/>
              </a:ext>
            </a:extLst>
          </p:cNvPr>
          <p:cNvSpPr>
            <a:spLocks noGrp="1"/>
          </p:cNvSpPr>
          <p:nvPr>
            <p:ph type="sldNum" sz="quarter" idx="10"/>
          </p:nvPr>
        </p:nvSpPr>
        <p:spPr/>
        <p:txBody>
          <a:bodyPr/>
          <a:lstStyle/>
          <a:p>
            <a:fld id="{07BBA289-C7AD-49A4-B28C-D3389E1EE99E}" type="slidenum">
              <a:rPr lang="fr-FR" smtClean="0"/>
              <a:pPr/>
              <a:t>‹N°›</a:t>
            </a:fld>
            <a:endParaRPr lang="fr-FR"/>
          </a:p>
        </p:txBody>
      </p:sp>
    </p:spTree>
    <p:extLst>
      <p:ext uri="{BB962C8B-B14F-4D97-AF65-F5344CB8AC3E}">
        <p14:creationId xmlns:p14="http://schemas.microsoft.com/office/powerpoint/2010/main" val="129576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580870" cy="5811838"/>
          </a:xfrm>
        </p:spPr>
        <p:txBody>
          <a:bodyPr vert="eaVert"/>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9" name="Connecteur droit 8"/>
          <p:cNvCxnSpPr/>
          <p:nvPr userDrawn="1"/>
        </p:nvCxnSpPr>
        <p:spPr>
          <a:xfrm>
            <a:off x="8724900" y="365125"/>
            <a:ext cx="0" cy="5811838"/>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numéro de diapositive 9">
            <a:extLst>
              <a:ext uri="{FF2B5EF4-FFF2-40B4-BE49-F238E27FC236}">
                <a16:creationId xmlns:a16="http://schemas.microsoft.com/office/drawing/2014/main" id="{51FBED14-FE4C-A845-8EEB-3054FE3BD966}"/>
              </a:ext>
            </a:extLst>
          </p:cNvPr>
          <p:cNvSpPr>
            <a:spLocks noGrp="1"/>
          </p:cNvSpPr>
          <p:nvPr>
            <p:ph type="sldNum" sz="quarter" idx="10"/>
          </p:nvPr>
        </p:nvSpPr>
        <p:spPr/>
        <p:txBody>
          <a:bodyPr/>
          <a:lstStyle/>
          <a:p>
            <a:fld id="{07BBA289-C7AD-49A4-B28C-D3389E1EE99E}" type="slidenum">
              <a:rPr lang="fr-FR" smtClean="0"/>
              <a:pPr/>
              <a:t>‹N°›</a:t>
            </a:fld>
            <a:endParaRPr lang="fr-FR"/>
          </a:p>
        </p:txBody>
      </p:sp>
    </p:spTree>
    <p:extLst>
      <p:ext uri="{BB962C8B-B14F-4D97-AF65-F5344CB8AC3E}">
        <p14:creationId xmlns:p14="http://schemas.microsoft.com/office/powerpoint/2010/main" val="377112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F205002-D8A0-044F-68FE-AE7A8FD6762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26356" b="43548"/>
          <a:stretch/>
        </p:blipFill>
        <p:spPr>
          <a:xfrm>
            <a:off x="9827921" y="5035052"/>
            <a:ext cx="2364079" cy="1822948"/>
          </a:xfrm>
          <a:prstGeom prst="rect">
            <a:avLst/>
          </a:prstGeom>
        </p:spPr>
      </p:pic>
      <p:sp>
        <p:nvSpPr>
          <p:cNvPr id="3" name="Espace réservé du contenu 2"/>
          <p:cNvSpPr>
            <a:spLocks noGrp="1"/>
          </p:cNvSpPr>
          <p:nvPr>
            <p:ph idx="1"/>
          </p:nvPr>
        </p:nvSpPr>
        <p:spPr>
          <a:xfrm>
            <a:off x="838200" y="1822948"/>
            <a:ext cx="10515600" cy="4354014"/>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p:cNvSpPr>
            <a:spLocks noGrp="1"/>
          </p:cNvSpPr>
          <p:nvPr>
            <p:ph type="sldNum" sz="quarter" idx="12"/>
          </p:nvPr>
        </p:nvSpPr>
        <p:spPr/>
        <p:txBody>
          <a:bodyPr/>
          <a:lstStyle/>
          <a:p>
            <a:fld id="{07BBA289-C7AD-49A4-B28C-D3389E1EE99E}" type="slidenum">
              <a:rPr lang="fr-FR" smtClean="0"/>
              <a:t>‹N°›</a:t>
            </a:fld>
            <a:endParaRPr lang="fr-FR"/>
          </a:p>
        </p:txBody>
      </p:sp>
      <p:sp>
        <p:nvSpPr>
          <p:cNvPr id="24" name="Sous-titre 2">
            <a:extLst>
              <a:ext uri="{FF2B5EF4-FFF2-40B4-BE49-F238E27FC236}">
                <a16:creationId xmlns:a16="http://schemas.microsoft.com/office/drawing/2014/main" id="{5DA09F41-3902-9731-B932-11B1420F7248}"/>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25" name="Titre 24">
            <a:extLst>
              <a:ext uri="{FF2B5EF4-FFF2-40B4-BE49-F238E27FC236}">
                <a16:creationId xmlns:a16="http://schemas.microsoft.com/office/drawing/2014/main" id="{D4238A32-52B7-5284-AC48-199331FE0AC9}"/>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323914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pic>
        <p:nvPicPr>
          <p:cNvPr id="9" name="Imag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111" t="34579" r="67" b="9215"/>
          <a:stretch/>
        </p:blipFill>
        <p:spPr>
          <a:xfrm>
            <a:off x="0" y="-8238"/>
            <a:ext cx="12191999" cy="4596714"/>
          </a:xfrm>
          <a:prstGeom prst="rect">
            <a:avLst/>
          </a:prstGeom>
        </p:spPr>
      </p:pic>
      <p:sp>
        <p:nvSpPr>
          <p:cNvPr id="10" name="Sous-titre 2"/>
          <p:cNvSpPr>
            <a:spLocks noGrp="1"/>
          </p:cNvSpPr>
          <p:nvPr>
            <p:ph type="subTitle" idx="1"/>
          </p:nvPr>
        </p:nvSpPr>
        <p:spPr>
          <a:xfrm>
            <a:off x="838200" y="5369439"/>
            <a:ext cx="9144000" cy="477795"/>
          </a:xfrm>
        </p:spPr>
        <p:txBody>
          <a:bodyPr/>
          <a:lstStyle>
            <a:lvl1pPr marL="0" indent="0" algn="l">
              <a:buNone/>
              <a:defRPr sz="2400" b="1">
                <a:solidFill>
                  <a:srgbClr val="FF0000"/>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1" name="Rectangle 10"/>
          <p:cNvSpPr/>
          <p:nvPr userDrawn="1"/>
        </p:nvSpPr>
        <p:spPr>
          <a:xfrm>
            <a:off x="838200" y="3422821"/>
            <a:ext cx="6590271" cy="790832"/>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ctrTitle"/>
          </p:nvPr>
        </p:nvSpPr>
        <p:spPr>
          <a:xfrm>
            <a:off x="838200" y="3509317"/>
            <a:ext cx="6590271" cy="654908"/>
          </a:xfrm>
          <a:prstGeom prst="rect">
            <a:avLst/>
          </a:prstGeom>
        </p:spPr>
        <p:txBody>
          <a:bodyPr anchor="b">
            <a:normAutofit/>
          </a:bodyPr>
          <a:lstStyle>
            <a:lvl1pPr algn="ctr">
              <a:defRPr sz="4000">
                <a:solidFill>
                  <a:schemeClr val="bg1"/>
                </a:solidFill>
                <a:latin typeface="DejaVu Sans" panose="020B0603030804020204" pitchFamily="34" charset="0"/>
                <a:ea typeface="DejaVu Sans" panose="020B0603030804020204" pitchFamily="34" charset="0"/>
                <a:cs typeface="DejaVu Sans" panose="020B0603030804020204" pitchFamily="34" charset="0"/>
              </a:defRPr>
            </a:lvl1pPr>
          </a:lstStyle>
          <a:p>
            <a:r>
              <a:rPr lang="fr-FR"/>
              <a:t>Modifiez le style du titre</a:t>
            </a:r>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38701" y="3688878"/>
            <a:ext cx="2508875" cy="1136822"/>
          </a:xfrm>
          <a:prstGeom prst="rect">
            <a:avLst/>
          </a:prstGeom>
        </p:spPr>
      </p:pic>
      <p:sp>
        <p:nvSpPr>
          <p:cNvPr id="14" name="ZoneTexte 13"/>
          <p:cNvSpPr txBox="1"/>
          <p:nvPr userDrawn="1"/>
        </p:nvSpPr>
        <p:spPr>
          <a:xfrm>
            <a:off x="9338701" y="4843090"/>
            <a:ext cx="2508875" cy="338554"/>
          </a:xfrm>
          <a:prstGeom prst="rect">
            <a:avLst/>
          </a:prstGeom>
          <a:noFill/>
        </p:spPr>
        <p:txBody>
          <a:bodyPr wrap="square" rtlCol="0">
            <a:spAutoFit/>
          </a:bodyPr>
          <a:lstStyle/>
          <a:p>
            <a:pPr algn="ctr"/>
            <a:r>
              <a:rPr lang="fr-FR" sz="1600" b="1">
                <a:solidFill>
                  <a:srgbClr val="E30613"/>
                </a:solidFill>
                <a:latin typeface="DejaVu Sans" panose="020B0603030804020204" pitchFamily="34" charset="0"/>
                <a:ea typeface="DejaVu Sans" panose="020B0603030804020204" pitchFamily="34" charset="0"/>
                <a:cs typeface="DejaVu Sans" panose="020B0603030804020204" pitchFamily="34" charset="0"/>
              </a:rPr>
              <a:t>www.pok.fr</a:t>
            </a:r>
          </a:p>
        </p:txBody>
      </p:sp>
    </p:spTree>
    <p:extLst>
      <p:ext uri="{BB962C8B-B14F-4D97-AF65-F5344CB8AC3E}">
        <p14:creationId xmlns:p14="http://schemas.microsoft.com/office/powerpoint/2010/main" val="540585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838200" y="1993557"/>
            <a:ext cx="5181600" cy="4183406"/>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993557"/>
            <a:ext cx="5181600" cy="4183406"/>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1" name="Espace réservé du numéro de diapositive 10">
            <a:extLst>
              <a:ext uri="{FF2B5EF4-FFF2-40B4-BE49-F238E27FC236}">
                <a16:creationId xmlns:a16="http://schemas.microsoft.com/office/drawing/2014/main" id="{294B2716-0AF0-3642-2FCF-50C301C8855B}"/>
              </a:ext>
            </a:extLst>
          </p:cNvPr>
          <p:cNvSpPr>
            <a:spLocks noGrp="1"/>
          </p:cNvSpPr>
          <p:nvPr>
            <p:ph type="sldNum" sz="quarter" idx="10"/>
          </p:nvPr>
        </p:nvSpPr>
        <p:spPr/>
        <p:txBody>
          <a:bodyPr/>
          <a:lstStyle/>
          <a:p>
            <a:fld id="{07BBA289-C7AD-49A4-B28C-D3389E1EE99E}" type="slidenum">
              <a:rPr lang="fr-FR" smtClean="0"/>
              <a:pPr/>
              <a:t>‹N°›</a:t>
            </a:fld>
            <a:endParaRPr lang="fr-FR"/>
          </a:p>
        </p:txBody>
      </p:sp>
      <p:pic>
        <p:nvPicPr>
          <p:cNvPr id="12" name="Image 11">
            <a:extLst>
              <a:ext uri="{FF2B5EF4-FFF2-40B4-BE49-F238E27FC236}">
                <a16:creationId xmlns:a16="http://schemas.microsoft.com/office/drawing/2014/main" id="{B5916899-8D61-39AF-668D-CB28C227604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1940"/>
          <a:stretch/>
        </p:blipFill>
        <p:spPr>
          <a:xfrm>
            <a:off x="11551197" y="4908883"/>
            <a:ext cx="643500" cy="1698859"/>
          </a:xfrm>
          <a:prstGeom prst="rect">
            <a:avLst/>
          </a:prstGeom>
        </p:spPr>
      </p:pic>
      <p:pic>
        <p:nvPicPr>
          <p:cNvPr id="13" name="Image 12">
            <a:extLst>
              <a:ext uri="{FF2B5EF4-FFF2-40B4-BE49-F238E27FC236}">
                <a16:creationId xmlns:a16="http://schemas.microsoft.com/office/drawing/2014/main" id="{0652E4CE-CD56-6BF9-68DD-F0F42EBF369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65869"/>
          <a:stretch/>
        </p:blipFill>
        <p:spPr>
          <a:xfrm>
            <a:off x="9868167" y="6098970"/>
            <a:ext cx="2225038" cy="763076"/>
          </a:xfrm>
          <a:prstGeom prst="rect">
            <a:avLst/>
          </a:prstGeom>
        </p:spPr>
      </p:pic>
      <p:sp>
        <p:nvSpPr>
          <p:cNvPr id="15" name="Sous-titre 2">
            <a:extLst>
              <a:ext uri="{FF2B5EF4-FFF2-40B4-BE49-F238E27FC236}">
                <a16:creationId xmlns:a16="http://schemas.microsoft.com/office/drawing/2014/main" id="{8C1F23CD-E5A4-92A1-CCB9-43235CE84D52}"/>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6" name="Titre 15">
            <a:extLst>
              <a:ext uri="{FF2B5EF4-FFF2-40B4-BE49-F238E27FC236}">
                <a16:creationId xmlns:a16="http://schemas.microsoft.com/office/drawing/2014/main" id="{B5AE0614-1119-132B-09D1-92C14F0BE16C}"/>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9386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9788" y="1993557"/>
            <a:ext cx="5157787" cy="511518"/>
          </a:xfrm>
        </p:spPr>
        <p:txBody>
          <a:bodyPr anchor="b"/>
          <a:lstStyle>
            <a:lvl1pPr marL="0" indent="0" algn="jus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993557"/>
            <a:ext cx="5183188" cy="511518"/>
          </a:xfrm>
        </p:spPr>
        <p:txBody>
          <a:bodyPr anchor="b"/>
          <a:lstStyle>
            <a:lvl1pPr marL="0" indent="0" algn="jus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3" name="Espace réservé du numéro de diapositive 12">
            <a:extLst>
              <a:ext uri="{FF2B5EF4-FFF2-40B4-BE49-F238E27FC236}">
                <a16:creationId xmlns:a16="http://schemas.microsoft.com/office/drawing/2014/main" id="{894A08B9-FA0F-C21E-3E7F-585A2854A11B}"/>
              </a:ext>
            </a:extLst>
          </p:cNvPr>
          <p:cNvSpPr>
            <a:spLocks noGrp="1"/>
          </p:cNvSpPr>
          <p:nvPr>
            <p:ph type="sldNum" sz="quarter" idx="10"/>
          </p:nvPr>
        </p:nvSpPr>
        <p:spPr/>
        <p:txBody>
          <a:bodyPr/>
          <a:lstStyle/>
          <a:p>
            <a:fld id="{07BBA289-C7AD-49A4-B28C-D3389E1EE99E}" type="slidenum">
              <a:rPr lang="fr-FR" smtClean="0"/>
              <a:pPr/>
              <a:t>‹N°›</a:t>
            </a:fld>
            <a:endParaRPr lang="fr-FR"/>
          </a:p>
        </p:txBody>
      </p:sp>
      <p:pic>
        <p:nvPicPr>
          <p:cNvPr id="14" name="Image 13">
            <a:extLst>
              <a:ext uri="{FF2B5EF4-FFF2-40B4-BE49-F238E27FC236}">
                <a16:creationId xmlns:a16="http://schemas.microsoft.com/office/drawing/2014/main" id="{997608C6-F3D4-45DE-4D8F-123D949DCB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1940"/>
          <a:stretch/>
        </p:blipFill>
        <p:spPr>
          <a:xfrm>
            <a:off x="11551197" y="4908883"/>
            <a:ext cx="643500" cy="1698859"/>
          </a:xfrm>
          <a:prstGeom prst="rect">
            <a:avLst/>
          </a:prstGeom>
        </p:spPr>
      </p:pic>
      <p:pic>
        <p:nvPicPr>
          <p:cNvPr id="15" name="Image 14">
            <a:extLst>
              <a:ext uri="{FF2B5EF4-FFF2-40B4-BE49-F238E27FC236}">
                <a16:creationId xmlns:a16="http://schemas.microsoft.com/office/drawing/2014/main" id="{9B1BB9FD-C6EC-B4C3-75D9-1D135A6B14D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65869"/>
          <a:stretch/>
        </p:blipFill>
        <p:spPr>
          <a:xfrm>
            <a:off x="9868167" y="6098970"/>
            <a:ext cx="2225038" cy="763076"/>
          </a:xfrm>
          <a:prstGeom prst="rect">
            <a:avLst/>
          </a:prstGeom>
        </p:spPr>
      </p:pic>
      <p:sp>
        <p:nvSpPr>
          <p:cNvPr id="16" name="Titre 15">
            <a:extLst>
              <a:ext uri="{FF2B5EF4-FFF2-40B4-BE49-F238E27FC236}">
                <a16:creationId xmlns:a16="http://schemas.microsoft.com/office/drawing/2014/main" id="{499BE8DC-AD08-6CE9-CCDB-64E1A6EB9DAB}"/>
              </a:ext>
            </a:extLst>
          </p:cNvPr>
          <p:cNvSpPr>
            <a:spLocks noGrp="1"/>
          </p:cNvSpPr>
          <p:nvPr>
            <p:ph type="title"/>
          </p:nvPr>
        </p:nvSpPr>
        <p:spPr/>
        <p:txBody>
          <a:bodyPr/>
          <a:lstStyle/>
          <a:p>
            <a:r>
              <a:rPr lang="fr-FR"/>
              <a:t>Modifiez le style du titre</a:t>
            </a:r>
          </a:p>
        </p:txBody>
      </p:sp>
      <p:sp>
        <p:nvSpPr>
          <p:cNvPr id="17" name="Sous-titre 2">
            <a:extLst>
              <a:ext uri="{FF2B5EF4-FFF2-40B4-BE49-F238E27FC236}">
                <a16:creationId xmlns:a16="http://schemas.microsoft.com/office/drawing/2014/main" id="{3FBC0569-2EBD-52EF-180B-DCC9BDB1E45A}"/>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9049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1C26FF23-0957-2075-46BE-90960D159EA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8550"/>
          <a:stretch/>
        </p:blipFill>
        <p:spPr>
          <a:xfrm>
            <a:off x="9059645" y="5280823"/>
            <a:ext cx="2225038" cy="1577177"/>
          </a:xfrm>
          <a:prstGeom prst="rect">
            <a:avLst/>
          </a:prstGeom>
        </p:spPr>
      </p:pic>
      <p:pic>
        <p:nvPicPr>
          <p:cNvPr id="10" name="Image 9">
            <a:extLst>
              <a:ext uri="{FF2B5EF4-FFF2-40B4-BE49-F238E27FC236}">
                <a16:creationId xmlns:a16="http://schemas.microsoft.com/office/drawing/2014/main" id="{DE053886-A24E-E574-9627-453423C9731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5849" b="36439"/>
          <a:stretch/>
        </p:blipFill>
        <p:spPr>
          <a:xfrm>
            <a:off x="11434816" y="5441004"/>
            <a:ext cx="759881" cy="1421042"/>
          </a:xfrm>
          <a:prstGeom prst="rect">
            <a:avLst/>
          </a:prstGeom>
        </p:spPr>
      </p:pic>
      <p:sp>
        <p:nvSpPr>
          <p:cNvPr id="9" name="Espace réservé du numéro de diapositive 8">
            <a:extLst>
              <a:ext uri="{FF2B5EF4-FFF2-40B4-BE49-F238E27FC236}">
                <a16:creationId xmlns:a16="http://schemas.microsoft.com/office/drawing/2014/main" id="{63505406-F225-A3FA-A1B6-EF534E0AC12A}"/>
              </a:ext>
            </a:extLst>
          </p:cNvPr>
          <p:cNvSpPr>
            <a:spLocks noGrp="1"/>
          </p:cNvSpPr>
          <p:nvPr>
            <p:ph type="sldNum" sz="quarter" idx="10"/>
          </p:nvPr>
        </p:nvSpPr>
        <p:spPr/>
        <p:txBody>
          <a:bodyPr/>
          <a:lstStyle/>
          <a:p>
            <a:fld id="{07BBA289-C7AD-49A4-B28C-D3389E1EE99E}" type="slidenum">
              <a:rPr lang="fr-FR" smtClean="0"/>
              <a:pPr/>
              <a:t>‹N°›</a:t>
            </a:fld>
            <a:endParaRPr lang="fr-FR"/>
          </a:p>
        </p:txBody>
      </p:sp>
      <p:pic>
        <p:nvPicPr>
          <p:cNvPr id="11" name="Image 10">
            <a:extLst>
              <a:ext uri="{FF2B5EF4-FFF2-40B4-BE49-F238E27FC236}">
                <a16:creationId xmlns:a16="http://schemas.microsoft.com/office/drawing/2014/main" id="{01296C52-74C7-E199-68AE-6A6438138F8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26356"/>
          <a:stretch/>
        </p:blipFill>
        <p:spPr>
          <a:xfrm>
            <a:off x="9827921" y="2305292"/>
            <a:ext cx="2364079" cy="3229194"/>
          </a:xfrm>
          <a:prstGeom prst="rect">
            <a:avLst/>
          </a:prstGeom>
        </p:spPr>
      </p:pic>
      <p:sp>
        <p:nvSpPr>
          <p:cNvPr id="13" name="Sous-titre 2">
            <a:extLst>
              <a:ext uri="{FF2B5EF4-FFF2-40B4-BE49-F238E27FC236}">
                <a16:creationId xmlns:a16="http://schemas.microsoft.com/office/drawing/2014/main" id="{0559AC40-6BFB-250A-0B27-895E2474EFC2}"/>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4" name="Titre 13">
            <a:extLst>
              <a:ext uri="{FF2B5EF4-FFF2-40B4-BE49-F238E27FC236}">
                <a16:creationId xmlns:a16="http://schemas.microsoft.com/office/drawing/2014/main" id="{7A68FFB1-5318-3A7B-708C-FC1F072600E0}"/>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335126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FAD6C65E-04CC-E9EB-C88C-5AAC43360473}"/>
              </a:ext>
            </a:extLst>
          </p:cNvPr>
          <p:cNvSpPr>
            <a:spLocks noGrp="1"/>
          </p:cNvSpPr>
          <p:nvPr>
            <p:ph type="sldNum" sz="quarter" idx="10"/>
          </p:nvPr>
        </p:nvSpPr>
        <p:spPr/>
        <p:txBody>
          <a:bodyPr/>
          <a:lstStyle/>
          <a:p>
            <a:fld id="{07BBA289-C7AD-49A4-B28C-D3389E1EE99E}" type="slidenum">
              <a:rPr lang="fr-FR" smtClean="0"/>
              <a:pPr/>
              <a:t>‹N°›</a:t>
            </a:fld>
            <a:endParaRPr lang="fr-FR"/>
          </a:p>
        </p:txBody>
      </p:sp>
      <p:sp>
        <p:nvSpPr>
          <p:cNvPr id="9" name="Titre 8">
            <a:extLst>
              <a:ext uri="{FF2B5EF4-FFF2-40B4-BE49-F238E27FC236}">
                <a16:creationId xmlns:a16="http://schemas.microsoft.com/office/drawing/2014/main" id="{7C8C5DED-66C9-528B-2CE5-9F2D227796E3}"/>
              </a:ext>
            </a:extLst>
          </p:cNvPr>
          <p:cNvSpPr>
            <a:spLocks noGrp="1"/>
          </p:cNvSpPr>
          <p:nvPr>
            <p:ph type="title"/>
          </p:nvPr>
        </p:nvSpPr>
        <p:spPr/>
        <p:txBody>
          <a:bodyPr/>
          <a:lstStyle/>
          <a:p>
            <a:r>
              <a:rPr lang="fr-FR"/>
              <a:t>Modifiez le style du titre</a:t>
            </a:r>
          </a:p>
        </p:txBody>
      </p:sp>
      <p:sp>
        <p:nvSpPr>
          <p:cNvPr id="10" name="Sous-titre 2">
            <a:extLst>
              <a:ext uri="{FF2B5EF4-FFF2-40B4-BE49-F238E27FC236}">
                <a16:creationId xmlns:a16="http://schemas.microsoft.com/office/drawing/2014/main" id="{B39B00A2-4EEF-6777-ED43-CD4CD91524C6}"/>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3378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lgn="just">
              <a:defRPr sz="3200"/>
            </a:lvl1pPr>
            <a:lvl2pPr algn="just">
              <a:defRPr sz="2800"/>
            </a:lvl2pPr>
            <a:lvl3pPr algn="just">
              <a:defRPr sz="2400"/>
            </a:lvl3pPr>
            <a:lvl4pPr algn="just">
              <a:defRPr sz="2000"/>
            </a:lvl4pPr>
            <a:lvl5pPr algn="just">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350700"/>
            <a:ext cx="3932237" cy="3518288"/>
          </a:xfrm>
        </p:spPr>
        <p:txBody>
          <a:bodyPr/>
          <a:lstStyle>
            <a:lvl1pPr marL="0" indent="0" algn="jus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cxnSp>
        <p:nvCxnSpPr>
          <p:cNvPr id="10" name="Connecteur droit 9"/>
          <p:cNvCxnSpPr/>
          <p:nvPr userDrawn="1"/>
        </p:nvCxnSpPr>
        <p:spPr>
          <a:xfrm>
            <a:off x="838200" y="2057400"/>
            <a:ext cx="39338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du numéro de diapositive 10">
            <a:extLst>
              <a:ext uri="{FF2B5EF4-FFF2-40B4-BE49-F238E27FC236}">
                <a16:creationId xmlns:a16="http://schemas.microsoft.com/office/drawing/2014/main" id="{C6CF027C-4E6C-7317-9E18-9C5BB1AFE757}"/>
              </a:ext>
            </a:extLst>
          </p:cNvPr>
          <p:cNvSpPr>
            <a:spLocks noGrp="1"/>
          </p:cNvSpPr>
          <p:nvPr>
            <p:ph type="sldNum" sz="quarter" idx="10"/>
          </p:nvPr>
        </p:nvSpPr>
        <p:spPr/>
        <p:txBody>
          <a:bodyPr/>
          <a:lstStyle/>
          <a:p>
            <a:fld id="{07BBA289-C7AD-49A4-B28C-D3389E1EE99E}" type="slidenum">
              <a:rPr lang="fr-FR" smtClean="0"/>
              <a:pPr/>
              <a:t>‹N°›</a:t>
            </a:fld>
            <a:endParaRPr lang="fr-FR"/>
          </a:p>
        </p:txBody>
      </p:sp>
    </p:spTree>
    <p:extLst>
      <p:ext uri="{BB962C8B-B14F-4D97-AF65-F5344CB8AC3E}">
        <p14:creationId xmlns:p14="http://schemas.microsoft.com/office/powerpoint/2010/main" val="346953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350700"/>
            <a:ext cx="3932237" cy="3518288"/>
          </a:xfrm>
        </p:spPr>
        <p:txBody>
          <a:bodyPr/>
          <a:lstStyle>
            <a:lvl1pPr marL="0" indent="0" algn="jus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cxnSp>
        <p:nvCxnSpPr>
          <p:cNvPr id="10" name="Connecteur droit 9"/>
          <p:cNvCxnSpPr/>
          <p:nvPr userDrawn="1"/>
        </p:nvCxnSpPr>
        <p:spPr>
          <a:xfrm>
            <a:off x="838200" y="2057400"/>
            <a:ext cx="39338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du numéro de diapositive 10">
            <a:extLst>
              <a:ext uri="{FF2B5EF4-FFF2-40B4-BE49-F238E27FC236}">
                <a16:creationId xmlns:a16="http://schemas.microsoft.com/office/drawing/2014/main" id="{B72FFEB1-91B3-320A-EABF-4F97BDD33A07}"/>
              </a:ext>
            </a:extLst>
          </p:cNvPr>
          <p:cNvSpPr>
            <a:spLocks noGrp="1"/>
          </p:cNvSpPr>
          <p:nvPr>
            <p:ph type="sldNum" sz="quarter" idx="10"/>
          </p:nvPr>
        </p:nvSpPr>
        <p:spPr/>
        <p:txBody>
          <a:bodyPr/>
          <a:lstStyle/>
          <a:p>
            <a:fld id="{07BBA289-C7AD-49A4-B28C-D3389E1EE99E}" type="slidenum">
              <a:rPr lang="fr-FR" smtClean="0"/>
              <a:pPr/>
              <a:t>‹N°›</a:t>
            </a:fld>
            <a:endParaRPr lang="fr-FR"/>
          </a:p>
        </p:txBody>
      </p:sp>
    </p:spTree>
    <p:extLst>
      <p:ext uri="{BB962C8B-B14F-4D97-AF65-F5344CB8AC3E}">
        <p14:creationId xmlns:p14="http://schemas.microsoft.com/office/powerpoint/2010/main" val="297693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25000"/>
                  </a:schemeClr>
                </a:solidFill>
                <a:latin typeface="DejaVu Sans" panose="020B0603030804020204" pitchFamily="34" charset="0"/>
                <a:ea typeface="DejaVu Sans" panose="020B0603030804020204" pitchFamily="34" charset="0"/>
                <a:cs typeface="DejaVu Sans" panose="020B0603030804020204" pitchFamily="34" charset="0"/>
              </a:defRPr>
            </a:lvl1pPr>
          </a:lstStyle>
          <a:p>
            <a:fld id="{07BBA289-C7AD-49A4-B28C-D3389E1EE99E}" type="slidenum">
              <a:rPr lang="fr-FR" smtClean="0"/>
              <a:pPr/>
              <a:t>‹N°›</a:t>
            </a:fld>
            <a:endParaRPr lang="fr-FR"/>
          </a:p>
        </p:txBody>
      </p:sp>
      <p:sp>
        <p:nvSpPr>
          <p:cNvPr id="8" name="Rectangle 7"/>
          <p:cNvSpPr/>
          <p:nvPr userDrawn="1"/>
        </p:nvSpPr>
        <p:spPr>
          <a:xfrm>
            <a:off x="0" y="772533"/>
            <a:ext cx="510746" cy="510746"/>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55114E5D-A085-F892-7E3F-F7D019937123}"/>
              </a:ext>
            </a:extLst>
          </p:cNvPr>
          <p:cNvGrpSpPr/>
          <p:nvPr userDrawn="1"/>
        </p:nvGrpSpPr>
        <p:grpSpPr>
          <a:xfrm>
            <a:off x="773548" y="6206361"/>
            <a:ext cx="1156855" cy="665103"/>
            <a:chOff x="773548" y="6192898"/>
            <a:chExt cx="1156855" cy="665103"/>
          </a:xfrm>
        </p:grpSpPr>
        <p:pic>
          <p:nvPicPr>
            <p:cNvPr id="7" name="Image 6">
              <a:extLst>
                <a:ext uri="{FF2B5EF4-FFF2-40B4-BE49-F238E27FC236}">
                  <a16:creationId xmlns:a16="http://schemas.microsoft.com/office/drawing/2014/main" id="{52328EDF-2381-F1B0-16A6-3BE1263FCB7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8200" y="6192898"/>
              <a:ext cx="1030680" cy="467022"/>
            </a:xfrm>
            <a:prstGeom prst="rect">
              <a:avLst/>
            </a:prstGeom>
          </p:spPr>
        </p:pic>
        <p:sp>
          <p:nvSpPr>
            <p:cNvPr id="9" name="ZoneTexte 8">
              <a:extLst>
                <a:ext uri="{FF2B5EF4-FFF2-40B4-BE49-F238E27FC236}">
                  <a16:creationId xmlns:a16="http://schemas.microsoft.com/office/drawing/2014/main" id="{4F0BF075-C916-7B39-D8D9-223F6BB1BD67}"/>
                </a:ext>
              </a:extLst>
            </p:cNvPr>
            <p:cNvSpPr txBox="1"/>
            <p:nvPr userDrawn="1"/>
          </p:nvSpPr>
          <p:spPr>
            <a:xfrm>
              <a:off x="773548" y="6611780"/>
              <a:ext cx="1156855" cy="246221"/>
            </a:xfrm>
            <a:prstGeom prst="rect">
              <a:avLst/>
            </a:prstGeom>
            <a:noFill/>
          </p:spPr>
          <p:txBody>
            <a:bodyPr wrap="square" rtlCol="0">
              <a:spAutoFit/>
            </a:bodyPr>
            <a:lstStyle/>
            <a:p>
              <a:pPr algn="ctr"/>
              <a:r>
                <a:rPr lang="fr-FR" sz="1000" b="1">
                  <a:solidFill>
                    <a:srgbClr val="E30613"/>
                  </a:solidFill>
                  <a:latin typeface="DejaVu Sans" panose="020B0603030804020204" pitchFamily="34" charset="0"/>
                  <a:ea typeface="DejaVu Sans" panose="020B0603030804020204" pitchFamily="34" charset="0"/>
                  <a:cs typeface="DejaVu Sans" panose="020B0603030804020204" pitchFamily="34" charset="0"/>
                </a:rPr>
                <a:t>www.pok.fr</a:t>
              </a:r>
            </a:p>
          </p:txBody>
        </p:sp>
      </p:grpSp>
      <p:cxnSp>
        <p:nvCxnSpPr>
          <p:cNvPr id="17" name="Connecteur droit 16">
            <a:extLst>
              <a:ext uri="{FF2B5EF4-FFF2-40B4-BE49-F238E27FC236}">
                <a16:creationId xmlns:a16="http://schemas.microsoft.com/office/drawing/2014/main" id="{2CF34CD2-1090-47ED-519B-3544A2E11417}"/>
              </a:ext>
            </a:extLst>
          </p:cNvPr>
          <p:cNvCxnSpPr/>
          <p:nvPr userDrawn="1"/>
        </p:nvCxnSpPr>
        <p:spPr>
          <a:xfrm>
            <a:off x="838200" y="1216026"/>
            <a:ext cx="105156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itre 10">
            <a:extLst>
              <a:ext uri="{FF2B5EF4-FFF2-40B4-BE49-F238E27FC236}">
                <a16:creationId xmlns:a16="http://schemas.microsoft.com/office/drawing/2014/main" id="{89C8933B-347C-2BC9-0174-31D206AF907C}"/>
              </a:ext>
            </a:extLst>
          </p:cNvPr>
          <p:cNvSpPr txBox="1">
            <a:spLocks/>
          </p:cNvSpPr>
          <p:nvPr userDrawn="1"/>
        </p:nvSpPr>
        <p:spPr>
          <a:xfrm>
            <a:off x="838200" y="1349871"/>
            <a:ext cx="5010150" cy="364525"/>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bg1">
                    <a:lumMod val="65000"/>
                  </a:schemeClr>
                </a:solidFill>
                <a:latin typeface="DejaVu Sans" panose="020B0603030804020204" pitchFamily="34" charset="0"/>
                <a:ea typeface="DejaVu Sans" panose="020B0603030804020204" pitchFamily="34" charset="0"/>
                <a:cs typeface="DejaVu Sans" panose="020B0603030804020204" pitchFamily="34" charset="0"/>
              </a:defRPr>
            </a:lvl1pPr>
          </a:lstStyle>
          <a:p>
            <a:endParaRPr lang="fr-FR"/>
          </a:p>
        </p:txBody>
      </p:sp>
      <p:sp>
        <p:nvSpPr>
          <p:cNvPr id="19" name="Espace réservé du titre 18">
            <a:extLst>
              <a:ext uri="{FF2B5EF4-FFF2-40B4-BE49-F238E27FC236}">
                <a16:creationId xmlns:a16="http://schemas.microsoft.com/office/drawing/2014/main" id="{28CDFCED-4860-00E9-C26E-22CD435A58B8}"/>
              </a:ext>
            </a:extLst>
          </p:cNvPr>
          <p:cNvSpPr>
            <a:spLocks noGrp="1"/>
          </p:cNvSpPr>
          <p:nvPr>
            <p:ph type="title"/>
          </p:nvPr>
        </p:nvSpPr>
        <p:spPr>
          <a:xfrm>
            <a:off x="838200" y="365126"/>
            <a:ext cx="10515600" cy="739672"/>
          </a:xfrm>
          <a:prstGeom prst="rect">
            <a:avLst/>
          </a:prstGeom>
        </p:spPr>
        <p:txBody>
          <a:bodyPr vert="horz" lIns="91440" tIns="45720" rIns="91440" bIns="45720" rtlCol="0" anchor="ctr">
            <a:normAutofit/>
          </a:bodyPr>
          <a:lstStyle/>
          <a:p>
            <a:r>
              <a:rPr lang="fr-FR"/>
              <a:t>Modifiez le style du titre</a:t>
            </a:r>
          </a:p>
        </p:txBody>
      </p:sp>
    </p:spTree>
    <p:extLst>
      <p:ext uri="{BB962C8B-B14F-4D97-AF65-F5344CB8AC3E}">
        <p14:creationId xmlns:p14="http://schemas.microsoft.com/office/powerpoint/2010/main" val="3800806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1">
              <a:lumMod val="65000"/>
            </a:schemeClr>
          </a:solidFill>
          <a:latin typeface="DejaVu Sans" panose="020B0603030804020204" pitchFamily="34" charset="0"/>
          <a:ea typeface="DejaVu Sans" panose="020B0603030804020204" pitchFamily="34" charset="0"/>
          <a:cs typeface="DejaVu Sans" panose="020B0603030804020204" pitchFamily="34" charset="0"/>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11791" y="2010591"/>
            <a:ext cx="6927191" cy="654908"/>
          </a:xfrm>
        </p:spPr>
        <p:txBody>
          <a:bodyPr>
            <a:noAutofit/>
          </a:bodyPr>
          <a:lstStyle/>
          <a:p>
            <a:r>
              <a:rPr lang="fr-FR" sz="2800" dirty="0"/>
              <a:t>Crédit documentaire : le projet</a:t>
            </a:r>
          </a:p>
        </p:txBody>
      </p:sp>
      <p:sp>
        <p:nvSpPr>
          <p:cNvPr id="5" name="Sous-titre 4">
            <a:extLst>
              <a:ext uri="{FF2B5EF4-FFF2-40B4-BE49-F238E27FC236}">
                <a16:creationId xmlns:a16="http://schemas.microsoft.com/office/drawing/2014/main" id="{C3EDC5FE-E76B-FCB8-722E-9A46CA629A93}"/>
              </a:ext>
            </a:extLst>
          </p:cNvPr>
          <p:cNvSpPr>
            <a:spLocks noGrp="1"/>
          </p:cNvSpPr>
          <p:nvPr>
            <p:ph type="subTitle" idx="1"/>
          </p:nvPr>
        </p:nvSpPr>
        <p:spPr/>
        <p:txBody>
          <a:bodyPr vert="horz" lIns="91440" tIns="45720" rIns="91440" bIns="45720" rtlCol="0" anchor="t">
            <a:normAutofit fontScale="70000" lnSpcReduction="20000"/>
          </a:bodyPr>
          <a:lstStyle/>
          <a:p>
            <a:r>
              <a:rPr lang="fr-FR" dirty="0">
                <a:latin typeface="DejaVu Sans"/>
              </a:rPr>
              <a:t>L'analyse du projet, ultime étape avant de générer des frais additionnels</a:t>
            </a:r>
          </a:p>
        </p:txBody>
      </p:sp>
    </p:spTree>
    <p:extLst>
      <p:ext uri="{BB962C8B-B14F-4D97-AF65-F5344CB8AC3E}">
        <p14:creationId xmlns:p14="http://schemas.microsoft.com/office/powerpoint/2010/main" val="297668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F4E15F8E-41C0-D8B9-28B4-E31C4EC33602}"/>
              </a:ext>
            </a:extLst>
          </p:cNvPr>
          <p:cNvSpPr>
            <a:spLocks noGrp="1"/>
          </p:cNvSpPr>
          <p:nvPr>
            <p:ph type="sldNum" sz="quarter" idx="10"/>
          </p:nvPr>
        </p:nvSpPr>
        <p:spPr/>
        <p:txBody>
          <a:bodyPr/>
          <a:lstStyle/>
          <a:p>
            <a:fld id="{07BBA289-C7AD-49A4-B28C-D3389E1EE99E}" type="slidenum">
              <a:rPr lang="fr-FR" smtClean="0"/>
              <a:t>2</a:t>
            </a:fld>
            <a:endParaRPr lang="fr-FR"/>
          </a:p>
        </p:txBody>
      </p:sp>
      <p:pic>
        <p:nvPicPr>
          <p:cNvPr id="4" name="Image 3">
            <a:extLst>
              <a:ext uri="{FF2B5EF4-FFF2-40B4-BE49-F238E27FC236}">
                <a16:creationId xmlns:a16="http://schemas.microsoft.com/office/drawing/2014/main" id="{C25DD41B-04BD-E16F-455D-F7C4CD4C6071}"/>
              </a:ext>
            </a:extLst>
          </p:cNvPr>
          <p:cNvPicPr>
            <a:picLocks noChangeAspect="1"/>
          </p:cNvPicPr>
          <p:nvPr/>
        </p:nvPicPr>
        <p:blipFill>
          <a:blip r:embed="rId2"/>
          <a:stretch>
            <a:fillRect/>
          </a:stretch>
        </p:blipFill>
        <p:spPr>
          <a:xfrm>
            <a:off x="747132" y="830364"/>
            <a:ext cx="10995101" cy="402247"/>
          </a:xfrm>
          <a:prstGeom prst="rect">
            <a:avLst/>
          </a:prstGeom>
        </p:spPr>
      </p:pic>
      <p:sp>
        <p:nvSpPr>
          <p:cNvPr id="5" name="ZoneTexte 4">
            <a:extLst>
              <a:ext uri="{FF2B5EF4-FFF2-40B4-BE49-F238E27FC236}">
                <a16:creationId xmlns:a16="http://schemas.microsoft.com/office/drawing/2014/main" id="{6F2DC4A5-66D7-5540-0E72-F64D5E4F35E3}"/>
              </a:ext>
            </a:extLst>
          </p:cNvPr>
          <p:cNvSpPr txBox="1"/>
          <p:nvPr/>
        </p:nvSpPr>
        <p:spPr>
          <a:xfrm>
            <a:off x="864219" y="2536903"/>
            <a:ext cx="889309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Calibri"/>
                <a:cs typeface="Calibri"/>
              </a:rPr>
              <a:t>Lors de la réception du projet de crédit documentaire, le commercial doit transmettre aux autres services </a:t>
            </a:r>
            <a:r>
              <a:rPr lang="fr-FR">
                <a:ea typeface="Calibri"/>
                <a:cs typeface="Calibri"/>
              </a:rPr>
              <a:t>une copie de celui-ci.</a:t>
            </a:r>
          </a:p>
          <a:p>
            <a:endParaRPr lang="fr-FR" dirty="0">
              <a:ea typeface="Calibri"/>
              <a:cs typeface="Calibri"/>
            </a:endParaRPr>
          </a:p>
          <a:p>
            <a:r>
              <a:rPr lang="fr-FR" dirty="0">
                <a:ea typeface="Calibri"/>
                <a:cs typeface="Calibri"/>
              </a:rPr>
              <a:t>Chaque service concerné doit alors vérifier les informations le concernant et émettre un avis favorable ou non au projet du client.</a:t>
            </a:r>
          </a:p>
          <a:p>
            <a:endParaRPr lang="fr-FR" dirty="0">
              <a:ea typeface="Calibri"/>
              <a:cs typeface="Calibri"/>
            </a:endParaRPr>
          </a:p>
          <a:p>
            <a:r>
              <a:rPr lang="fr-FR" dirty="0">
                <a:ea typeface="Calibri"/>
                <a:cs typeface="Calibri"/>
              </a:rPr>
              <a:t>Cet avis doit être transmis au service commercial sous 48 heures.</a:t>
            </a:r>
          </a:p>
        </p:txBody>
      </p:sp>
    </p:spTree>
    <p:extLst>
      <p:ext uri="{BB962C8B-B14F-4D97-AF65-F5344CB8AC3E}">
        <p14:creationId xmlns:p14="http://schemas.microsoft.com/office/powerpoint/2010/main" val="3120845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596C79F-4288-8E2E-DCC5-FD5CDC23DABB}"/>
              </a:ext>
            </a:extLst>
          </p:cNvPr>
          <p:cNvSpPr>
            <a:spLocks noGrp="1"/>
          </p:cNvSpPr>
          <p:nvPr>
            <p:ph type="sldNum" sz="quarter" idx="10"/>
          </p:nvPr>
        </p:nvSpPr>
        <p:spPr/>
        <p:txBody>
          <a:bodyPr/>
          <a:lstStyle/>
          <a:p>
            <a:fld id="{07BBA289-C7AD-49A4-B28C-D3389E1EE99E}" type="slidenum">
              <a:rPr lang="fr-FR" smtClean="0"/>
              <a:pPr/>
              <a:t>3</a:t>
            </a:fld>
            <a:endParaRPr lang="fr-FR"/>
          </a:p>
        </p:txBody>
      </p:sp>
      <p:pic>
        <p:nvPicPr>
          <p:cNvPr id="4" name="Image 3">
            <a:extLst>
              <a:ext uri="{FF2B5EF4-FFF2-40B4-BE49-F238E27FC236}">
                <a16:creationId xmlns:a16="http://schemas.microsoft.com/office/drawing/2014/main" id="{E3A8DB0C-F1AD-CE96-5CAF-4B011ACA5FCB}"/>
              </a:ext>
            </a:extLst>
          </p:cNvPr>
          <p:cNvPicPr>
            <a:picLocks noChangeAspect="1"/>
          </p:cNvPicPr>
          <p:nvPr/>
        </p:nvPicPr>
        <p:blipFill>
          <a:blip r:embed="rId2"/>
          <a:stretch>
            <a:fillRect/>
          </a:stretch>
        </p:blipFill>
        <p:spPr>
          <a:xfrm>
            <a:off x="747132" y="830364"/>
            <a:ext cx="10995101" cy="402247"/>
          </a:xfrm>
          <a:prstGeom prst="rect">
            <a:avLst/>
          </a:prstGeom>
        </p:spPr>
      </p:pic>
      <p:sp>
        <p:nvSpPr>
          <p:cNvPr id="5" name="ZoneTexte 4">
            <a:extLst>
              <a:ext uri="{FF2B5EF4-FFF2-40B4-BE49-F238E27FC236}">
                <a16:creationId xmlns:a16="http://schemas.microsoft.com/office/drawing/2014/main" id="{9B38C94A-93EE-9299-7932-37615DB2BEDF}"/>
              </a:ext>
            </a:extLst>
          </p:cNvPr>
          <p:cNvSpPr txBox="1"/>
          <p:nvPr/>
        </p:nvSpPr>
        <p:spPr>
          <a:xfrm>
            <a:off x="1022195" y="1403194"/>
            <a:ext cx="912541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ea typeface="Calibri"/>
                <a:cs typeface="Calibri"/>
              </a:rPr>
              <a:t>Service qualité :</a:t>
            </a:r>
          </a:p>
          <a:p>
            <a:endParaRPr lang="fr-FR" dirty="0">
              <a:ea typeface="Calibri"/>
              <a:cs typeface="Calibri"/>
            </a:endParaRPr>
          </a:p>
          <a:p>
            <a:r>
              <a:rPr lang="fr-FR" dirty="0">
                <a:ea typeface="Calibri"/>
                <a:cs typeface="Calibri"/>
              </a:rPr>
              <a:t>Vérification des champs 46A : Documents </a:t>
            </a:r>
            <a:r>
              <a:rPr lang="fr-FR" dirty="0" err="1">
                <a:ea typeface="Calibri"/>
                <a:cs typeface="Calibri"/>
              </a:rPr>
              <a:t>required</a:t>
            </a:r>
            <a:r>
              <a:rPr lang="fr-FR" dirty="0">
                <a:ea typeface="Calibri"/>
                <a:cs typeface="Calibri"/>
              </a:rPr>
              <a:t> et 47A : </a:t>
            </a:r>
            <a:r>
              <a:rPr lang="fr-FR" dirty="0" err="1">
                <a:ea typeface="Calibri"/>
                <a:cs typeface="Calibri"/>
              </a:rPr>
              <a:t>Additionnal</a:t>
            </a:r>
            <a:r>
              <a:rPr lang="fr-FR" dirty="0">
                <a:ea typeface="Calibri"/>
                <a:cs typeface="Calibri"/>
              </a:rPr>
              <a:t> Conditions </a:t>
            </a:r>
          </a:p>
          <a:p>
            <a:endParaRPr lang="fr-FR" dirty="0">
              <a:ea typeface="Calibri"/>
              <a:cs typeface="Calibri"/>
            </a:endParaRPr>
          </a:p>
          <a:p>
            <a:r>
              <a:rPr lang="fr-FR" i="1" u="sng" dirty="0">
                <a:ea typeface="Calibri"/>
                <a:cs typeface="Calibri"/>
              </a:rPr>
              <a:t>Méthode :</a:t>
            </a:r>
          </a:p>
          <a:p>
            <a:endParaRPr lang="fr-FR" dirty="0">
              <a:ea typeface="Calibri"/>
              <a:cs typeface="Calibri"/>
            </a:endParaRPr>
          </a:p>
          <a:p>
            <a:r>
              <a:rPr lang="fr-FR" dirty="0">
                <a:ea typeface="Calibri"/>
                <a:cs typeface="Calibri"/>
              </a:rPr>
              <a:t>1- Identifier les documents qui devront être édités par le service Qualité : les documents sont-ils connus? Leurs contenus attendus clairs?</a:t>
            </a:r>
          </a:p>
          <a:p>
            <a:r>
              <a:rPr lang="fr-FR" dirty="0">
                <a:ea typeface="Calibri"/>
                <a:cs typeface="Calibri"/>
              </a:rPr>
              <a:t>2- Identifier le type d'informations attendues par le client : la collecte de données pour l'édition du document est-elle possible?</a:t>
            </a:r>
          </a:p>
          <a:p>
            <a:r>
              <a:rPr lang="fr-FR" dirty="0">
                <a:ea typeface="Calibri"/>
                <a:cs typeface="Calibri"/>
              </a:rPr>
              <a:t>3- Vérifier si le nom du document attendu par le client correspond au nom du document en interne</a:t>
            </a:r>
          </a:p>
          <a:p>
            <a:endParaRPr lang="fr-FR" dirty="0">
              <a:ea typeface="Calibri"/>
              <a:cs typeface="Calibri"/>
            </a:endParaRPr>
          </a:p>
          <a:p>
            <a:r>
              <a:rPr lang="fr-FR" b="1" dirty="0">
                <a:solidFill>
                  <a:srgbClr val="00B050"/>
                </a:solidFill>
                <a:ea typeface="Calibri"/>
                <a:cs typeface="Calibri"/>
              </a:rPr>
              <a:t>Si l'ensemble des réponses est OUI, valider le projet</a:t>
            </a:r>
          </a:p>
          <a:p>
            <a:endParaRPr lang="fr-FR" dirty="0">
              <a:ea typeface="Calibri"/>
              <a:cs typeface="Calibri"/>
            </a:endParaRPr>
          </a:p>
          <a:p>
            <a:r>
              <a:rPr lang="fr-FR" dirty="0">
                <a:ea typeface="Calibri"/>
                <a:cs typeface="Calibri"/>
              </a:rPr>
              <a:t>Si au moins </a:t>
            </a:r>
            <a:r>
              <a:rPr lang="fr-FR" b="1" dirty="0">
                <a:ea typeface="Calibri"/>
                <a:cs typeface="Calibri"/>
              </a:rPr>
              <a:t>une des réponses est NON</a:t>
            </a:r>
            <a:r>
              <a:rPr lang="fr-FR" dirty="0">
                <a:ea typeface="Calibri"/>
                <a:cs typeface="Calibri"/>
              </a:rPr>
              <a:t>, émettre une </a:t>
            </a:r>
            <a:r>
              <a:rPr lang="fr-FR" b="1" dirty="0">
                <a:solidFill>
                  <a:srgbClr val="FF0000"/>
                </a:solidFill>
                <a:ea typeface="Calibri"/>
                <a:cs typeface="Calibri"/>
              </a:rPr>
              <a:t>objection</a:t>
            </a:r>
            <a:r>
              <a:rPr lang="fr-FR" dirty="0">
                <a:ea typeface="Calibri"/>
                <a:cs typeface="Calibri"/>
              </a:rPr>
              <a:t> avec soit une proposition soit une demande de précision</a:t>
            </a:r>
          </a:p>
          <a:p>
            <a:endParaRPr lang="fr-FR" dirty="0">
              <a:ea typeface="Calibri"/>
              <a:cs typeface="Calibri"/>
            </a:endParaRPr>
          </a:p>
        </p:txBody>
      </p:sp>
    </p:spTree>
    <p:extLst>
      <p:ext uri="{BB962C8B-B14F-4D97-AF65-F5344CB8AC3E}">
        <p14:creationId xmlns:p14="http://schemas.microsoft.com/office/powerpoint/2010/main" val="7966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D5B0AE10-8060-192A-8376-12E1307C298B}"/>
              </a:ext>
            </a:extLst>
          </p:cNvPr>
          <p:cNvSpPr>
            <a:spLocks noGrp="1"/>
          </p:cNvSpPr>
          <p:nvPr>
            <p:ph type="sldNum" sz="quarter" idx="12"/>
          </p:nvPr>
        </p:nvSpPr>
        <p:spPr/>
        <p:txBody>
          <a:bodyPr/>
          <a:lstStyle/>
          <a:p>
            <a:fld id="{07BBA289-C7AD-49A4-B28C-D3389E1EE99E}" type="slidenum">
              <a:rPr lang="fr-FR" smtClean="0"/>
              <a:t>4</a:t>
            </a:fld>
            <a:endParaRPr lang="fr-FR"/>
          </a:p>
        </p:txBody>
      </p:sp>
      <p:pic>
        <p:nvPicPr>
          <p:cNvPr id="4" name="Image 3">
            <a:extLst>
              <a:ext uri="{FF2B5EF4-FFF2-40B4-BE49-F238E27FC236}">
                <a16:creationId xmlns:a16="http://schemas.microsoft.com/office/drawing/2014/main" id="{A1497CDB-39BA-C345-7022-20953E065F73}"/>
              </a:ext>
            </a:extLst>
          </p:cNvPr>
          <p:cNvPicPr>
            <a:picLocks noChangeAspect="1"/>
          </p:cNvPicPr>
          <p:nvPr/>
        </p:nvPicPr>
        <p:blipFill>
          <a:blip r:embed="rId2"/>
          <a:stretch>
            <a:fillRect/>
          </a:stretch>
        </p:blipFill>
        <p:spPr>
          <a:xfrm>
            <a:off x="747132" y="830364"/>
            <a:ext cx="10995101" cy="402247"/>
          </a:xfrm>
          <a:prstGeom prst="rect">
            <a:avLst/>
          </a:prstGeom>
        </p:spPr>
      </p:pic>
      <p:sp>
        <p:nvSpPr>
          <p:cNvPr id="5" name="ZoneTexte 4">
            <a:extLst>
              <a:ext uri="{FF2B5EF4-FFF2-40B4-BE49-F238E27FC236}">
                <a16:creationId xmlns:a16="http://schemas.microsoft.com/office/drawing/2014/main" id="{452AE624-4F2D-2965-5B01-AB45E5215EB8}"/>
              </a:ext>
            </a:extLst>
          </p:cNvPr>
          <p:cNvSpPr txBox="1"/>
          <p:nvPr/>
        </p:nvSpPr>
        <p:spPr>
          <a:xfrm>
            <a:off x="752708" y="1319561"/>
            <a:ext cx="1068658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ea typeface="Calibri"/>
                <a:cs typeface="Calibri"/>
              </a:rPr>
              <a:t>Service APOL :</a:t>
            </a:r>
          </a:p>
          <a:p>
            <a:endParaRPr lang="fr-FR" dirty="0">
              <a:ea typeface="Calibri"/>
              <a:cs typeface="Calibri"/>
            </a:endParaRPr>
          </a:p>
          <a:p>
            <a:r>
              <a:rPr lang="fr-FR" dirty="0">
                <a:ea typeface="Calibri"/>
                <a:cs typeface="Calibri"/>
              </a:rPr>
              <a:t>Vérification des champs 31D DATE AND PLACE OF EXPIRY (date limite de validité du crédit) et 44C LATEST SHIPMENT DATE (date limite d'expédition des marchandises)</a:t>
            </a:r>
          </a:p>
          <a:p>
            <a:endParaRPr lang="fr-FR" dirty="0">
              <a:ea typeface="Calibri"/>
              <a:cs typeface="Calibri"/>
            </a:endParaRPr>
          </a:p>
          <a:p>
            <a:r>
              <a:rPr lang="fr-FR" i="1" u="sng" dirty="0">
                <a:ea typeface="Calibri"/>
                <a:cs typeface="Calibri"/>
              </a:rPr>
              <a:t>Méthode :</a:t>
            </a:r>
          </a:p>
          <a:p>
            <a:endParaRPr lang="fr-FR" dirty="0">
              <a:ea typeface="Calibri"/>
              <a:cs typeface="Calibri"/>
            </a:endParaRPr>
          </a:p>
          <a:p>
            <a:r>
              <a:rPr lang="fr-FR" dirty="0">
                <a:ea typeface="Calibri"/>
                <a:cs typeface="Calibri"/>
              </a:rPr>
              <a:t>1- Identifier les dates butoir qui seront incluses dans le crédit documentaire</a:t>
            </a:r>
          </a:p>
          <a:p>
            <a:r>
              <a:rPr lang="fr-FR" dirty="0">
                <a:ea typeface="Calibri"/>
                <a:cs typeface="Calibri"/>
              </a:rPr>
              <a:t>2- Saisir un Ordre de fabrication en respectant les délais de fabrication, sous-traitance, achats, etc...</a:t>
            </a:r>
          </a:p>
          <a:p>
            <a:r>
              <a:rPr lang="fr-FR" dirty="0">
                <a:ea typeface="Calibri"/>
                <a:cs typeface="Calibri"/>
              </a:rPr>
              <a:t>3- Comparer la planification avec les dates butoirs pour évaluer si le respect du délai contractuel sera possible ou non</a:t>
            </a:r>
          </a:p>
          <a:p>
            <a:endParaRPr lang="fr-FR" dirty="0">
              <a:ea typeface="Calibri"/>
              <a:cs typeface="Calibri"/>
            </a:endParaRPr>
          </a:p>
          <a:p>
            <a:r>
              <a:rPr lang="fr-FR" b="1" dirty="0">
                <a:solidFill>
                  <a:srgbClr val="00B050"/>
                </a:solidFill>
                <a:ea typeface="Calibri"/>
                <a:cs typeface="Calibri"/>
              </a:rPr>
              <a:t>Si les délais sont possibles, émettre un avis favorable</a:t>
            </a:r>
          </a:p>
          <a:p>
            <a:endParaRPr lang="fr-FR" dirty="0">
              <a:ea typeface="Calibri"/>
              <a:cs typeface="Calibri"/>
            </a:endParaRPr>
          </a:p>
          <a:p>
            <a:r>
              <a:rPr lang="fr-FR" dirty="0">
                <a:ea typeface="Calibri"/>
                <a:cs typeface="Calibri"/>
              </a:rPr>
              <a:t>Si </a:t>
            </a:r>
            <a:r>
              <a:rPr lang="fr-FR" b="1" dirty="0">
                <a:ea typeface="Calibri"/>
                <a:cs typeface="Calibri"/>
              </a:rPr>
              <a:t>les délais sont impossibles</a:t>
            </a:r>
            <a:r>
              <a:rPr lang="fr-FR" dirty="0">
                <a:ea typeface="Calibri"/>
                <a:cs typeface="Calibri"/>
              </a:rPr>
              <a:t>, émettre un </a:t>
            </a:r>
            <a:r>
              <a:rPr lang="fr-FR" b="1" dirty="0">
                <a:solidFill>
                  <a:srgbClr val="FF0000"/>
                </a:solidFill>
                <a:ea typeface="Calibri"/>
                <a:cs typeface="Calibri"/>
              </a:rPr>
              <a:t>avis défavorable</a:t>
            </a:r>
            <a:r>
              <a:rPr lang="fr-FR" dirty="0">
                <a:ea typeface="Calibri"/>
                <a:cs typeface="Calibri"/>
              </a:rPr>
              <a:t> avec un retour sur le délai de dépassement, faire des propositions : nouvelle date limite d'expédition envisageable, identifier les produits manquants, proposez une alternative</a:t>
            </a:r>
          </a:p>
        </p:txBody>
      </p:sp>
    </p:spTree>
    <p:extLst>
      <p:ext uri="{BB962C8B-B14F-4D97-AF65-F5344CB8AC3E}">
        <p14:creationId xmlns:p14="http://schemas.microsoft.com/office/powerpoint/2010/main" val="409735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A2961124-F2BD-58FB-CF0F-1F21191C0218}"/>
              </a:ext>
            </a:extLst>
          </p:cNvPr>
          <p:cNvSpPr>
            <a:spLocks noGrp="1"/>
          </p:cNvSpPr>
          <p:nvPr>
            <p:ph type="sldNum" sz="quarter" idx="10"/>
          </p:nvPr>
        </p:nvSpPr>
        <p:spPr/>
        <p:txBody>
          <a:bodyPr/>
          <a:lstStyle/>
          <a:p>
            <a:fld id="{07BBA289-C7AD-49A4-B28C-D3389E1EE99E}" type="slidenum">
              <a:rPr lang="fr-FR" smtClean="0"/>
              <a:pPr/>
              <a:t>5</a:t>
            </a:fld>
            <a:endParaRPr lang="fr-FR"/>
          </a:p>
        </p:txBody>
      </p:sp>
      <p:pic>
        <p:nvPicPr>
          <p:cNvPr id="8" name="Image 7">
            <a:extLst>
              <a:ext uri="{FF2B5EF4-FFF2-40B4-BE49-F238E27FC236}">
                <a16:creationId xmlns:a16="http://schemas.microsoft.com/office/drawing/2014/main" id="{C0B1771C-ADAA-ACDF-DCF7-3F65492B7110}"/>
              </a:ext>
            </a:extLst>
          </p:cNvPr>
          <p:cNvPicPr>
            <a:picLocks noChangeAspect="1"/>
          </p:cNvPicPr>
          <p:nvPr/>
        </p:nvPicPr>
        <p:blipFill>
          <a:blip r:embed="rId2"/>
          <a:stretch>
            <a:fillRect/>
          </a:stretch>
        </p:blipFill>
        <p:spPr>
          <a:xfrm>
            <a:off x="747132" y="830364"/>
            <a:ext cx="10995101" cy="402247"/>
          </a:xfrm>
          <a:prstGeom prst="rect">
            <a:avLst/>
          </a:prstGeom>
        </p:spPr>
      </p:pic>
      <p:sp>
        <p:nvSpPr>
          <p:cNvPr id="10" name="ZoneTexte 9">
            <a:extLst>
              <a:ext uri="{FF2B5EF4-FFF2-40B4-BE49-F238E27FC236}">
                <a16:creationId xmlns:a16="http://schemas.microsoft.com/office/drawing/2014/main" id="{1A4A5E07-E25A-56EE-E326-CC19BB09F3F0}"/>
              </a:ext>
            </a:extLst>
          </p:cNvPr>
          <p:cNvSpPr txBox="1"/>
          <p:nvPr/>
        </p:nvSpPr>
        <p:spPr>
          <a:xfrm>
            <a:off x="808464" y="1300975"/>
            <a:ext cx="1068658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ea typeface="Calibri"/>
                <a:cs typeface="Calibri"/>
              </a:rPr>
              <a:t>Service comptabilité :</a:t>
            </a:r>
          </a:p>
          <a:p>
            <a:endParaRPr lang="fr-FR" dirty="0">
              <a:ea typeface="Calibri"/>
              <a:cs typeface="Calibri"/>
            </a:endParaRPr>
          </a:p>
          <a:p>
            <a:r>
              <a:rPr lang="fr-FR" dirty="0">
                <a:ea typeface="Calibri"/>
                <a:cs typeface="Calibri"/>
              </a:rPr>
              <a:t>Vérification des champs 51A ou 51D APPLICANT BANK (identification de la banque émettrice), 47A ADDITIONALS CONDITIONS (il s'agit d'un champ fourre-tout, on peut donc trouver des informations concernant tous les services) et 71B CHARGES (il s'agit de la répartition des différents frais bancaires)</a:t>
            </a:r>
          </a:p>
          <a:p>
            <a:endParaRPr lang="fr-FR" dirty="0">
              <a:ea typeface="Calibri"/>
              <a:cs typeface="Calibri"/>
            </a:endParaRPr>
          </a:p>
          <a:p>
            <a:r>
              <a:rPr lang="fr-FR" i="1" u="sng" dirty="0">
                <a:ea typeface="Calibri"/>
                <a:cs typeface="Calibri"/>
              </a:rPr>
              <a:t>Méthode :</a:t>
            </a:r>
          </a:p>
          <a:p>
            <a:endParaRPr lang="fr-FR" dirty="0">
              <a:ea typeface="Calibri"/>
              <a:cs typeface="Calibri"/>
            </a:endParaRPr>
          </a:p>
          <a:p>
            <a:r>
              <a:rPr lang="fr-FR" dirty="0">
                <a:ea typeface="Calibri"/>
                <a:cs typeface="Calibri"/>
              </a:rPr>
              <a:t>1- Identifier si la banque se trouve dans un pays autorisé, vérifier si la devise est recevable dans la banque de l'entreprise</a:t>
            </a:r>
          </a:p>
          <a:p>
            <a:r>
              <a:rPr lang="fr-FR" dirty="0">
                <a:ea typeface="Calibri"/>
                <a:cs typeface="Calibri"/>
              </a:rPr>
              <a:t>2- Vérifier la répartition des frais et la valeur</a:t>
            </a:r>
          </a:p>
          <a:p>
            <a:r>
              <a:rPr lang="fr-FR" dirty="0">
                <a:ea typeface="Calibri"/>
                <a:cs typeface="Calibri"/>
              </a:rPr>
              <a:t>3- Evaluer le risque financier</a:t>
            </a:r>
          </a:p>
          <a:p>
            <a:endParaRPr lang="fr-FR" dirty="0">
              <a:ea typeface="Calibri"/>
              <a:cs typeface="Calibri"/>
            </a:endParaRPr>
          </a:p>
          <a:p>
            <a:r>
              <a:rPr lang="fr-FR" dirty="0">
                <a:ea typeface="Calibri"/>
                <a:cs typeface="Calibri"/>
              </a:rPr>
              <a:t>Selon le risque, il peut être nécessaire de faire valider le projet par la banque de l'entreprise.</a:t>
            </a:r>
          </a:p>
          <a:p>
            <a:r>
              <a:rPr lang="fr-FR" dirty="0">
                <a:ea typeface="Calibri"/>
                <a:cs typeface="Calibri"/>
              </a:rPr>
              <a:t>Dans ce cas le service comptabilité ne pourra émettre un avis qu'après retour de celle-ci.</a:t>
            </a:r>
          </a:p>
          <a:p>
            <a:endParaRPr lang="fr-FR" dirty="0">
              <a:ea typeface="Calibri"/>
              <a:cs typeface="Calibri"/>
            </a:endParaRPr>
          </a:p>
          <a:p>
            <a:r>
              <a:rPr lang="fr-FR" b="1" dirty="0">
                <a:solidFill>
                  <a:srgbClr val="00B050"/>
                </a:solidFill>
                <a:ea typeface="Calibri"/>
                <a:cs typeface="Calibri"/>
              </a:rPr>
              <a:t>Si le risque est contrôlé, émettre un avis favorable</a:t>
            </a:r>
            <a:r>
              <a:rPr lang="fr-FR" dirty="0">
                <a:ea typeface="Calibri"/>
                <a:cs typeface="Calibri"/>
              </a:rPr>
              <a:t>, sinon émettre un avis défavorable.</a:t>
            </a:r>
          </a:p>
          <a:p>
            <a:endParaRPr lang="fr-FR" dirty="0">
              <a:ea typeface="Calibri"/>
              <a:cs typeface="Calibri"/>
            </a:endParaRPr>
          </a:p>
        </p:txBody>
      </p:sp>
    </p:spTree>
    <p:extLst>
      <p:ext uri="{BB962C8B-B14F-4D97-AF65-F5344CB8AC3E}">
        <p14:creationId xmlns:p14="http://schemas.microsoft.com/office/powerpoint/2010/main" val="363031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1F353AF-7896-3A99-0A43-EA03D93494BE}"/>
              </a:ext>
            </a:extLst>
          </p:cNvPr>
          <p:cNvSpPr>
            <a:spLocks noGrp="1"/>
          </p:cNvSpPr>
          <p:nvPr>
            <p:ph type="sldNum" sz="quarter" idx="10"/>
          </p:nvPr>
        </p:nvSpPr>
        <p:spPr/>
        <p:txBody>
          <a:bodyPr/>
          <a:lstStyle/>
          <a:p>
            <a:fld id="{07BBA289-C7AD-49A4-B28C-D3389E1EE99E}" type="slidenum">
              <a:rPr lang="fr-FR" smtClean="0"/>
              <a:pPr/>
              <a:t>6</a:t>
            </a:fld>
            <a:endParaRPr lang="fr-FR"/>
          </a:p>
        </p:txBody>
      </p:sp>
      <p:pic>
        <p:nvPicPr>
          <p:cNvPr id="6" name="Image 5">
            <a:extLst>
              <a:ext uri="{FF2B5EF4-FFF2-40B4-BE49-F238E27FC236}">
                <a16:creationId xmlns:a16="http://schemas.microsoft.com/office/drawing/2014/main" id="{331A9640-D666-1A50-4E8C-50F987D57E40}"/>
              </a:ext>
            </a:extLst>
          </p:cNvPr>
          <p:cNvPicPr>
            <a:picLocks noChangeAspect="1"/>
          </p:cNvPicPr>
          <p:nvPr/>
        </p:nvPicPr>
        <p:blipFill>
          <a:blip r:embed="rId2"/>
          <a:stretch>
            <a:fillRect/>
          </a:stretch>
        </p:blipFill>
        <p:spPr>
          <a:xfrm>
            <a:off x="747132" y="830364"/>
            <a:ext cx="10995101" cy="402247"/>
          </a:xfrm>
          <a:prstGeom prst="rect">
            <a:avLst/>
          </a:prstGeom>
        </p:spPr>
      </p:pic>
      <p:sp>
        <p:nvSpPr>
          <p:cNvPr id="8" name="ZoneTexte 7">
            <a:extLst>
              <a:ext uri="{FF2B5EF4-FFF2-40B4-BE49-F238E27FC236}">
                <a16:creationId xmlns:a16="http://schemas.microsoft.com/office/drawing/2014/main" id="{0192F4E5-B522-BE6A-00A5-FE25F868CC40}"/>
              </a:ext>
            </a:extLst>
          </p:cNvPr>
          <p:cNvSpPr txBox="1"/>
          <p:nvPr/>
        </p:nvSpPr>
        <p:spPr>
          <a:xfrm>
            <a:off x="1087245" y="1319560"/>
            <a:ext cx="912541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ea typeface="Calibri"/>
                <a:cs typeface="Calibri"/>
              </a:rPr>
              <a:t>Service commercial :</a:t>
            </a:r>
          </a:p>
          <a:p>
            <a:endParaRPr lang="fr-FR" dirty="0">
              <a:ea typeface="Calibri"/>
              <a:cs typeface="Calibri"/>
            </a:endParaRPr>
          </a:p>
          <a:p>
            <a:r>
              <a:rPr lang="fr-FR" dirty="0">
                <a:ea typeface="Calibri"/>
                <a:cs typeface="Calibri"/>
              </a:rPr>
              <a:t>Il a la responsabilité de vérifier l'ensemble des articles qui composent le crédit documentaire</a:t>
            </a:r>
          </a:p>
          <a:p>
            <a:endParaRPr lang="fr-FR" dirty="0">
              <a:ea typeface="Calibri"/>
              <a:cs typeface="Calibri"/>
            </a:endParaRPr>
          </a:p>
          <a:p>
            <a:r>
              <a:rPr lang="fr-FR" i="1" u="sng" dirty="0">
                <a:ea typeface="Calibri"/>
                <a:cs typeface="Calibri"/>
              </a:rPr>
              <a:t>Méthode :</a:t>
            </a:r>
          </a:p>
          <a:p>
            <a:endParaRPr lang="fr-FR" dirty="0">
              <a:ea typeface="Calibri"/>
              <a:cs typeface="Calibri"/>
            </a:endParaRPr>
          </a:p>
          <a:p>
            <a:r>
              <a:rPr lang="fr-FR" dirty="0">
                <a:ea typeface="Calibri"/>
                <a:cs typeface="Calibri"/>
              </a:rPr>
              <a:t>1- Obtenir les retours des autres services</a:t>
            </a:r>
          </a:p>
          <a:p>
            <a:r>
              <a:rPr lang="fr-FR" dirty="0">
                <a:ea typeface="Calibri"/>
                <a:cs typeface="Calibri"/>
              </a:rPr>
              <a:t>2- Vérifier l'identité du client dans le champ 50 APPLICANT. La description du destinataire doit être identique sur l'ensemble des documents qui composent le dossier du crédit documentaire pour ne pas prendre de pénalités financières. Elle doit être identique à la fiche client dans le système informatique de l'entreprise.</a:t>
            </a:r>
          </a:p>
          <a:p>
            <a:r>
              <a:rPr lang="fr-FR" dirty="0">
                <a:ea typeface="Calibri"/>
                <a:cs typeface="Calibri"/>
              </a:rPr>
              <a:t>3- Vérifier la cohérence de l'ensemble du projet. Il ne doit pas être en contradiction avec les termes mentionnés dans le devis.</a:t>
            </a:r>
          </a:p>
          <a:p>
            <a:endParaRPr lang="fr-FR" dirty="0">
              <a:ea typeface="Calibri"/>
              <a:cs typeface="Calibri"/>
            </a:endParaRPr>
          </a:p>
          <a:p>
            <a:r>
              <a:rPr lang="fr-FR" b="1" dirty="0">
                <a:solidFill>
                  <a:srgbClr val="00B050"/>
                </a:solidFill>
                <a:ea typeface="Calibri"/>
                <a:cs typeface="Calibri"/>
              </a:rPr>
              <a:t>Si le projet est identique au devis, validation du projet auprès du client et transformation en ARC</a:t>
            </a:r>
          </a:p>
          <a:p>
            <a:r>
              <a:rPr lang="fr-FR" dirty="0">
                <a:ea typeface="Calibri"/>
                <a:cs typeface="Calibri"/>
              </a:rPr>
              <a:t>Si le projet est </a:t>
            </a:r>
            <a:r>
              <a:rPr lang="fr-FR" b="1" dirty="0">
                <a:solidFill>
                  <a:srgbClr val="FF0000"/>
                </a:solidFill>
                <a:ea typeface="Calibri"/>
                <a:cs typeface="Calibri"/>
              </a:rPr>
              <a:t>différent, reprendre à l'étape précédente.</a:t>
            </a:r>
          </a:p>
        </p:txBody>
      </p:sp>
    </p:spTree>
    <p:extLst>
      <p:ext uri="{BB962C8B-B14F-4D97-AF65-F5344CB8AC3E}">
        <p14:creationId xmlns:p14="http://schemas.microsoft.com/office/powerpoint/2010/main" val="259138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ous-titre 8">
            <a:extLst>
              <a:ext uri="{FF2B5EF4-FFF2-40B4-BE49-F238E27FC236}">
                <a16:creationId xmlns:a16="http://schemas.microsoft.com/office/drawing/2014/main" id="{697FA707-FA79-8B87-E407-185F7B8F5C5E}"/>
              </a:ext>
            </a:extLst>
          </p:cNvPr>
          <p:cNvSpPr>
            <a:spLocks noGrp="1"/>
          </p:cNvSpPr>
          <p:nvPr>
            <p:ph type="subTitle" idx="1"/>
          </p:nvPr>
        </p:nvSpPr>
        <p:spPr>
          <a:xfrm>
            <a:off x="1524000" y="5369439"/>
            <a:ext cx="9144000" cy="477795"/>
          </a:xfrm>
        </p:spPr>
        <p:txBody>
          <a:bodyPr/>
          <a:lstStyle/>
          <a:p>
            <a:pPr algn="ctr"/>
            <a:r>
              <a:rPr lang="fr-FR"/>
              <a:t>Avez-vous des questions ?</a:t>
            </a:r>
          </a:p>
        </p:txBody>
      </p:sp>
      <p:sp>
        <p:nvSpPr>
          <p:cNvPr id="8" name="Titre 7">
            <a:extLst>
              <a:ext uri="{FF2B5EF4-FFF2-40B4-BE49-F238E27FC236}">
                <a16:creationId xmlns:a16="http://schemas.microsoft.com/office/drawing/2014/main" id="{A1152FBF-C3D0-AC88-AA51-E69D64523C15}"/>
              </a:ext>
            </a:extLst>
          </p:cNvPr>
          <p:cNvSpPr>
            <a:spLocks noGrp="1"/>
          </p:cNvSpPr>
          <p:nvPr>
            <p:ph type="ctrTitle"/>
          </p:nvPr>
        </p:nvSpPr>
        <p:spPr/>
        <p:txBody>
          <a:bodyPr/>
          <a:lstStyle/>
          <a:p>
            <a:r>
              <a:rPr lang="fr-FR"/>
              <a:t>Merci !</a:t>
            </a:r>
          </a:p>
        </p:txBody>
      </p:sp>
    </p:spTree>
    <p:extLst>
      <p:ext uri="{BB962C8B-B14F-4D97-AF65-F5344CB8AC3E}">
        <p14:creationId xmlns:p14="http://schemas.microsoft.com/office/powerpoint/2010/main" val="7807187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ED6C4B9DCB894EB443704CBA241942" ma:contentTypeVersion="27" ma:contentTypeDescription="Crée un document." ma:contentTypeScope="" ma:versionID="c51c16afdad0dc3094a84f2f32d48fcd">
  <xsd:schema xmlns:xsd="http://www.w3.org/2001/XMLSchema" xmlns:xs="http://www.w3.org/2001/XMLSchema" xmlns:p="http://schemas.microsoft.com/office/2006/metadata/properties" xmlns:ns1="http://schemas.microsoft.com/sharepoint/v3" xmlns:ns2="ae1442bb-b298-47f1-86f5-e8856de2febb" xmlns:ns3="f383f03e-6a13-4c6a-bb6f-a1d8cbd4a187" targetNamespace="http://schemas.microsoft.com/office/2006/metadata/properties" ma:root="true" ma:fieldsID="b418a781df2dabe617219270e36aa2af" ns1:_="" ns2:_="" ns3:_="">
    <xsd:import namespace="http://schemas.microsoft.com/sharepoint/v3"/>
    <xsd:import namespace="ae1442bb-b298-47f1-86f5-e8856de2febb"/>
    <xsd:import namespace="f383f03e-6a13-4c6a-bb6f-a1d8cbd4a18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Dates" minOccurs="0"/>
                <xsd:element ref="ns3:MediaServiceAutoKeyPoints" minOccurs="0"/>
                <xsd:element ref="ns3:MediaServiceKeyPoints" minOccurs="0"/>
                <xsd:element ref="ns3:_Flow_SignoffStatus" minOccurs="0"/>
                <xsd:element ref="ns1:_ip_UnifiedCompliancePolicyProperties" minOccurs="0"/>
                <xsd:element ref="ns1:_ip_UnifiedCompliancePolicyUIAction" minOccurs="0"/>
                <xsd:element ref="ns3:MediaLengthInSeconds" minOccurs="0"/>
                <xsd:element ref="ns2:TaxCatchAll" minOccurs="0"/>
                <xsd:element ref="ns3:lcf76f155ced4ddcb4097134ff3c332f" minOccurs="0"/>
                <xsd:element ref="ns3:Calbersonjuillet2022"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Propriétés de la stratégie de conformité unifiée" ma:hidden="true" ma:internalName="_ip_UnifiedCompliancePolicyProperties">
      <xsd:simpleType>
        <xsd:restriction base="dms:Note"/>
      </xsd:simpleType>
    </xsd:element>
    <xsd:element name="_ip_UnifiedCompliancePolicyUIAction" ma:index="23"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1442bb-b298-47f1-86f5-e8856de2febb"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description="" ma:internalName="SharedWithDetails" ma:readOnly="true">
      <xsd:simpleType>
        <xsd:restriction base="dms:Note">
          <xsd:maxLength value="255"/>
        </xsd:restriction>
      </xsd:simpleType>
    </xsd:element>
    <xsd:element name="TaxCatchAll" ma:index="25" nillable="true" ma:displayName="Taxonomy Catch All Column" ma:hidden="true" ma:list="{ccd9c9ee-d68e-4dd0-90da-076f5b1235d7}" ma:internalName="TaxCatchAll" ma:showField="CatchAllData" ma:web="ae1442bb-b298-47f1-86f5-e8856de2feb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383f03e-6a13-4c6a-bb6f-a1d8cbd4a187"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ates" ma:index="18" nillable="true" ma:displayName="Date" ma:default="[today]" ma:format="DateTime" ma:internalName="Dates">
      <xsd:simpleType>
        <xsd:restriction base="dms:DateTime"/>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Flow_SignoffStatus" ma:index="21" nillable="true" ma:displayName="État de validation" ma:internalName="_x00c9_tat_x0020_de_x0020_validation">
      <xsd:simpleType>
        <xsd:restriction base="dms:Text"/>
      </xsd:simpleType>
    </xsd:element>
    <xsd:element name="MediaLengthInSeconds" ma:index="24"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Balises d’images" ma:readOnly="false" ma:fieldId="{5cf76f15-5ced-4ddc-b409-7134ff3c332f}" ma:taxonomyMulti="true" ma:sspId="fa03d09e-47ee-42b2-97f2-a4fe61d4dbb6" ma:termSetId="09814cd3-568e-fe90-9814-8d621ff8fb84" ma:anchorId="fba54fb3-c3e1-fe81-a776-ca4b69148c4d" ma:open="true" ma:isKeyword="false">
      <xsd:complexType>
        <xsd:sequence>
          <xsd:element ref="pc:Terms" minOccurs="0" maxOccurs="1"/>
        </xsd:sequence>
      </xsd:complexType>
    </xsd:element>
    <xsd:element name="Calbersonjuillet2022" ma:index="28" nillable="true" ma:displayName="Calberson juillet2022" ma:format="Dropdown" ma:internalName="Calbersonjuillet2022">
      <xsd:simpleType>
        <xsd:restriction base="dms:Text">
          <xsd:maxLength value="255"/>
        </xsd:restriction>
      </xsd:simpleType>
    </xsd:element>
    <xsd:element name="MediaServiceObjectDetectorVersions" ma:index="29"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ates xmlns="f383f03e-6a13-4c6a-bb6f-a1d8cbd4a187" xsi:nil="true"/>
    <_ip_UnifiedCompliancePolicyUIAction xmlns="http://schemas.microsoft.com/sharepoint/v3" xsi:nil="true"/>
    <_Flow_SignoffStatus xmlns="f383f03e-6a13-4c6a-bb6f-a1d8cbd4a187" xsi:nil="true"/>
    <_ip_UnifiedCompliancePolicyProperties xmlns="http://schemas.microsoft.com/sharepoint/v3" xsi:nil="true"/>
    <TaxCatchAll xmlns="ae1442bb-b298-47f1-86f5-e8856de2febb" xsi:nil="true"/>
    <Calbersonjuillet2022 xmlns="f383f03e-6a13-4c6a-bb6f-a1d8cbd4a187" xsi:nil="true"/>
    <lcf76f155ced4ddcb4097134ff3c332f xmlns="f383f03e-6a13-4c6a-bb6f-a1d8cbd4a187">
      <Terms xmlns="http://schemas.microsoft.com/office/infopath/2007/PartnerControls"/>
    </lcf76f155ced4ddcb4097134ff3c332f>
    <SharedWithUsers xmlns="ae1442bb-b298-47f1-86f5-e8856de2febb">
      <UserInfo>
        <DisplayName>Jérémy MANELLA - POK SAS</DisplayName>
        <AccountId>10700</AccountId>
        <AccountType/>
      </UserInfo>
      <UserInfo>
        <DisplayName>Jérémy BROCHOT - POK SAS</DisplayName>
        <AccountId>10718</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BB503C-F786-4342-91E6-06F38A8F8B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e1442bb-b298-47f1-86f5-e8856de2febb"/>
    <ds:schemaRef ds:uri="f383f03e-6a13-4c6a-bb6f-a1d8cbd4a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7E62C7-64EB-489F-97AE-2DBDD2F2380F}">
  <ds:schemaRefs>
    <ds:schemaRef ds:uri="f383f03e-6a13-4c6a-bb6f-a1d8cbd4a187"/>
    <ds:schemaRef ds:uri="http://purl.org/dc/terms/"/>
    <ds:schemaRef ds:uri="http://purl.org/dc/elements/1.1/"/>
    <ds:schemaRef ds:uri="http://schemas.microsoft.com/office/2006/documentManagement/types"/>
    <ds:schemaRef ds:uri="http://www.w3.org/XML/1998/namespace"/>
    <ds:schemaRef ds:uri="ae1442bb-b298-47f1-86f5-e8856de2febb"/>
    <ds:schemaRef ds:uri="http://purl.org/dc/dcmitype/"/>
    <ds:schemaRef ds:uri="http://schemas.microsoft.com/office/infopath/2007/PartnerControls"/>
    <ds:schemaRef ds:uri="http://schemas.openxmlformats.org/package/2006/metadata/core-properties"/>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9DCA588D-5643-4F3B-8947-685691CA51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933</TotalTime>
  <Words>497</Words>
  <Application>Microsoft Office PowerPoint</Application>
  <PresentationFormat>Grand écran</PresentationFormat>
  <Paragraphs>76</Paragraphs>
  <Slides>7</Slides>
  <Notes>0</Notes>
  <HiddenSlides>0</HiddenSlides>
  <MMClips>3</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Crédit documentaire : le projet</vt:lpstr>
      <vt:lpstr>Présentation PowerPoint</vt:lpstr>
      <vt:lpstr>Présentation PowerPoint</vt:lpstr>
      <vt:lpstr>Présentation PowerPoint</vt:lpstr>
      <vt:lpstr>Présentation PowerPoint</vt:lpstr>
      <vt:lpstr>Présentation PowerPoint</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Virginie DUBARD</dc:creator>
  <cp:lastModifiedBy>Magalie POMMIER - POK SAS</cp:lastModifiedBy>
  <cp:revision>498</cp:revision>
  <dcterms:created xsi:type="dcterms:W3CDTF">2015-10-14T14:11:08Z</dcterms:created>
  <dcterms:modified xsi:type="dcterms:W3CDTF">2023-10-05T14:54:24Z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0x010100EDED6C4B9DCB894EB443704CBA241942</vt:lpwstr>
  </property>
  <property fmtid="{D5CDD505-2E9C-101B-9397-08002B2CF9AE}" pid="3" name="MediaServiceImageTags">
    <vt:lpwstr/>
  </property>
</Properties>
</file>