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12"/>
  </p:notesMasterIdLst>
  <p:sldIdLst>
    <p:sldId id="256" r:id="rId5"/>
    <p:sldId id="309" r:id="rId6"/>
    <p:sldId id="270" r:id="rId7"/>
    <p:sldId id="278" r:id="rId8"/>
    <p:sldId id="312" r:id="rId9"/>
    <p:sldId id="313" r:id="rId10"/>
    <p:sldId id="31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2AEF9EC-60BF-4FAE-BE4B-0A2D8B01E893}">
          <p14:sldIdLst>
            <p14:sldId id="256"/>
            <p14:sldId id="309"/>
            <p14:sldId id="270"/>
            <p14:sldId id="278"/>
            <p14:sldId id="312"/>
            <p14:sldId id="31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938F4-32CC-435D-8407-FFE95D0C5C39}" v="32" dt="2023-10-05T12:09:17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ie POMMIER - POK SAS" userId="428126f9-6334-40f4-8798-f9ad14f973c7" providerId="ADAL" clId="{2A0938F4-32CC-435D-8407-FFE95D0C5C39}"/>
    <pc:docChg chg="undo custSel addSld delSld modSld sldOrd modMainMaster modSection modNotesMaster">
      <pc:chgData name="Magalie POMMIER - POK SAS" userId="428126f9-6334-40f4-8798-f9ad14f973c7" providerId="ADAL" clId="{2A0938F4-32CC-435D-8407-FFE95D0C5C39}" dt="2023-10-05T12:13:04.550" v="3740" actId="6549"/>
      <pc:docMkLst>
        <pc:docMk/>
      </pc:docMkLst>
      <pc:sldChg chg="modSp mod">
        <pc:chgData name="Magalie POMMIER - POK SAS" userId="428126f9-6334-40f4-8798-f9ad14f973c7" providerId="ADAL" clId="{2A0938F4-32CC-435D-8407-FFE95D0C5C39}" dt="2023-10-05T11:53:05.902" v="3689" actId="20577"/>
        <pc:sldMkLst>
          <pc:docMk/>
          <pc:sldMk cId="2976689109" sldId="256"/>
        </pc:sldMkLst>
        <pc:spChg chg="mod">
          <ac:chgData name="Magalie POMMIER - POK SAS" userId="428126f9-6334-40f4-8798-f9ad14f973c7" providerId="ADAL" clId="{2A0938F4-32CC-435D-8407-FFE95D0C5C39}" dt="2023-10-05T11:53:05.902" v="3689" actId="20577"/>
          <ac:spMkLst>
            <pc:docMk/>
            <pc:sldMk cId="2976689109" sldId="256"/>
            <ac:spMk id="2" creationId="{00000000-0000-0000-0000-000000000000}"/>
          </ac:spMkLst>
        </pc:spChg>
        <pc:spChg chg="mod">
          <ac:chgData name="Magalie POMMIER - POK SAS" userId="428126f9-6334-40f4-8798-f9ad14f973c7" providerId="ADAL" clId="{2A0938F4-32CC-435D-8407-FFE95D0C5C39}" dt="2023-10-05T06:48:18.083" v="128" actId="20577"/>
          <ac:spMkLst>
            <pc:docMk/>
            <pc:sldMk cId="2976689109" sldId="256"/>
            <ac:spMk id="3" creationId="{00000000-0000-0000-0000-000000000000}"/>
          </ac:spMkLst>
        </pc:spChg>
      </pc:sldChg>
      <pc:sldChg chg="addSp delSp modSp mod">
        <pc:chgData name="Magalie POMMIER - POK SAS" userId="428126f9-6334-40f4-8798-f9ad14f973c7" providerId="ADAL" clId="{2A0938F4-32CC-435D-8407-FFE95D0C5C39}" dt="2023-10-05T12:08:46.322" v="3725"/>
        <pc:sldMkLst>
          <pc:docMk/>
          <pc:sldMk cId="3637848477" sldId="270"/>
        </pc:sldMkLst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k cId="3637848477" sldId="270"/>
            <ac:spMk id="2" creationId="{D7081558-C9EF-39A4-BD87-A365EF9DC769}"/>
          </ac:spMkLst>
        </pc:spChg>
        <pc:spChg chg="add mod">
          <ac:chgData name="Magalie POMMIER - POK SAS" userId="428126f9-6334-40f4-8798-f9ad14f973c7" providerId="ADAL" clId="{2A0938F4-32CC-435D-8407-FFE95D0C5C39}" dt="2023-10-05T12:08:34.331" v="3723" actId="1076"/>
          <ac:spMkLst>
            <pc:docMk/>
            <pc:sldMk cId="3637848477" sldId="270"/>
            <ac:spMk id="4" creationId="{1ACD0762-BB3E-A251-53A6-46A71DE11139}"/>
          </ac:spMkLst>
        </pc:spChg>
        <pc:spChg chg="mod">
          <ac:chgData name="Magalie POMMIER - POK SAS" userId="428126f9-6334-40f4-8798-f9ad14f973c7" providerId="ADAL" clId="{2A0938F4-32CC-435D-8407-FFE95D0C5C39}" dt="2023-10-05T12:08:30.708" v="3722" actId="1076"/>
          <ac:spMkLst>
            <pc:docMk/>
            <pc:sldMk cId="3637848477" sldId="270"/>
            <ac:spMk id="5" creationId="{81FE95E8-70FC-DB72-4061-4EC5BD0A4C2F}"/>
          </ac:spMkLst>
        </pc:spChg>
        <pc:spChg chg="add mod">
          <ac:chgData name="Magalie POMMIER - POK SAS" userId="428126f9-6334-40f4-8798-f9ad14f973c7" providerId="ADAL" clId="{2A0938F4-32CC-435D-8407-FFE95D0C5C39}" dt="2023-10-05T11:36:07.926" v="3565" actId="1076"/>
          <ac:spMkLst>
            <pc:docMk/>
            <pc:sldMk cId="3637848477" sldId="270"/>
            <ac:spMk id="6" creationId="{E0B4384D-8966-A508-5E7A-A294CD86E146}"/>
          </ac:spMkLst>
        </pc:spChg>
        <pc:spChg chg="add del mod">
          <ac:chgData name="Magalie POMMIER - POK SAS" userId="428126f9-6334-40f4-8798-f9ad14f973c7" providerId="ADAL" clId="{2A0938F4-32CC-435D-8407-FFE95D0C5C39}" dt="2023-10-05T08:57:08.085" v="3541" actId="478"/>
          <ac:spMkLst>
            <pc:docMk/>
            <pc:sldMk cId="3637848477" sldId="270"/>
            <ac:spMk id="7" creationId="{DE7AB296-FAA4-8FE9-8380-8A3E19E8081F}"/>
          </ac:spMkLst>
        </pc:spChg>
        <pc:spChg chg="add mod">
          <ac:chgData name="Magalie POMMIER - POK SAS" userId="428126f9-6334-40f4-8798-f9ad14f973c7" providerId="ADAL" clId="{2A0938F4-32CC-435D-8407-FFE95D0C5C39}" dt="2023-10-05T12:08:38.699" v="3724" actId="1076"/>
          <ac:spMkLst>
            <pc:docMk/>
            <pc:sldMk cId="3637848477" sldId="270"/>
            <ac:spMk id="8" creationId="{5394632B-D329-76C3-B62D-0F9C25CC47BB}"/>
          </ac:spMkLst>
        </pc:spChg>
        <pc:spChg chg="add mod">
          <ac:chgData name="Magalie POMMIER - POK SAS" userId="428126f9-6334-40f4-8798-f9ad14f973c7" providerId="ADAL" clId="{2A0938F4-32CC-435D-8407-FFE95D0C5C39}" dt="2023-10-05T11:27:25.686" v="3561" actId="1076"/>
          <ac:spMkLst>
            <pc:docMk/>
            <pc:sldMk cId="3637848477" sldId="270"/>
            <ac:spMk id="9" creationId="{AC86FAD7-B3EB-3D75-F09F-DAE6361E8D73}"/>
          </ac:spMkLst>
        </pc:spChg>
        <pc:spChg chg="add mod">
          <ac:chgData name="Magalie POMMIER - POK SAS" userId="428126f9-6334-40f4-8798-f9ad14f973c7" providerId="ADAL" clId="{2A0938F4-32CC-435D-8407-FFE95D0C5C39}" dt="2023-10-05T11:27:20.390" v="3559" actId="1076"/>
          <ac:spMkLst>
            <pc:docMk/>
            <pc:sldMk cId="3637848477" sldId="270"/>
            <ac:spMk id="10" creationId="{EA5586AC-A6D0-6564-AC23-1CD4C60BE8AA}"/>
          </ac:spMkLst>
        </pc:spChg>
        <pc:spChg chg="add mod">
          <ac:chgData name="Magalie POMMIER - POK SAS" userId="428126f9-6334-40f4-8798-f9ad14f973c7" providerId="ADAL" clId="{2A0938F4-32CC-435D-8407-FFE95D0C5C39}" dt="2023-10-05T11:27:22.638" v="3560" actId="1076"/>
          <ac:spMkLst>
            <pc:docMk/>
            <pc:sldMk cId="3637848477" sldId="270"/>
            <ac:spMk id="11" creationId="{E5EC3318-C828-EACE-37B1-583E4AEB9BEA}"/>
          </ac:spMkLst>
        </pc:spChg>
        <pc:graphicFrameChg chg="add del mod modGraphic">
          <ac:chgData name="Magalie POMMIER - POK SAS" userId="428126f9-6334-40f4-8798-f9ad14f973c7" providerId="ADAL" clId="{2A0938F4-32CC-435D-8407-FFE95D0C5C39}" dt="2023-10-05T08:56:29.648" v="3532" actId="478"/>
          <ac:graphicFrameMkLst>
            <pc:docMk/>
            <pc:sldMk cId="3637848477" sldId="270"/>
            <ac:graphicFrameMk id="3" creationId="{681D5902-9454-2C2B-853A-3A7F80323E79}"/>
          </ac:graphicFrameMkLst>
        </pc:graphicFrameChg>
        <pc:picChg chg="add mod">
          <ac:chgData name="Magalie POMMIER - POK SAS" userId="428126f9-6334-40f4-8798-f9ad14f973c7" providerId="ADAL" clId="{2A0938F4-32CC-435D-8407-FFE95D0C5C39}" dt="2023-10-05T12:08:46.322" v="3725"/>
          <ac:picMkLst>
            <pc:docMk/>
            <pc:sldMk cId="3637848477" sldId="270"/>
            <ac:picMk id="12" creationId="{A87F594E-4C20-D597-0A8F-FBD914FBFD6E}"/>
          </ac:picMkLst>
        </pc:picChg>
      </pc:sldChg>
      <pc:sldChg chg="addSp delSp modSp mod">
        <pc:chgData name="Magalie POMMIER - POK SAS" userId="428126f9-6334-40f4-8798-f9ad14f973c7" providerId="ADAL" clId="{2A0938F4-32CC-435D-8407-FFE95D0C5C39}" dt="2023-10-05T12:12:09.643" v="3732" actId="1076"/>
        <pc:sldMkLst>
          <pc:docMk/>
          <pc:sldMk cId="3120845671" sldId="278"/>
        </pc:sldMkLst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k cId="3120845671" sldId="278"/>
            <ac:spMk id="3" creationId="{F4E15F8E-41C0-D8B9-28B4-E31C4EC33602}"/>
          </ac:spMkLst>
        </pc:spChg>
        <pc:spChg chg="del mod">
          <ac:chgData name="Magalie POMMIER - POK SAS" userId="428126f9-6334-40f4-8798-f9ad14f973c7" providerId="ADAL" clId="{2A0938F4-32CC-435D-8407-FFE95D0C5C39}" dt="2023-10-05T07:15:57.570" v="1527" actId="478"/>
          <ac:spMkLst>
            <pc:docMk/>
            <pc:sldMk cId="3120845671" sldId="278"/>
            <ac:spMk id="6" creationId="{26442875-A862-7D71-5513-22B77589EF9C}"/>
          </ac:spMkLst>
        </pc:spChg>
        <pc:graphicFrameChg chg="add mod modGraphic">
          <ac:chgData name="Magalie POMMIER - POK SAS" userId="428126f9-6334-40f4-8798-f9ad14f973c7" providerId="ADAL" clId="{2A0938F4-32CC-435D-8407-FFE95D0C5C39}" dt="2023-10-05T12:12:09.643" v="3732" actId="1076"/>
          <ac:graphicFrameMkLst>
            <pc:docMk/>
            <pc:sldMk cId="3120845671" sldId="278"/>
            <ac:graphicFrameMk id="2" creationId="{6AB58527-30FA-833E-A846-E07ADE68E7BD}"/>
          </ac:graphicFrameMkLst>
        </pc:graphicFrameChg>
        <pc:picChg chg="add mod">
          <ac:chgData name="Magalie POMMIER - POK SAS" userId="428126f9-6334-40f4-8798-f9ad14f973c7" providerId="ADAL" clId="{2A0938F4-32CC-435D-8407-FFE95D0C5C39}" dt="2023-10-05T12:08:50.865" v="3726"/>
          <ac:picMkLst>
            <pc:docMk/>
            <pc:sldMk cId="3120845671" sldId="278"/>
            <ac:picMk id="4" creationId="{BFA244D8-3BA9-339A-8529-BDBB87768090}"/>
          </ac:picMkLst>
        </pc:picChg>
      </pc:sldChg>
      <pc:sldChg chg="modSp del">
        <pc:chgData name="Magalie POMMIER - POK SAS" userId="428126f9-6334-40f4-8798-f9ad14f973c7" providerId="ADAL" clId="{2A0938F4-32CC-435D-8407-FFE95D0C5C39}" dt="2023-10-05T07:43:05.045" v="2987" actId="2696"/>
        <pc:sldMkLst>
          <pc:docMk/>
          <pc:sldMk cId="939155511" sldId="296"/>
        </pc:sldMkLst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k cId="939155511" sldId="296"/>
            <ac:spMk id="3" creationId="{00000000-0000-0000-0000-000000000000}"/>
          </ac:spMkLst>
        </pc:spChg>
      </pc:sldChg>
      <pc:sldChg chg="addSp delSp modSp mod modAnim modNotes modNotesTx">
        <pc:chgData name="Magalie POMMIER - POK SAS" userId="428126f9-6334-40f4-8798-f9ad14f973c7" providerId="ADAL" clId="{2A0938F4-32CC-435D-8407-FFE95D0C5C39}" dt="2023-10-05T12:07:12.980" v="3721" actId="14100"/>
        <pc:sldMkLst>
          <pc:docMk/>
          <pc:sldMk cId="1336060864" sldId="309"/>
        </pc:sldMkLst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k cId="1336060864" sldId="309"/>
            <ac:spMk id="3" creationId="{1E8944E7-DFC2-FC53-00D9-07A42A0AE10F}"/>
          </ac:spMkLst>
        </pc:spChg>
        <pc:spChg chg="del mod">
          <ac:chgData name="Magalie POMMIER - POK SAS" userId="428126f9-6334-40f4-8798-f9ad14f973c7" providerId="ADAL" clId="{2A0938F4-32CC-435D-8407-FFE95D0C5C39}" dt="2023-10-05T11:56:28.243" v="3694" actId="478"/>
          <ac:spMkLst>
            <pc:docMk/>
            <pc:sldMk cId="1336060864" sldId="309"/>
            <ac:spMk id="5" creationId="{D7DE8FD9-2AAE-6C34-F91A-4E8EB371F615}"/>
          </ac:spMkLst>
        </pc:spChg>
        <pc:graphicFrameChg chg="add del mod modGraphic">
          <ac:chgData name="Magalie POMMIER - POK SAS" userId="428126f9-6334-40f4-8798-f9ad14f973c7" providerId="ADAL" clId="{2A0938F4-32CC-435D-8407-FFE95D0C5C39}" dt="2023-10-05T06:47:22.429" v="19" actId="478"/>
          <ac:graphicFrameMkLst>
            <pc:docMk/>
            <pc:sldMk cId="1336060864" sldId="309"/>
            <ac:graphicFrameMk id="2" creationId="{9B52CB9A-DA96-92E4-F187-A9BCBCBBB75F}"/>
          </ac:graphicFrameMkLst>
        </pc:graphicFrameChg>
        <pc:graphicFrameChg chg="add mod modGraphic">
          <ac:chgData name="Magalie POMMIER - POK SAS" userId="428126f9-6334-40f4-8798-f9ad14f973c7" providerId="ADAL" clId="{2A0938F4-32CC-435D-8407-FFE95D0C5C39}" dt="2023-10-05T12:02:15.676" v="3716" actId="20577"/>
          <ac:graphicFrameMkLst>
            <pc:docMk/>
            <pc:sldMk cId="1336060864" sldId="309"/>
            <ac:graphicFrameMk id="4" creationId="{C061EE3F-84BD-2524-84E6-A88BF4801DBB}"/>
          </ac:graphicFrameMkLst>
        </pc:graphicFrameChg>
        <pc:picChg chg="add mod">
          <ac:chgData name="Magalie POMMIER - POK SAS" userId="428126f9-6334-40f4-8798-f9ad14f973c7" providerId="ADAL" clId="{2A0938F4-32CC-435D-8407-FFE95D0C5C39}" dt="2023-10-05T07:53:53.296" v="3035" actId="1076"/>
          <ac:picMkLst>
            <pc:docMk/>
            <pc:sldMk cId="1336060864" sldId="309"/>
            <ac:picMk id="6" creationId="{3191A187-51FA-06E9-83D5-4BA388CA09DA}"/>
          </ac:picMkLst>
        </pc:picChg>
        <pc:picChg chg="add mod">
          <ac:chgData name="Magalie POMMIER - POK SAS" userId="428126f9-6334-40f4-8798-f9ad14f973c7" providerId="ADAL" clId="{2A0938F4-32CC-435D-8407-FFE95D0C5C39}" dt="2023-10-05T12:07:12.980" v="3721" actId="14100"/>
          <ac:picMkLst>
            <pc:docMk/>
            <pc:sldMk cId="1336060864" sldId="309"/>
            <ac:picMk id="8" creationId="{33A5FEC9-AC0B-D39E-94C0-857FAA36E7F8}"/>
          </ac:picMkLst>
        </pc:picChg>
      </pc:sldChg>
      <pc:sldChg chg="modSp mod">
        <pc:chgData name="Magalie POMMIER - POK SAS" userId="428126f9-6334-40f4-8798-f9ad14f973c7" providerId="ADAL" clId="{2A0938F4-32CC-435D-8407-FFE95D0C5C39}" dt="2023-10-05T06:34:12.884" v="12"/>
        <pc:sldMkLst>
          <pc:docMk/>
          <pc:sldMk cId="78071875" sldId="311"/>
        </pc:sldMkLst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k cId="78071875" sldId="311"/>
            <ac:spMk id="8" creationId="{A1152FBF-C3D0-AC88-AA51-E69D64523C15}"/>
          </ac:spMkLst>
        </pc:spChg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k cId="78071875" sldId="311"/>
            <ac:spMk id="9" creationId="{697FA707-FA79-8B87-E407-185F7B8F5C5E}"/>
          </ac:spMkLst>
        </pc:spChg>
      </pc:sldChg>
      <pc:sldChg chg="addSp delSp modSp new mod ord">
        <pc:chgData name="Magalie POMMIER - POK SAS" userId="428126f9-6334-40f4-8798-f9ad14f973c7" providerId="ADAL" clId="{2A0938F4-32CC-435D-8407-FFE95D0C5C39}" dt="2023-10-05T12:12:17.460" v="3734" actId="1076"/>
        <pc:sldMkLst>
          <pc:docMk/>
          <pc:sldMk cId="2653839110" sldId="312"/>
        </pc:sldMkLst>
        <pc:spChg chg="del">
          <ac:chgData name="Magalie POMMIER - POK SAS" userId="428126f9-6334-40f4-8798-f9ad14f973c7" providerId="ADAL" clId="{2A0938F4-32CC-435D-8407-FFE95D0C5C39}" dt="2023-10-05T07:26:11.114" v="1721" actId="478"/>
          <ac:spMkLst>
            <pc:docMk/>
            <pc:sldMk cId="2653839110" sldId="312"/>
            <ac:spMk id="2" creationId="{123995A2-20E9-8374-8467-275ACD1F9C43}"/>
          </ac:spMkLst>
        </pc:spChg>
        <pc:spChg chg="del">
          <ac:chgData name="Magalie POMMIER - POK SAS" userId="428126f9-6334-40f4-8798-f9ad14f973c7" providerId="ADAL" clId="{2A0938F4-32CC-435D-8407-FFE95D0C5C39}" dt="2023-10-05T07:26:10.154" v="1720" actId="478"/>
          <ac:spMkLst>
            <pc:docMk/>
            <pc:sldMk cId="2653839110" sldId="312"/>
            <ac:spMk id="4" creationId="{24FD8B26-608C-965B-F838-EB2171B7D69C}"/>
          </ac:spMkLst>
        </pc:spChg>
        <pc:spChg chg="del mod">
          <ac:chgData name="Magalie POMMIER - POK SAS" userId="428126f9-6334-40f4-8798-f9ad14f973c7" providerId="ADAL" clId="{2A0938F4-32CC-435D-8407-FFE95D0C5C39}" dt="2023-10-05T12:09:02.351" v="3727" actId="478"/>
          <ac:spMkLst>
            <pc:docMk/>
            <pc:sldMk cId="2653839110" sldId="312"/>
            <ac:spMk id="5" creationId="{EFE6D5FC-E0D4-72AB-3BBE-85ECC5A96E0F}"/>
          </ac:spMkLst>
        </pc:spChg>
        <pc:spChg chg="add del mod">
          <ac:chgData name="Magalie POMMIER - POK SAS" userId="428126f9-6334-40f4-8798-f9ad14f973c7" providerId="ADAL" clId="{2A0938F4-32CC-435D-8407-FFE95D0C5C39}" dt="2023-10-05T12:09:05.340" v="3728" actId="478"/>
          <ac:spMkLst>
            <pc:docMk/>
            <pc:sldMk cId="2653839110" sldId="312"/>
            <ac:spMk id="8" creationId="{ADF20AEB-4414-C0CC-D337-6F798FCFDCA8}"/>
          </ac:spMkLst>
        </pc:spChg>
        <pc:graphicFrameChg chg="add mod modGraphic">
          <ac:chgData name="Magalie POMMIER - POK SAS" userId="428126f9-6334-40f4-8798-f9ad14f973c7" providerId="ADAL" clId="{2A0938F4-32CC-435D-8407-FFE95D0C5C39}" dt="2023-10-05T12:12:17.460" v="3734" actId="1076"/>
          <ac:graphicFrameMkLst>
            <pc:docMk/>
            <pc:sldMk cId="2653839110" sldId="312"/>
            <ac:graphicFrameMk id="6" creationId="{CEFB9C70-4401-5BC6-4F64-397786625F1C}"/>
          </ac:graphicFrameMkLst>
        </pc:graphicFrameChg>
        <pc:picChg chg="add mod">
          <ac:chgData name="Magalie POMMIER - POK SAS" userId="428126f9-6334-40f4-8798-f9ad14f973c7" providerId="ADAL" clId="{2A0938F4-32CC-435D-8407-FFE95D0C5C39}" dt="2023-10-05T12:09:05.952" v="3729"/>
          <ac:picMkLst>
            <pc:docMk/>
            <pc:sldMk cId="2653839110" sldId="312"/>
            <ac:picMk id="9" creationId="{EE1CB14A-5CD1-47D5-D8F4-F85A0E2608C1}"/>
          </ac:picMkLst>
        </pc:picChg>
      </pc:sldChg>
      <pc:sldChg chg="addSp delSp modSp new mod ord">
        <pc:chgData name="Magalie POMMIER - POK SAS" userId="428126f9-6334-40f4-8798-f9ad14f973c7" providerId="ADAL" clId="{2A0938F4-32CC-435D-8407-FFE95D0C5C39}" dt="2023-10-05T12:13:04.550" v="3740" actId="6549"/>
        <pc:sldMkLst>
          <pc:docMk/>
          <pc:sldMk cId="1871270369" sldId="313"/>
        </pc:sldMkLst>
        <pc:spChg chg="del">
          <ac:chgData name="Magalie POMMIER - POK SAS" userId="428126f9-6334-40f4-8798-f9ad14f973c7" providerId="ADAL" clId="{2A0938F4-32CC-435D-8407-FFE95D0C5C39}" dt="2023-10-05T07:35:39.811" v="2546" actId="478"/>
          <ac:spMkLst>
            <pc:docMk/>
            <pc:sldMk cId="1871270369" sldId="313"/>
            <ac:spMk id="2" creationId="{E41F83F0-75BC-ABBE-8D3C-0B6282DC3FE8}"/>
          </ac:spMkLst>
        </pc:spChg>
        <pc:spChg chg="del">
          <ac:chgData name="Magalie POMMIER - POK SAS" userId="428126f9-6334-40f4-8798-f9ad14f973c7" providerId="ADAL" clId="{2A0938F4-32CC-435D-8407-FFE95D0C5C39}" dt="2023-10-05T07:35:40.953" v="2547" actId="478"/>
          <ac:spMkLst>
            <pc:docMk/>
            <pc:sldMk cId="1871270369" sldId="313"/>
            <ac:spMk id="3" creationId="{03BFBF48-289D-514A-89F2-B56106FE529B}"/>
          </ac:spMkLst>
        </pc:spChg>
        <pc:spChg chg="del">
          <ac:chgData name="Magalie POMMIER - POK SAS" userId="428126f9-6334-40f4-8798-f9ad14f973c7" providerId="ADAL" clId="{2A0938F4-32CC-435D-8407-FFE95D0C5C39}" dt="2023-10-05T07:35:38.498" v="2545" actId="478"/>
          <ac:spMkLst>
            <pc:docMk/>
            <pc:sldMk cId="1871270369" sldId="313"/>
            <ac:spMk id="5" creationId="{DDA9DEE2-8C3B-49DB-9B85-29BC70A89447}"/>
          </ac:spMkLst>
        </pc:spChg>
        <pc:spChg chg="mod">
          <ac:chgData name="Magalie POMMIER - POK SAS" userId="428126f9-6334-40f4-8798-f9ad14f973c7" providerId="ADAL" clId="{2A0938F4-32CC-435D-8407-FFE95D0C5C39}" dt="2023-10-05T12:12:44.526" v="3738" actId="113"/>
          <ac:spMkLst>
            <pc:docMk/>
            <pc:sldMk cId="1871270369" sldId="313"/>
            <ac:spMk id="6" creationId="{89FC4F89-7A88-8220-0966-BF780E3173E1}"/>
          </ac:spMkLst>
        </pc:spChg>
        <pc:graphicFrameChg chg="add mod modGraphic">
          <ac:chgData name="Magalie POMMIER - POK SAS" userId="428126f9-6334-40f4-8798-f9ad14f973c7" providerId="ADAL" clId="{2A0938F4-32CC-435D-8407-FFE95D0C5C39}" dt="2023-10-05T12:13:04.550" v="3740" actId="6549"/>
          <ac:graphicFrameMkLst>
            <pc:docMk/>
            <pc:sldMk cId="1871270369" sldId="313"/>
            <ac:graphicFrameMk id="7" creationId="{8AE0A7EC-8612-3A1C-ECE5-95062002890D}"/>
          </ac:graphicFrameMkLst>
        </pc:graphicFrameChg>
        <pc:picChg chg="add mod">
          <ac:chgData name="Magalie POMMIER - POK SAS" userId="428126f9-6334-40f4-8798-f9ad14f973c7" providerId="ADAL" clId="{2A0938F4-32CC-435D-8407-FFE95D0C5C39}" dt="2023-10-05T12:09:17.960" v="3731"/>
          <ac:picMkLst>
            <pc:docMk/>
            <pc:sldMk cId="1871270369" sldId="313"/>
            <ac:picMk id="8" creationId="{19644748-1726-93BE-39CB-4B5E4D5EC73A}"/>
          </ac:picMkLst>
        </pc:picChg>
      </pc:sldChg>
      <pc:sldMasterChg chg="modSp modSldLayout">
        <pc:chgData name="Magalie POMMIER - POK SAS" userId="428126f9-6334-40f4-8798-f9ad14f973c7" providerId="ADAL" clId="{2A0938F4-32CC-435D-8407-FFE95D0C5C39}" dt="2023-10-05T06:34:12.884" v="12"/>
        <pc:sldMasterMkLst>
          <pc:docMk/>
          <pc:sldMasterMk cId="3800806845" sldId="2147483648"/>
        </pc:sldMasterMkLst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asterMk cId="3800806845" sldId="2147483648"/>
            <ac:spMk id="3" creationId="{00000000-0000-0000-0000-000000000000}"/>
          </ac:spMkLst>
        </pc:spChg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asterMk cId="3800806845" sldId="2147483648"/>
            <ac:spMk id="6" creationId="{00000000-0000-0000-0000-000000000000}"/>
          </ac:spMkLst>
        </pc:spChg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asterMk cId="3800806845" sldId="2147483648"/>
            <ac:spMk id="8" creationId="{00000000-0000-0000-0000-000000000000}"/>
          </ac:spMkLst>
        </pc:spChg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asterMk cId="3800806845" sldId="2147483648"/>
            <ac:spMk id="9" creationId="{4F0BF075-C916-7B39-D8D9-223F6BB1BD67}"/>
          </ac:spMkLst>
        </pc:spChg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asterMk cId="3800806845" sldId="2147483648"/>
            <ac:spMk id="18" creationId="{89C8933B-347C-2BC9-0174-31D206AF907C}"/>
          </ac:spMkLst>
        </pc:spChg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asterMk cId="3800806845" sldId="2147483648"/>
            <ac:spMk id="19" creationId="{28CDFCED-4860-00E9-C26E-22CD435A58B8}"/>
          </ac:spMkLst>
        </pc:spChg>
        <pc:grpChg chg="mod">
          <ac:chgData name="Magalie POMMIER - POK SAS" userId="428126f9-6334-40f4-8798-f9ad14f973c7" providerId="ADAL" clId="{2A0938F4-32CC-435D-8407-FFE95D0C5C39}" dt="2023-10-05T06:34:12.884" v="12"/>
          <ac:grpSpMkLst>
            <pc:docMk/>
            <pc:sldMasterMk cId="3800806845" sldId="2147483648"/>
            <ac:grpSpMk id="10" creationId="{55114E5D-A085-F892-7E3F-F7D019937123}"/>
          </ac:grpSpMkLst>
        </pc:grpChg>
        <pc:picChg chg="mod">
          <ac:chgData name="Magalie POMMIER - POK SAS" userId="428126f9-6334-40f4-8798-f9ad14f973c7" providerId="ADAL" clId="{2A0938F4-32CC-435D-8407-FFE95D0C5C39}" dt="2023-10-05T06:34:12.884" v="12"/>
          <ac:picMkLst>
            <pc:docMk/>
            <pc:sldMasterMk cId="3800806845" sldId="2147483648"/>
            <ac:picMk id="7" creationId="{52328EDF-2381-F1B0-16A6-3BE1263FCB7E}"/>
          </ac:picMkLst>
        </pc:picChg>
        <pc:cxnChg chg="mod">
          <ac:chgData name="Magalie POMMIER - POK SAS" userId="428126f9-6334-40f4-8798-f9ad14f973c7" providerId="ADAL" clId="{2A0938F4-32CC-435D-8407-FFE95D0C5C39}" dt="2023-10-05T06:34:12.884" v="12"/>
          <ac:cxnSpMkLst>
            <pc:docMk/>
            <pc:sldMasterMk cId="3800806845" sldId="2147483648"/>
            <ac:cxnSpMk id="17" creationId="{2CF34CD2-1090-47ED-519B-3544A2E11417}"/>
          </ac:cxnSpMkLst>
        </pc:cxn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4206740914" sldId="2147483649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4206740914" sldId="2147483649"/>
              <ac:spMk id="2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4206740914" sldId="2147483649"/>
              <ac:spMk id="3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4206740914" sldId="2147483649"/>
              <ac:spMk id="10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4206740914" sldId="2147483649"/>
              <ac:spMk id="12" creationId="{00000000-0000-0000-0000-000000000000}"/>
            </ac:spMkLst>
          </pc:sp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4206740914" sldId="2147483649"/>
              <ac:picMk id="9" creationId="{00000000-0000-0000-0000-000000000000}"/>
            </ac:picMkLst>
          </pc:pic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4206740914" sldId="2147483649"/>
              <ac:picMk id="11" creationId="{00000000-0000-0000-0000-000000000000}"/>
            </ac:picMkLst>
          </pc:pic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3239140992" sldId="2147483650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239140992" sldId="2147483650"/>
              <ac:spMk id="3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239140992" sldId="2147483650"/>
              <ac:spMk id="24" creationId="{5DA09F41-3902-9731-B932-11B1420F7248}"/>
            </ac:spMkLst>
          </pc:sp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3239140992" sldId="2147483650"/>
              <ac:picMk id="9" creationId="{EF205002-D8A0-044F-68FE-AE7A8FD67624}"/>
            </ac:picMkLst>
          </pc:pic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540585809" sldId="2147483651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540585809" sldId="2147483651"/>
              <ac:spMk id="10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540585809" sldId="2147483651"/>
              <ac:spMk id="11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540585809" sldId="2147483651"/>
              <ac:spMk id="12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540585809" sldId="2147483651"/>
              <ac:spMk id="14" creationId="{00000000-0000-0000-0000-000000000000}"/>
            </ac:spMkLst>
          </pc:sp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540585809" sldId="2147483651"/>
              <ac:picMk id="9" creationId="{00000000-0000-0000-0000-000000000000}"/>
            </ac:picMkLst>
          </pc:pic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540585809" sldId="2147483651"/>
              <ac:picMk id="13" creationId="{00000000-0000-0000-0000-000000000000}"/>
            </ac:picMkLst>
          </pc:pic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93868483" sldId="2147483652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93868483" sldId="2147483652"/>
              <ac:spMk id="3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93868483" sldId="2147483652"/>
              <ac:spMk id="4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93868483" sldId="2147483652"/>
              <ac:spMk id="15" creationId="{8C1F23CD-E5A4-92A1-CCB9-43235CE84D52}"/>
            </ac:spMkLst>
          </pc:sp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93868483" sldId="2147483652"/>
              <ac:picMk id="12" creationId="{B5916899-8D61-39AF-668D-CB28C2276047}"/>
            </ac:picMkLst>
          </pc:pic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93868483" sldId="2147483652"/>
              <ac:picMk id="13" creationId="{0652E4CE-CD56-6BF9-68DD-F0F42EBF3690}"/>
            </ac:picMkLst>
          </pc:pic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290493338" sldId="2147483653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0493338" sldId="2147483653"/>
              <ac:spMk id="3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0493338" sldId="2147483653"/>
              <ac:spMk id="4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0493338" sldId="2147483653"/>
              <ac:spMk id="5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0493338" sldId="2147483653"/>
              <ac:spMk id="6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0493338" sldId="2147483653"/>
              <ac:spMk id="17" creationId="{3FBC0569-2EBD-52EF-180B-DCC9BDB1E45A}"/>
            </ac:spMkLst>
          </pc:sp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290493338" sldId="2147483653"/>
              <ac:picMk id="14" creationId="{997608C6-F3D4-45DE-4D8F-123D949DCB56}"/>
            </ac:picMkLst>
          </pc:pic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290493338" sldId="2147483653"/>
              <ac:picMk id="15" creationId="{9B1BB9FD-C6EC-B4C3-75D9-1D135A6B14D2}"/>
            </ac:picMkLst>
          </pc:pic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3351262132" sldId="2147483654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351262132" sldId="2147483654"/>
              <ac:spMk id="13" creationId="{0559AC40-6BFB-250A-0B27-895E2474EFC2}"/>
            </ac:spMkLst>
          </pc:sp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3351262132" sldId="2147483654"/>
              <ac:picMk id="10" creationId="{DE053886-A24E-E574-9627-453423C97314}"/>
            </ac:picMkLst>
          </pc:pic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3351262132" sldId="2147483654"/>
              <ac:picMk id="11" creationId="{01296C52-74C7-E199-68AE-6A6438138F8B}"/>
            </ac:picMkLst>
          </pc:picChg>
          <pc:picChg chg="mod">
            <ac:chgData name="Magalie POMMIER - POK SAS" userId="428126f9-6334-40f4-8798-f9ad14f973c7" providerId="ADAL" clId="{2A0938F4-32CC-435D-8407-FFE95D0C5C39}" dt="2023-10-05T06:34:12.884" v="12"/>
            <ac:picMkLst>
              <pc:docMk/>
              <pc:sldMasterMk cId="3800806845" sldId="2147483648"/>
              <pc:sldLayoutMk cId="3351262132" sldId="2147483654"/>
              <ac:picMk id="12" creationId="{1C26FF23-0957-2075-46BE-90960D159EAB}"/>
            </ac:picMkLst>
          </pc:pic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233785288" sldId="2147483655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33785288" sldId="2147483655"/>
              <ac:spMk id="10" creationId="{B39B00A2-4EEF-6777-ED43-CD4CD91524C6}"/>
            </ac:spMkLst>
          </pc:sp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3469531938" sldId="2147483656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469531938" sldId="2147483656"/>
              <ac:spMk id="2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469531938" sldId="2147483656"/>
              <ac:spMk id="3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469531938" sldId="2147483656"/>
              <ac:spMk id="4" creationId="{00000000-0000-0000-0000-000000000000}"/>
            </ac:spMkLst>
          </pc:spChg>
          <pc:cxnChg chg="mod">
            <ac:chgData name="Magalie POMMIER - POK SAS" userId="428126f9-6334-40f4-8798-f9ad14f973c7" providerId="ADAL" clId="{2A0938F4-32CC-435D-8407-FFE95D0C5C39}" dt="2023-10-05T06:34:12.884" v="12"/>
            <ac:cxnSpMkLst>
              <pc:docMk/>
              <pc:sldMasterMk cId="3800806845" sldId="2147483648"/>
              <pc:sldLayoutMk cId="3469531938" sldId="2147483656"/>
              <ac:cxnSpMk id="10" creationId="{00000000-0000-0000-0000-000000000000}"/>
            </ac:cxnSpMkLst>
          </pc:cxn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2976936871" sldId="2147483657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76936871" sldId="2147483657"/>
              <ac:spMk id="2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76936871" sldId="2147483657"/>
              <ac:spMk id="3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2976936871" sldId="2147483657"/>
              <ac:spMk id="4" creationId="{00000000-0000-0000-0000-000000000000}"/>
            </ac:spMkLst>
          </pc:spChg>
          <pc:cxnChg chg="mod">
            <ac:chgData name="Magalie POMMIER - POK SAS" userId="428126f9-6334-40f4-8798-f9ad14f973c7" providerId="ADAL" clId="{2A0938F4-32CC-435D-8407-FFE95D0C5C39}" dt="2023-10-05T06:34:12.884" v="12"/>
            <ac:cxnSpMkLst>
              <pc:docMk/>
              <pc:sldMasterMk cId="3800806845" sldId="2147483648"/>
              <pc:sldLayoutMk cId="2976936871" sldId="2147483657"/>
              <ac:cxnSpMk id="10" creationId="{00000000-0000-0000-0000-000000000000}"/>
            </ac:cxnSpMkLst>
          </pc:cxn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1295764621" sldId="2147483658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1295764621" sldId="2147483658"/>
              <ac:spMk id="2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1295764621" sldId="2147483658"/>
              <ac:spMk id="3" creationId="{00000000-0000-0000-0000-000000000000}"/>
            </ac:spMkLst>
          </pc:spChg>
          <pc:cxnChg chg="mod">
            <ac:chgData name="Magalie POMMIER - POK SAS" userId="428126f9-6334-40f4-8798-f9ad14f973c7" providerId="ADAL" clId="{2A0938F4-32CC-435D-8407-FFE95D0C5C39}" dt="2023-10-05T06:34:12.884" v="12"/>
            <ac:cxnSpMkLst>
              <pc:docMk/>
              <pc:sldMasterMk cId="3800806845" sldId="2147483648"/>
              <pc:sldLayoutMk cId="1295764621" sldId="2147483658"/>
              <ac:cxnSpMk id="9" creationId="{00000000-0000-0000-0000-000000000000}"/>
            </ac:cxnSpMkLst>
          </pc:cxnChg>
        </pc:sldLayoutChg>
        <pc:sldLayoutChg chg="modSp">
          <pc:chgData name="Magalie POMMIER - POK SAS" userId="428126f9-6334-40f4-8798-f9ad14f973c7" providerId="ADAL" clId="{2A0938F4-32CC-435D-8407-FFE95D0C5C39}" dt="2023-10-05T06:34:12.884" v="12"/>
          <pc:sldLayoutMkLst>
            <pc:docMk/>
            <pc:sldMasterMk cId="3800806845" sldId="2147483648"/>
            <pc:sldLayoutMk cId="3771127053" sldId="2147483659"/>
          </pc:sldLayoutMkLst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771127053" sldId="2147483659"/>
              <ac:spMk id="2" creationId="{00000000-0000-0000-0000-000000000000}"/>
            </ac:spMkLst>
          </pc:spChg>
          <pc:spChg chg="mod">
            <ac:chgData name="Magalie POMMIER - POK SAS" userId="428126f9-6334-40f4-8798-f9ad14f973c7" providerId="ADAL" clId="{2A0938F4-32CC-435D-8407-FFE95D0C5C39}" dt="2023-10-05T06:34:12.884" v="12"/>
            <ac:spMkLst>
              <pc:docMk/>
              <pc:sldMasterMk cId="3800806845" sldId="2147483648"/>
              <pc:sldLayoutMk cId="3771127053" sldId="2147483659"/>
              <ac:spMk id="3" creationId="{00000000-0000-0000-0000-000000000000}"/>
            </ac:spMkLst>
          </pc:spChg>
          <pc:cxnChg chg="mod">
            <ac:chgData name="Magalie POMMIER - POK SAS" userId="428126f9-6334-40f4-8798-f9ad14f973c7" providerId="ADAL" clId="{2A0938F4-32CC-435D-8407-FFE95D0C5C39}" dt="2023-10-05T06:34:12.884" v="12"/>
            <ac:cxnSpMkLst>
              <pc:docMk/>
              <pc:sldMasterMk cId="3800806845" sldId="2147483648"/>
              <pc:sldLayoutMk cId="3771127053" sldId="2147483659"/>
              <ac:cxnSpMk id="9" creationId="{00000000-0000-0000-0000-000000000000}"/>
            </ac:cxnSpMkLst>
          </pc:cxnChg>
        </pc:sldLayoutChg>
      </pc:sldMasterChg>
      <pc:sldMasterChg chg="modSp mod">
        <pc:chgData name="Magalie POMMIER - POK SAS" userId="428126f9-6334-40f4-8798-f9ad14f973c7" providerId="ADAL" clId="{2A0938F4-32CC-435D-8407-FFE95D0C5C39}" dt="2023-10-05T06:33:21.709" v="4"/>
        <pc:sldMasterMkLst>
          <pc:docMk/>
          <pc:sldMasterMk cId="3156524564" sldId="2147483660"/>
        </pc:sldMasterMkLst>
        <pc:spChg chg="mod">
          <ac:chgData name="Magalie POMMIER - POK SAS" userId="428126f9-6334-40f4-8798-f9ad14f973c7" providerId="ADAL" clId="{2A0938F4-32CC-435D-8407-FFE95D0C5C39}" dt="2023-10-05T06:33:21.709" v="4"/>
          <ac:spMkLst>
            <pc:docMk/>
            <pc:sldMasterMk cId="3156524564" sldId="2147483660"/>
            <ac:spMk id="12" creationId="{315B3D0C-F680-59A0-71E8-EF709112F44D}"/>
          </ac:spMkLst>
        </pc:spChg>
      </pc:sldMasterChg>
      <pc:sldMasterChg chg="modSp mod">
        <pc:chgData name="Magalie POMMIER - POK SAS" userId="428126f9-6334-40f4-8798-f9ad14f973c7" providerId="ADAL" clId="{2A0938F4-32CC-435D-8407-FFE95D0C5C39}" dt="2023-10-05T06:34:12.884" v="12"/>
        <pc:sldMasterMkLst>
          <pc:docMk/>
          <pc:sldMasterMk cId="3647090354" sldId="2147483660"/>
        </pc:sldMasterMkLst>
        <pc:spChg chg="mod">
          <ac:chgData name="Magalie POMMIER - POK SAS" userId="428126f9-6334-40f4-8798-f9ad14f973c7" providerId="ADAL" clId="{2A0938F4-32CC-435D-8407-FFE95D0C5C39}" dt="2023-10-05T06:34:12.884" v="12"/>
          <ac:spMkLst>
            <pc:docMk/>
            <pc:sldMasterMk cId="3647090354" sldId="2147483660"/>
            <ac:spMk id="12" creationId="{07AA4EAE-FEDB-3E3B-3BE9-D22B832F97F9}"/>
          </ac:spMkLst>
        </pc:spChg>
      </pc:sldMasterChg>
      <pc:sldMasterChg chg="modSp mod">
        <pc:chgData name="Magalie POMMIER - POK SAS" userId="428126f9-6334-40f4-8798-f9ad14f973c7" providerId="ADAL" clId="{2A0938F4-32CC-435D-8407-FFE95D0C5C39}" dt="2023-10-05T06:33:45.614" v="8"/>
        <pc:sldMasterMkLst>
          <pc:docMk/>
          <pc:sldMasterMk cId="3965910716" sldId="2147483660"/>
        </pc:sldMasterMkLst>
        <pc:spChg chg="mod">
          <ac:chgData name="Magalie POMMIER - POK SAS" userId="428126f9-6334-40f4-8798-f9ad14f973c7" providerId="ADAL" clId="{2A0938F4-32CC-435D-8407-FFE95D0C5C39}" dt="2023-10-05T06:33:45.614" v="8"/>
          <ac:spMkLst>
            <pc:docMk/>
            <pc:sldMasterMk cId="3965910716" sldId="2147483660"/>
            <ac:spMk id="12" creationId="{28C29C1F-F383-D31E-66B4-6C81A9FF1403}"/>
          </ac:spMkLst>
        </pc:spChg>
      </pc:sldMasterChg>
    </pc:docChg>
  </pc:docChgLst>
  <pc:docChgLst>
    <pc:chgData name="Magalie POMMIER - POK SAS" userId="428126f9-6334-40f4-8798-f9ad14f973c7" providerId="ADAL" clId="{041B8F8B-A6AC-451B-9411-8F8DD9B32D63}"/>
    <pc:docChg chg="delSld modSection">
      <pc:chgData name="Magalie POMMIER - POK SAS" userId="428126f9-6334-40f4-8798-f9ad14f973c7" providerId="ADAL" clId="{041B8F8B-A6AC-451B-9411-8F8DD9B32D63}" dt="2023-09-25T08:04:21.796" v="15" actId="2696"/>
      <pc:docMkLst>
        <pc:docMk/>
      </pc:docMkLst>
      <pc:sldChg chg="del">
        <pc:chgData name="Magalie POMMIER - POK SAS" userId="428126f9-6334-40f4-8798-f9ad14f973c7" providerId="ADAL" clId="{041B8F8B-A6AC-451B-9411-8F8DD9B32D63}" dt="2023-09-25T08:03:44.667" v="2" actId="2696"/>
        <pc:sldMkLst>
          <pc:docMk/>
          <pc:sldMk cId="2870613968" sldId="257"/>
        </pc:sldMkLst>
      </pc:sldChg>
      <pc:sldChg chg="del">
        <pc:chgData name="Magalie POMMIER - POK SAS" userId="428126f9-6334-40f4-8798-f9ad14f973c7" providerId="ADAL" clId="{041B8F8B-A6AC-451B-9411-8F8DD9B32D63}" dt="2023-09-25T08:03:48.281" v="3" actId="2696"/>
        <pc:sldMkLst>
          <pc:docMk/>
          <pc:sldMk cId="2189591689" sldId="258"/>
        </pc:sldMkLst>
      </pc:sldChg>
      <pc:sldChg chg="del">
        <pc:chgData name="Magalie POMMIER - POK SAS" userId="428126f9-6334-40f4-8798-f9ad14f973c7" providerId="ADAL" clId="{041B8F8B-A6AC-451B-9411-8F8DD9B32D63}" dt="2023-09-25T08:03:50.068" v="4" actId="2696"/>
        <pc:sldMkLst>
          <pc:docMk/>
          <pc:sldMk cId="1051523437" sldId="260"/>
        </pc:sldMkLst>
      </pc:sldChg>
      <pc:sldChg chg="del">
        <pc:chgData name="Magalie POMMIER - POK SAS" userId="428126f9-6334-40f4-8798-f9ad14f973c7" providerId="ADAL" clId="{041B8F8B-A6AC-451B-9411-8F8DD9B32D63}" dt="2023-09-25T08:03:51.811" v="5" actId="2696"/>
        <pc:sldMkLst>
          <pc:docMk/>
          <pc:sldMk cId="1380384395" sldId="262"/>
        </pc:sldMkLst>
      </pc:sldChg>
      <pc:sldChg chg="del">
        <pc:chgData name="Magalie POMMIER - POK SAS" userId="428126f9-6334-40f4-8798-f9ad14f973c7" providerId="ADAL" clId="{041B8F8B-A6AC-451B-9411-8F8DD9B32D63}" dt="2023-09-25T08:03:58.737" v="6" actId="2696"/>
        <pc:sldMkLst>
          <pc:docMk/>
          <pc:sldMk cId="2182705325" sldId="271"/>
        </pc:sldMkLst>
      </pc:sldChg>
      <pc:sldChg chg="del">
        <pc:chgData name="Magalie POMMIER - POK SAS" userId="428126f9-6334-40f4-8798-f9ad14f973c7" providerId="ADAL" clId="{041B8F8B-A6AC-451B-9411-8F8DD9B32D63}" dt="2023-09-25T08:04:09.907" v="10" actId="2696"/>
        <pc:sldMkLst>
          <pc:docMk/>
          <pc:sldMk cId="2483549721" sldId="288"/>
        </pc:sldMkLst>
      </pc:sldChg>
      <pc:sldChg chg="del">
        <pc:chgData name="Magalie POMMIER - POK SAS" userId="428126f9-6334-40f4-8798-f9ad14f973c7" providerId="ADAL" clId="{041B8F8B-A6AC-451B-9411-8F8DD9B32D63}" dt="2023-09-25T08:04:12.609" v="11" actId="2696"/>
        <pc:sldMkLst>
          <pc:docMk/>
          <pc:sldMk cId="4166094136" sldId="289"/>
        </pc:sldMkLst>
      </pc:sldChg>
      <pc:sldChg chg="del">
        <pc:chgData name="Magalie POMMIER - POK SAS" userId="428126f9-6334-40f4-8798-f9ad14f973c7" providerId="ADAL" clId="{041B8F8B-A6AC-451B-9411-8F8DD9B32D63}" dt="2023-09-25T08:04:08.170" v="9" actId="2696"/>
        <pc:sldMkLst>
          <pc:docMk/>
          <pc:sldMk cId="1859900343" sldId="294"/>
        </pc:sldMkLst>
      </pc:sldChg>
      <pc:sldChg chg="del">
        <pc:chgData name="Magalie POMMIER - POK SAS" userId="428126f9-6334-40f4-8798-f9ad14f973c7" providerId="ADAL" clId="{041B8F8B-A6AC-451B-9411-8F8DD9B32D63}" dt="2023-09-25T08:03:32.710" v="0" actId="2696"/>
        <pc:sldMkLst>
          <pc:docMk/>
          <pc:sldMk cId="4144068650" sldId="298"/>
        </pc:sldMkLst>
      </pc:sldChg>
      <pc:sldChg chg="del">
        <pc:chgData name="Magalie POMMIER - POK SAS" userId="428126f9-6334-40f4-8798-f9ad14f973c7" providerId="ADAL" clId="{041B8F8B-A6AC-451B-9411-8F8DD9B32D63}" dt="2023-09-25T08:03:35.204" v="1" actId="2696"/>
        <pc:sldMkLst>
          <pc:docMk/>
          <pc:sldMk cId="1264001297" sldId="299"/>
        </pc:sldMkLst>
      </pc:sldChg>
      <pc:sldChg chg="del">
        <pc:chgData name="Magalie POMMIER - POK SAS" userId="428126f9-6334-40f4-8798-f9ad14f973c7" providerId="ADAL" clId="{041B8F8B-A6AC-451B-9411-8F8DD9B32D63}" dt="2023-09-25T08:04:05.001" v="8" actId="2696"/>
        <pc:sldMkLst>
          <pc:docMk/>
          <pc:sldMk cId="2127848956" sldId="301"/>
        </pc:sldMkLst>
      </pc:sldChg>
      <pc:sldChg chg="del">
        <pc:chgData name="Magalie POMMIER - POK SAS" userId="428126f9-6334-40f4-8798-f9ad14f973c7" providerId="ADAL" clId="{041B8F8B-A6AC-451B-9411-8F8DD9B32D63}" dt="2023-09-25T08:04:01.747" v="7" actId="2696"/>
        <pc:sldMkLst>
          <pc:docMk/>
          <pc:sldMk cId="2697142888" sldId="322"/>
        </pc:sldMkLst>
      </pc:sldChg>
      <pc:sldChg chg="del">
        <pc:chgData name="Magalie POMMIER - POK SAS" userId="428126f9-6334-40f4-8798-f9ad14f973c7" providerId="ADAL" clId="{041B8F8B-A6AC-451B-9411-8F8DD9B32D63}" dt="2023-09-25T08:04:14.753" v="12" actId="2696"/>
        <pc:sldMkLst>
          <pc:docMk/>
          <pc:sldMk cId="337067164" sldId="324"/>
        </pc:sldMkLst>
      </pc:sldChg>
      <pc:sldChg chg="del">
        <pc:chgData name="Magalie POMMIER - POK SAS" userId="428126f9-6334-40f4-8798-f9ad14f973c7" providerId="ADAL" clId="{041B8F8B-A6AC-451B-9411-8F8DD9B32D63}" dt="2023-09-25T08:04:16.962" v="13" actId="2696"/>
        <pc:sldMkLst>
          <pc:docMk/>
          <pc:sldMk cId="2934458008" sldId="325"/>
        </pc:sldMkLst>
      </pc:sldChg>
      <pc:sldChg chg="del">
        <pc:chgData name="Magalie POMMIER - POK SAS" userId="428126f9-6334-40f4-8798-f9ad14f973c7" providerId="ADAL" clId="{041B8F8B-A6AC-451B-9411-8F8DD9B32D63}" dt="2023-09-25T08:04:19.310" v="14" actId="2696"/>
        <pc:sldMkLst>
          <pc:docMk/>
          <pc:sldMk cId="1357920214" sldId="327"/>
        </pc:sldMkLst>
      </pc:sldChg>
      <pc:sldChg chg="del">
        <pc:chgData name="Magalie POMMIER - POK SAS" userId="428126f9-6334-40f4-8798-f9ad14f973c7" providerId="ADAL" clId="{041B8F8B-A6AC-451B-9411-8F8DD9B32D63}" dt="2023-09-25T08:04:21.796" v="15" actId="2696"/>
        <pc:sldMkLst>
          <pc:docMk/>
          <pc:sldMk cId="2120471885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8600-4C25-4470-AC31-5E70B731CD6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68B6-101A-437F-ACD1-7D7A66FCF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6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des règles d’utilisation, objectifs, suivi de l’impact financier = service comptabilité</a:t>
            </a:r>
          </a:p>
          <a:p>
            <a:r>
              <a:rPr lang="fr-FR" dirty="0"/>
              <a:t>Préparation, validation, suivi = service commercial</a:t>
            </a:r>
          </a:p>
          <a:p>
            <a:r>
              <a:rPr lang="fr-FR" dirty="0"/>
              <a:t>Certaines étapes nécessitent l’appui ou le retour d’autres services internes ou externes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10173" r="-67" b="29705"/>
          <a:stretch/>
        </p:blipFill>
        <p:spPr>
          <a:xfrm>
            <a:off x="0" y="-8238"/>
            <a:ext cx="12192000" cy="4868562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69442"/>
            <a:ext cx="8508740" cy="477795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6205" y="2030627"/>
            <a:ext cx="6590270" cy="790832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6205" y="2117123"/>
            <a:ext cx="6590270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40" y="3970637"/>
            <a:ext cx="2508875" cy="1136822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9346940" y="5124849"/>
            <a:ext cx="250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solidFill>
                  <a:srgbClr val="E3061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www.pok.fr</a:t>
            </a:r>
          </a:p>
        </p:txBody>
      </p:sp>
    </p:spTree>
    <p:extLst>
      <p:ext uri="{BB962C8B-B14F-4D97-AF65-F5344CB8AC3E}">
        <p14:creationId xmlns:p14="http://schemas.microsoft.com/office/powerpoint/2010/main" val="420674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8159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5" y="1983989"/>
            <a:ext cx="10515600" cy="419297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38205" y="1690688"/>
            <a:ext cx="10515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D0E0A2A-8541-305C-7CE3-E2CD089BD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76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580869" cy="5811838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724900" y="365125"/>
            <a:ext cx="0" cy="58118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1FBED14-FE4C-A845-8EEB-3054FE3BD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1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F205002-D8A0-044F-68FE-AE7A8FD67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6" b="43548"/>
          <a:stretch/>
        </p:blipFill>
        <p:spPr>
          <a:xfrm>
            <a:off x="9827922" y="5035052"/>
            <a:ext cx="2364078" cy="182294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5" y="1822948"/>
            <a:ext cx="10515600" cy="435401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DA09F41-3902-9731-B932-11B1420F72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1284189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D4238A32-52B7-5284-AC48-199331FE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391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34579" r="67" b="9215"/>
          <a:stretch/>
        </p:blipFill>
        <p:spPr>
          <a:xfrm>
            <a:off x="6" y="-8238"/>
            <a:ext cx="12191998" cy="4596714"/>
          </a:xfrm>
          <a:prstGeom prst="rect">
            <a:avLst/>
          </a:prstGeom>
        </p:spPr>
      </p:pic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38201" y="5369442"/>
            <a:ext cx="9144000" cy="477795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38205" y="3422821"/>
            <a:ext cx="6590270" cy="790832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8205" y="3509317"/>
            <a:ext cx="6590270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02" y="3688878"/>
            <a:ext cx="2508875" cy="1136822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9338702" y="4843090"/>
            <a:ext cx="250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solidFill>
                  <a:srgbClr val="E3061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www.pok.fr</a:t>
            </a:r>
          </a:p>
        </p:txBody>
      </p:sp>
    </p:spTree>
    <p:extLst>
      <p:ext uri="{BB962C8B-B14F-4D97-AF65-F5344CB8AC3E}">
        <p14:creationId xmlns:p14="http://schemas.microsoft.com/office/powerpoint/2010/main" val="5405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993557"/>
            <a:ext cx="5181600" cy="4183406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993557"/>
            <a:ext cx="5181600" cy="4183406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94B2716-0AF0-3642-2FCF-50C301C88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916899-8D61-39AF-668D-CB28C2276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40"/>
          <a:stretch/>
        </p:blipFill>
        <p:spPr>
          <a:xfrm>
            <a:off x="11551199" y="4908885"/>
            <a:ext cx="643500" cy="16988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52E4CE-CD56-6BF9-68DD-F0F42EBF3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9"/>
          <a:stretch/>
        </p:blipFill>
        <p:spPr>
          <a:xfrm>
            <a:off x="9868167" y="6098970"/>
            <a:ext cx="2225038" cy="763076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8C1F23CD-E5A4-92A1-CCB9-43235CE84D5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1284189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5AE0614-1119-132B-09D1-92C14F0B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38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93" y="1993558"/>
            <a:ext cx="5157787" cy="511518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3" y="1993558"/>
            <a:ext cx="5183188" cy="511518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94A08B9-FA0F-C21E-3E7F-585A2854A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7608C6-F3D4-45DE-4D8F-123D949DC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40"/>
          <a:stretch/>
        </p:blipFill>
        <p:spPr>
          <a:xfrm>
            <a:off x="11551199" y="4908885"/>
            <a:ext cx="643500" cy="169885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1BB9FD-C6EC-B4C3-75D9-1D135A6B1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9"/>
          <a:stretch/>
        </p:blipFill>
        <p:spPr>
          <a:xfrm>
            <a:off x="9868167" y="6098970"/>
            <a:ext cx="2225038" cy="763076"/>
          </a:xfrm>
          <a:prstGeom prst="rect">
            <a:avLst/>
          </a:prstGeom>
        </p:spPr>
      </p:pic>
      <p:sp>
        <p:nvSpPr>
          <p:cNvPr id="16" name="Titre 15">
            <a:extLst>
              <a:ext uri="{FF2B5EF4-FFF2-40B4-BE49-F238E27FC236}">
                <a16:creationId xmlns:a16="http://schemas.microsoft.com/office/drawing/2014/main" id="{499BE8DC-AD08-6CE9-CCDB-64E1A6EB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FBC0569-2EBD-52EF-180B-DCC9BDB1E45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1284189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04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C26FF23-0957-2075-46BE-90960D159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0"/>
          <a:stretch/>
        </p:blipFill>
        <p:spPr>
          <a:xfrm>
            <a:off x="9059645" y="5280825"/>
            <a:ext cx="2225038" cy="15771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053886-A24E-E574-9627-453423C97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9" b="36439"/>
          <a:stretch/>
        </p:blipFill>
        <p:spPr>
          <a:xfrm>
            <a:off x="11434820" y="5441004"/>
            <a:ext cx="759881" cy="1421042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505406-F225-A3FA-A1B6-EF534E0AC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296C52-74C7-E199-68AE-6A6438138F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6"/>
          <a:stretch/>
        </p:blipFill>
        <p:spPr>
          <a:xfrm>
            <a:off x="9827922" y="2305292"/>
            <a:ext cx="2364078" cy="3229194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559AC40-6BFB-250A-0B27-895E2474EFC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1284189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7A68FFB1-5318-3A7B-708C-FC1F072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512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6C65E-04CC-E9EB-C88C-5AAC43360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7C8C5DED-66C9-528B-2CE5-9F2D2277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39B00A2-4EEF-6777-ED43-CD4CD91524C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1284189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337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000"/>
            </a:lvl4pPr>
            <a:lvl5pPr algn="just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350700"/>
            <a:ext cx="3932236" cy="3518288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38203" y="2057400"/>
            <a:ext cx="393382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6CF027C-4E6C-7317-9E18-9C5BB1AFE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350700"/>
            <a:ext cx="3932236" cy="3518288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38203" y="2057400"/>
            <a:ext cx="393382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72FFEB1-91B3-320A-EABF-4F97BDD33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9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4" y="772533"/>
            <a:ext cx="510747" cy="510746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5114E5D-A085-F892-7E3F-F7D019937123}"/>
              </a:ext>
            </a:extLst>
          </p:cNvPr>
          <p:cNvGrpSpPr/>
          <p:nvPr userDrawn="1"/>
        </p:nvGrpSpPr>
        <p:grpSpPr>
          <a:xfrm>
            <a:off x="773553" y="6206359"/>
            <a:ext cx="1156855" cy="665231"/>
            <a:chOff x="773548" y="6192898"/>
            <a:chExt cx="1156855" cy="66523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2328EDF-2381-F1B0-16A6-3BE1263FC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6192898"/>
              <a:ext cx="1030680" cy="46702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F0BF075-C916-7B39-D8D9-223F6BB1BD67}"/>
                </a:ext>
              </a:extLst>
            </p:cNvPr>
            <p:cNvSpPr txBox="1"/>
            <p:nvPr userDrawn="1"/>
          </p:nvSpPr>
          <p:spPr>
            <a:xfrm>
              <a:off x="773548" y="6611780"/>
              <a:ext cx="1156855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1" b="1">
                  <a:solidFill>
                    <a:srgbClr val="E30613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www.pok.fr</a:t>
              </a:r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CF34CD2-1090-47ED-519B-3544A2E11417}"/>
              </a:ext>
            </a:extLst>
          </p:cNvPr>
          <p:cNvCxnSpPr/>
          <p:nvPr userDrawn="1"/>
        </p:nvCxnSpPr>
        <p:spPr>
          <a:xfrm>
            <a:off x="838205" y="1216026"/>
            <a:ext cx="10515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0">
            <a:extLst>
              <a:ext uri="{FF2B5EF4-FFF2-40B4-BE49-F238E27FC236}">
                <a16:creationId xmlns:a16="http://schemas.microsoft.com/office/drawing/2014/main" id="{89C8933B-347C-2BC9-0174-31D206AF907C}"/>
              </a:ext>
            </a:extLst>
          </p:cNvPr>
          <p:cNvSpPr txBox="1">
            <a:spLocks/>
          </p:cNvSpPr>
          <p:nvPr userDrawn="1"/>
        </p:nvSpPr>
        <p:spPr>
          <a:xfrm>
            <a:off x="838206" y="1349873"/>
            <a:ext cx="5010149" cy="364525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lang="fr-FR" sz="4400"/>
          </a:p>
        </p:txBody>
      </p:sp>
      <p:sp>
        <p:nvSpPr>
          <p:cNvPr id="19" name="Espace réservé du titre 18">
            <a:extLst>
              <a:ext uri="{FF2B5EF4-FFF2-40B4-BE49-F238E27FC236}">
                <a16:creationId xmlns:a16="http://schemas.microsoft.com/office/drawing/2014/main" id="{28CDFCED-4860-00E9-C26E-22CD435A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6"/>
            <a:ext cx="10515600" cy="73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008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65000"/>
            </a:schemeClr>
          </a:solidFill>
          <a:latin typeface="DejaVu Sans" panose="020B0603030804020204" pitchFamily="34" charset="0"/>
          <a:ea typeface="DejaVu Sans" panose="020B0603030804020204" pitchFamily="34" charset="0"/>
          <a:cs typeface="DejaVu Sans" panose="020B0603030804020204" pitchFamily="34" charset="0"/>
        </a:defRPr>
      </a:lvl1pPr>
    </p:titleStyle>
    <p:bodyStyle>
      <a:lvl1pPr marL="228604" indent="-228604" algn="just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1pPr>
      <a:lvl2pPr marL="685809" indent="-228604" algn="just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2pPr>
      <a:lvl3pPr marL="1143015" indent="-228604" algn="just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3pPr>
      <a:lvl4pPr marL="1600221" indent="-228604" algn="just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4pPr>
      <a:lvl5pPr marL="2057427" indent="-228604" algn="just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 fontScale="70000" lnSpcReduction="20000"/>
          </a:bodyPr>
          <a:lstStyle/>
          <a:p>
            <a:pPr algn="just"/>
            <a:r>
              <a:rPr lang="fr-FR" b="0" dirty="0">
                <a:solidFill>
                  <a:srgbClr val="E30613"/>
                </a:solidFill>
              </a:rPr>
              <a:t>Optimiser et sécuriser le règlement d’une commande client par crédit documentaire</a:t>
            </a:r>
            <a:endParaRPr lang="fr-FR" dirty="0">
              <a:solidFill>
                <a:srgbClr val="E3061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3827" y="2186861"/>
            <a:ext cx="6927191" cy="654908"/>
          </a:xfrm>
        </p:spPr>
        <p:txBody>
          <a:bodyPr>
            <a:noAutofit/>
          </a:bodyPr>
          <a:lstStyle/>
          <a:p>
            <a:r>
              <a:rPr lang="fr-FR" sz="2800" dirty="0"/>
              <a:t>FICHE D’IDENTITE : </a:t>
            </a:r>
            <a:br>
              <a:rPr lang="fr-FR" sz="2800" dirty="0"/>
            </a:br>
            <a:r>
              <a:rPr lang="fr-FR" sz="2800" dirty="0"/>
              <a:t>Le crédit documentaire</a:t>
            </a:r>
          </a:p>
        </p:txBody>
      </p:sp>
    </p:spTree>
    <p:extLst>
      <p:ext uri="{BB962C8B-B14F-4D97-AF65-F5344CB8AC3E}">
        <p14:creationId xmlns:p14="http://schemas.microsoft.com/office/powerpoint/2010/main" val="297668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8944E7-DFC2-FC53-00D9-07A42A0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061EE3F-84BD-2524-84E6-A88BF4801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41926"/>
              </p:ext>
            </p:extLst>
          </p:nvPr>
        </p:nvGraphicFramePr>
        <p:xfrm>
          <a:off x="870012" y="1962539"/>
          <a:ext cx="10412772" cy="33660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206386">
                  <a:extLst>
                    <a:ext uri="{9D8B030D-6E8A-4147-A177-3AD203B41FA5}">
                      <a16:colId xmlns:a16="http://schemas.microsoft.com/office/drawing/2014/main" val="3640495453"/>
                    </a:ext>
                  </a:extLst>
                </a:gridCol>
                <a:gridCol w="5206386">
                  <a:extLst>
                    <a:ext uri="{9D8B030D-6E8A-4147-A177-3AD203B41FA5}">
                      <a16:colId xmlns:a16="http://schemas.microsoft.com/office/drawing/2014/main" val="1898335085"/>
                    </a:ext>
                  </a:extLst>
                </a:gridCol>
              </a:tblGrid>
              <a:tr h="585639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Finalité du module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Optimiser et sécuriser le règlement d’une commande client par crédit documentaire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14503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/>
                        <a:t>Pilote du module</a:t>
                      </a:r>
                    </a:p>
                    <a:p>
                      <a:endParaRPr lang="fr-FR" sz="16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Service comptabilité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2878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b="1" dirty="0"/>
                        <a:t>Utilisateurs internes du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Service commercial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96427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b="1" dirty="0"/>
                        <a:t>Etapes du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1- Préparation du crédit documentaire </a:t>
                      </a:r>
                    </a:p>
                    <a:p>
                      <a:r>
                        <a:rPr lang="fr-FR" sz="1600" dirty="0"/>
                        <a:t>2- Analyse de la proposition client</a:t>
                      </a:r>
                    </a:p>
                    <a:p>
                      <a:r>
                        <a:rPr lang="fr-FR" sz="1600" dirty="0"/>
                        <a:t>3- Validation/Modification du projet </a:t>
                      </a:r>
                    </a:p>
                    <a:p>
                      <a:r>
                        <a:rPr lang="fr-FR" sz="1600" dirty="0"/>
                        <a:t>4- Suivi du crédit documentaire</a:t>
                      </a:r>
                    </a:p>
                    <a:p>
                      <a:r>
                        <a:rPr lang="fr-FR" sz="1600" dirty="0"/>
                        <a:t>5- Constitution et soumission de la liasse documentaire</a:t>
                      </a:r>
                    </a:p>
                    <a:p>
                      <a:r>
                        <a:rPr lang="fr-FR" sz="1600" dirty="0"/>
                        <a:t>6- Vérification des coûts, évaluation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01000"/>
                  </a:ext>
                </a:extLst>
              </a:tr>
            </a:tbl>
          </a:graphicData>
        </a:graphic>
      </p:graphicFrame>
      <p:pic>
        <p:nvPicPr>
          <p:cNvPr id="6" name="ttsmaker-file-2023-10-5-9-53-40">
            <a:hlinkClick r:id="" action="ppaction://media"/>
            <a:extLst>
              <a:ext uri="{FF2B5EF4-FFF2-40B4-BE49-F238E27FC236}">
                <a16:creationId xmlns:a16="http://schemas.microsoft.com/office/drawing/2014/main" id="{3191A187-51FA-06E9-83D5-4BA388CA09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95891" y="5537692"/>
            <a:ext cx="609600" cy="609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A5FEC9-AC0B-D39E-94C0-857FAA36E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5" y="761432"/>
            <a:ext cx="10706470" cy="5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081558-C9EF-39A4-BD87-A365EF9DC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81FE95E8-70FC-DB72-4061-4EC5BD0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03" y="1407509"/>
            <a:ext cx="11288697" cy="739673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Qui est concerné?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CD0762-BB3E-A251-53A6-46A71DE11139}"/>
              </a:ext>
            </a:extLst>
          </p:cNvPr>
          <p:cNvSpPr txBox="1"/>
          <p:nvPr/>
        </p:nvSpPr>
        <p:spPr>
          <a:xfrm>
            <a:off x="1873181" y="3277731"/>
            <a:ext cx="7337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B4384D-8966-A508-5E7A-A294CD86E146}"/>
              </a:ext>
            </a:extLst>
          </p:cNvPr>
          <p:cNvSpPr txBox="1"/>
          <p:nvPr/>
        </p:nvSpPr>
        <p:spPr>
          <a:xfrm>
            <a:off x="4763310" y="2908399"/>
            <a:ext cx="18602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Banque du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94632B-D329-76C3-B62D-0F9C25CC47BB}"/>
              </a:ext>
            </a:extLst>
          </p:cNvPr>
          <p:cNvSpPr txBox="1"/>
          <p:nvPr/>
        </p:nvSpPr>
        <p:spPr>
          <a:xfrm>
            <a:off x="8214715" y="2798589"/>
            <a:ext cx="21139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Banque de la société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6FAD7-B3EB-3D75-F09F-DAE6361E8D73}"/>
              </a:ext>
            </a:extLst>
          </p:cNvPr>
          <p:cNvSpPr txBox="1"/>
          <p:nvPr/>
        </p:nvSpPr>
        <p:spPr>
          <a:xfrm>
            <a:off x="8153310" y="4314874"/>
            <a:ext cx="16025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Service Qualité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5586AC-A6D0-6564-AC23-1CD4C60BE8AA}"/>
              </a:ext>
            </a:extLst>
          </p:cNvPr>
          <p:cNvSpPr txBox="1"/>
          <p:nvPr/>
        </p:nvSpPr>
        <p:spPr>
          <a:xfrm>
            <a:off x="5294721" y="5308616"/>
            <a:ext cx="160255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Service APOL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5EC3318-C828-EACE-37B1-583E4AEB9BEA}"/>
              </a:ext>
            </a:extLst>
          </p:cNvPr>
          <p:cNvSpPr txBox="1"/>
          <p:nvPr/>
        </p:nvSpPr>
        <p:spPr>
          <a:xfrm>
            <a:off x="2077184" y="4319218"/>
            <a:ext cx="22367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Service Comptabilité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7F594E-4C20-D597-0A8F-FBD914FBF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5" y="761432"/>
            <a:ext cx="10706470" cy="5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E15F8E-41C0-D8B9-28B4-E31C4EC33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AB58527-30FA-833E-A846-E07ADE68E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1851"/>
              </p:ext>
            </p:extLst>
          </p:nvPr>
        </p:nvGraphicFramePr>
        <p:xfrm>
          <a:off x="3193739" y="1671241"/>
          <a:ext cx="5416862" cy="46851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08431">
                  <a:extLst>
                    <a:ext uri="{9D8B030D-6E8A-4147-A177-3AD203B41FA5}">
                      <a16:colId xmlns:a16="http://schemas.microsoft.com/office/drawing/2014/main" val="3640495453"/>
                    </a:ext>
                  </a:extLst>
                </a:gridCol>
                <a:gridCol w="2708431">
                  <a:extLst>
                    <a:ext uri="{9D8B030D-6E8A-4147-A177-3AD203B41FA5}">
                      <a16:colId xmlns:a16="http://schemas.microsoft.com/office/drawing/2014/main" val="3455555503"/>
                    </a:ext>
                  </a:extLst>
                </a:gridCol>
              </a:tblGrid>
              <a:tr h="585639">
                <a:tc>
                  <a:txBody>
                    <a:bodyPr/>
                    <a:lstStyle/>
                    <a:p>
                      <a:r>
                        <a:rPr lang="fr-FR" dirty="0"/>
                        <a:t>DONNEES ENTREES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DONNEES SORTIES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214503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dirty="0"/>
                        <a:t>Procédures qualité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Ordres de fabrication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2878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dirty="0"/>
                        <a:t>Gammes de fabrication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Accusé Réception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96427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dirty="0"/>
                        <a:t>Etat des stocks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Facture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01000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dirty="0"/>
                        <a:t>Devis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Certificats/rapports Qualité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77567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dirty="0"/>
                        <a:t>Infos CCI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Documents de colisage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93700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dirty="0"/>
                        <a:t>Projet ou final crédit documentaire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Relevés bancaires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50042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600" dirty="0"/>
                        <a:t>Planification prévisionnelle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01779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FA244D8-3BA9-339A-8529-BDBB8776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5" y="761432"/>
            <a:ext cx="10706470" cy="5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4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ABF1BD-D41D-C5EF-5C39-77CF6353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EFB9C70-4401-5BC6-4F64-39778662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18235"/>
              </p:ext>
            </p:extLst>
          </p:nvPr>
        </p:nvGraphicFramePr>
        <p:xfrm>
          <a:off x="1036463" y="1707141"/>
          <a:ext cx="10412772" cy="427371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00652">
                  <a:extLst>
                    <a:ext uri="{9D8B030D-6E8A-4147-A177-3AD203B41FA5}">
                      <a16:colId xmlns:a16="http://schemas.microsoft.com/office/drawing/2014/main" val="3640495453"/>
                    </a:ext>
                  </a:extLst>
                </a:gridCol>
                <a:gridCol w="7412120">
                  <a:extLst>
                    <a:ext uri="{9D8B030D-6E8A-4147-A177-3AD203B41FA5}">
                      <a16:colId xmlns:a16="http://schemas.microsoft.com/office/drawing/2014/main" val="1898335085"/>
                    </a:ext>
                  </a:extLst>
                </a:gridCol>
              </a:tblGrid>
              <a:tr h="585639">
                <a:tc>
                  <a:txBody>
                    <a:bodyPr/>
                    <a:lstStyle/>
                    <a:p>
                      <a:r>
                        <a:rPr lang="fr-FR" sz="1800" b="1" dirty="0"/>
                        <a:t>Clients externes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Délai respecté</a:t>
                      </a:r>
                    </a:p>
                    <a:p>
                      <a:r>
                        <a:rPr lang="fr-FR" sz="1600" b="0" dirty="0"/>
                        <a:t>Conformité documentaire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14503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800" b="1" dirty="0"/>
                        <a:t>Clients internes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Pas de frais supplémentaires</a:t>
                      </a:r>
                    </a:p>
                    <a:p>
                      <a:r>
                        <a:rPr lang="fr-FR" sz="1600" b="0" dirty="0"/>
                        <a:t>Faisabilité des délais</a:t>
                      </a:r>
                    </a:p>
                    <a:p>
                      <a:r>
                        <a:rPr lang="fr-FR" sz="1600" b="0" dirty="0"/>
                        <a:t>Faisabilité des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2878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800" b="1" dirty="0"/>
                        <a:t>Objectifs internes tous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Commercial </a:t>
                      </a:r>
                      <a:r>
                        <a:rPr lang="fr-FR" sz="1600" b="0" dirty="0"/>
                        <a:t>= minimiser les coûts liés à l’utilisation de ce mode règlement en contrôlant la cohérence du crédit documentaire</a:t>
                      </a:r>
                    </a:p>
                    <a:p>
                      <a:endParaRPr lang="fr-FR" sz="1600" b="0" dirty="0"/>
                    </a:p>
                    <a:p>
                      <a:r>
                        <a:rPr lang="fr-FR" sz="1600" b="1" dirty="0"/>
                        <a:t>Qualité </a:t>
                      </a:r>
                      <a:r>
                        <a:rPr lang="fr-FR" sz="1600" b="0" dirty="0"/>
                        <a:t>= 100% des documents conformes à la première soumission</a:t>
                      </a:r>
                    </a:p>
                    <a:p>
                      <a:endParaRPr lang="fr-FR" sz="1600" b="0" dirty="0"/>
                    </a:p>
                    <a:p>
                      <a:r>
                        <a:rPr lang="fr-FR" sz="1600" b="1" dirty="0"/>
                        <a:t>APOL</a:t>
                      </a:r>
                      <a:r>
                        <a:rPr lang="fr-FR" sz="1600" b="0" dirty="0"/>
                        <a:t> = Planification réaliste et respect des délais</a:t>
                      </a:r>
                    </a:p>
                    <a:p>
                      <a:endParaRPr lang="fr-FR" sz="1600" b="0" dirty="0"/>
                    </a:p>
                    <a:p>
                      <a:r>
                        <a:rPr lang="fr-FR" sz="1600" b="1" dirty="0"/>
                        <a:t>Comptabilité</a:t>
                      </a:r>
                      <a:r>
                        <a:rPr lang="fr-FR" sz="1600" b="0" dirty="0"/>
                        <a:t> = contrôler les frais, les couts additionnels, </a:t>
                      </a:r>
                      <a:r>
                        <a:rPr lang="fr-FR" sz="1600" b="0" dirty="0" err="1"/>
                        <a:t>reporting</a:t>
                      </a:r>
                      <a:endParaRPr lang="fr-FR" sz="1600" b="0" dirty="0"/>
                    </a:p>
                    <a:p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96427"/>
                  </a:ext>
                </a:extLst>
              </a:tr>
              <a:tr h="529169">
                <a:tc>
                  <a:txBody>
                    <a:bodyPr/>
                    <a:lstStyle/>
                    <a:p>
                      <a:r>
                        <a:rPr lang="fr-FR" sz="1800" b="1" dirty="0"/>
                        <a:t>Règlementaire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RUU600</a:t>
                      </a:r>
                    </a:p>
                    <a:p>
                      <a:r>
                        <a:rPr lang="fr-FR" sz="1600" b="0" dirty="0"/>
                        <a:t>PIBS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01000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EE1CB14A-5CD1-47D5-D8F4-F85A0E26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5" y="761432"/>
            <a:ext cx="10706470" cy="5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3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60209D-F571-E225-47DF-DAB16C2C1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9FC4F89-7A88-8220-0966-BF780E31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272" y="1974343"/>
            <a:ext cx="10515600" cy="739672"/>
          </a:xfrm>
        </p:spPr>
        <p:txBody>
          <a:bodyPr/>
          <a:lstStyle/>
          <a:p>
            <a:r>
              <a:rPr lang="fr-FR" b="1" dirty="0"/>
              <a:t>Indicateurs de suivi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AE0A7EC-8612-3A1C-ECE5-950620028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11326"/>
              </p:ext>
            </p:extLst>
          </p:nvPr>
        </p:nvGraphicFramePr>
        <p:xfrm>
          <a:off x="1868009" y="3041490"/>
          <a:ext cx="8643151" cy="186579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90700">
                  <a:extLst>
                    <a:ext uri="{9D8B030D-6E8A-4147-A177-3AD203B41FA5}">
                      <a16:colId xmlns:a16="http://schemas.microsoft.com/office/drawing/2014/main" val="3640495453"/>
                    </a:ext>
                  </a:extLst>
                </a:gridCol>
                <a:gridCol w="6152451">
                  <a:extLst>
                    <a:ext uri="{9D8B030D-6E8A-4147-A177-3AD203B41FA5}">
                      <a16:colId xmlns:a16="http://schemas.microsoft.com/office/drawing/2014/main" val="1898335085"/>
                    </a:ext>
                  </a:extLst>
                </a:gridCol>
              </a:tblGrid>
              <a:tr h="585639">
                <a:tc>
                  <a:txBody>
                    <a:bodyPr/>
                    <a:lstStyle/>
                    <a:p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14503"/>
                  </a:ext>
                </a:extLst>
              </a:tr>
              <a:tr h="585639">
                <a:tc>
                  <a:txBody>
                    <a:bodyPr/>
                    <a:lstStyle/>
                    <a:p>
                      <a:r>
                        <a:rPr lang="fr-FR" sz="1800" b="1" dirty="0"/>
                        <a:t>Cout annuel de l’utilisation du Credoc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= somme totale des frais programmés + frais additionnels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96427"/>
                  </a:ext>
                </a:extLst>
              </a:tr>
              <a:tr h="529169">
                <a:tc>
                  <a:txBody>
                    <a:bodyPr/>
                    <a:lstStyle/>
                    <a:p>
                      <a:r>
                        <a:rPr lang="fr-FR" sz="1800" b="1" dirty="0"/>
                        <a:t>% de Credoc avec pénalités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= nb de Credoc avec pénalités/total annuel de Credoc*100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01000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9644748-1726-93BE-39CB-4B5E4D5EC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5" y="761432"/>
            <a:ext cx="10706470" cy="5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7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697FA707-FA79-8B87-E407-185F7B8F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439"/>
            <a:ext cx="9144000" cy="477796"/>
          </a:xfrm>
        </p:spPr>
        <p:txBody>
          <a:bodyPr/>
          <a:lstStyle/>
          <a:p>
            <a:pPr algn="ctr"/>
            <a:r>
              <a:rPr lang="fr-FR"/>
              <a:t>Avez-vous des questions ?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1152FBF-C3D0-AC88-AA51-E69D64523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78071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s xmlns="f383f03e-6a13-4c6a-bb6f-a1d8cbd4a187" xsi:nil="true"/>
    <_ip_UnifiedCompliancePolicyUIAction xmlns="http://schemas.microsoft.com/sharepoint/v3" xsi:nil="true"/>
    <_Flow_SignoffStatus xmlns="f383f03e-6a13-4c6a-bb6f-a1d8cbd4a187" xsi:nil="true"/>
    <_ip_UnifiedCompliancePolicyProperties xmlns="http://schemas.microsoft.com/sharepoint/v3" xsi:nil="true"/>
    <TaxCatchAll xmlns="ae1442bb-b298-47f1-86f5-e8856de2febb" xsi:nil="true"/>
    <Calbersonjuillet2022 xmlns="f383f03e-6a13-4c6a-bb6f-a1d8cbd4a187" xsi:nil="true"/>
    <lcf76f155ced4ddcb4097134ff3c332f xmlns="f383f03e-6a13-4c6a-bb6f-a1d8cbd4a187">
      <Terms xmlns="http://schemas.microsoft.com/office/infopath/2007/PartnerControls"/>
    </lcf76f155ced4ddcb4097134ff3c332f>
    <SharedWithUsers xmlns="ae1442bb-b298-47f1-86f5-e8856de2febb">
      <UserInfo>
        <DisplayName>Jérémy MANELLA - POK SAS</DisplayName>
        <AccountId>10700</AccountId>
        <AccountType/>
      </UserInfo>
      <UserInfo>
        <DisplayName>Jérémy BROCHOT - POK SAS</DisplayName>
        <AccountId>10718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D6C4B9DCB894EB443704CBA241942" ma:contentTypeVersion="27" ma:contentTypeDescription="Crée un document." ma:contentTypeScope="" ma:versionID="c51c16afdad0dc3094a84f2f32d48fcd">
  <xsd:schema xmlns:xsd="http://www.w3.org/2001/XMLSchema" xmlns:xs="http://www.w3.org/2001/XMLSchema" xmlns:p="http://schemas.microsoft.com/office/2006/metadata/properties" xmlns:ns1="http://schemas.microsoft.com/sharepoint/v3" xmlns:ns2="ae1442bb-b298-47f1-86f5-e8856de2febb" xmlns:ns3="f383f03e-6a13-4c6a-bb6f-a1d8cbd4a187" targetNamespace="http://schemas.microsoft.com/office/2006/metadata/properties" ma:root="true" ma:fieldsID="b418a781df2dabe617219270e36aa2af" ns1:_="" ns2:_="" ns3:_="">
    <xsd:import namespace="http://schemas.microsoft.com/sharepoint/v3"/>
    <xsd:import namespace="ae1442bb-b298-47f1-86f5-e8856de2febb"/>
    <xsd:import namespace="f383f03e-6a13-4c6a-bb6f-a1d8cbd4a1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Dates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2:TaxCatchAll" minOccurs="0"/>
                <xsd:element ref="ns3:lcf76f155ced4ddcb4097134ff3c332f" minOccurs="0"/>
                <xsd:element ref="ns3:Calbersonjuillet2022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442bb-b298-47f1-86f5-e8856de2fe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ccd9c9ee-d68e-4dd0-90da-076f5b1235d7}" ma:internalName="TaxCatchAll" ma:showField="CatchAllData" ma:web="ae1442bb-b298-47f1-86f5-e8856de2fe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3f03e-6a13-4c6a-bb6f-a1d8cbd4a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ates" ma:index="18" nillable="true" ma:displayName="Date" ma:default="[today]" ma:format="DateTime" ma:internalName="Dates">
      <xsd:simpleType>
        <xsd:restriction base="dms:DateTim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1" nillable="true" ma:displayName="État de validation" ma:internalName="_x00c9_tat_x0020_de_x0020_validation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Balises d’images" ma:readOnly="false" ma:fieldId="{5cf76f15-5ced-4ddc-b409-7134ff3c332f}" ma:taxonomyMulti="true" ma:sspId="fa03d09e-47ee-42b2-97f2-a4fe61d4db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albersonjuillet2022" ma:index="28" nillable="true" ma:displayName="Calberson juillet2022" ma:format="Dropdown" ma:internalName="Calbersonjuillet2022">
      <xsd:simpleType>
        <xsd:restriction base="dms:Text">
          <xsd:maxLength value="255"/>
        </xsd:restriction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E62C7-64EB-489F-97AE-2DBDD2F2380F}">
  <ds:schemaRefs>
    <ds:schemaRef ds:uri="f383f03e-6a13-4c6a-bb6f-a1d8cbd4a187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ae1442bb-b298-47f1-86f5-e8856de2feb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380EEE-81B5-401A-96DB-F50BCC10C457}"/>
</file>

<file path=customXml/itemProps3.xml><?xml version="1.0" encoding="utf-8"?>
<ds:datastoreItem xmlns:ds="http://schemas.openxmlformats.org/officeDocument/2006/customXml" ds:itemID="{9DCA588D-5643-4F3B-8947-685691CA51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576</TotalTime>
  <Words>294</Words>
  <Application>Microsoft Office PowerPoint</Application>
  <PresentationFormat>Grand écran</PresentationFormat>
  <Paragraphs>71</Paragraphs>
  <Slides>7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DejaVu Sans</vt:lpstr>
      <vt:lpstr>Segoe UI Light</vt:lpstr>
      <vt:lpstr>Thème Office</vt:lpstr>
      <vt:lpstr>FICHE D’IDENTITE :  Le crédit documentaire</vt:lpstr>
      <vt:lpstr>Présentation PowerPoint</vt:lpstr>
      <vt:lpstr>Qui est concerné?</vt:lpstr>
      <vt:lpstr>Présentation PowerPoint</vt:lpstr>
      <vt:lpstr>Présentation PowerPoint</vt:lpstr>
      <vt:lpstr>Indicateurs de suivi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DUBARD</dc:creator>
  <cp:lastModifiedBy>Magalie POMMIER - POK SAS</cp:lastModifiedBy>
  <cp:revision>2</cp:revision>
  <dcterms:created xsi:type="dcterms:W3CDTF">2015-10-14T14:11:08Z</dcterms:created>
  <dcterms:modified xsi:type="dcterms:W3CDTF">2023-10-05T12:13:11Z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0x010100EDED6C4B9DCB894EB443704CBA241942</vt:lpwstr>
  </property>
  <property fmtid="{D5CDD505-2E9C-101B-9397-08002B2CF9AE}" pid="3" name="MediaServiceImageTags">
    <vt:lpwstr/>
  </property>
</Properties>
</file>