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0"/>
  </p:notesMasterIdLst>
  <p:sldIdLst>
    <p:sldId id="256" r:id="rId5"/>
    <p:sldId id="309" r:id="rId6"/>
    <p:sldId id="278" r:id="rId7"/>
    <p:sldId id="270" r:id="rId8"/>
    <p:sldId id="311"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AEF9EC-60BF-4FAE-BE4B-0A2D8B01E893}">
          <p14:sldIdLst>
            <p14:sldId id="256"/>
            <p14:sldId id="309"/>
            <p14:sldId id="278"/>
            <p14:sldId id="270"/>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6B0F9-E4D8-4BBF-AA77-894BB8E67C2D}" v="24" dt="2023-10-24T12:49:09.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582" autoAdjust="0"/>
  </p:normalViewPr>
  <p:slideViewPr>
    <p:cSldViewPr snapToGrid="0">
      <p:cViewPr varScale="1">
        <p:scale>
          <a:sx n="63" d="100"/>
          <a:sy n="63" d="100"/>
        </p:scale>
        <p:origin x="23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ie POMMIER - POK SAS" userId="428126f9-6334-40f4-8798-f9ad14f973c7" providerId="ADAL" clId="{0E96B0F9-E4D8-4BBF-AA77-894BB8E67C2D}"/>
    <pc:docChg chg="undo custSel delSld modSld sldOrd modSection">
      <pc:chgData name="Magalie POMMIER - POK SAS" userId="428126f9-6334-40f4-8798-f9ad14f973c7" providerId="ADAL" clId="{0E96B0F9-E4D8-4BBF-AA77-894BB8E67C2D}" dt="2023-10-24T12:49:14.456" v="3288" actId="1076"/>
      <pc:docMkLst>
        <pc:docMk/>
      </pc:docMkLst>
      <pc:sldChg chg="modSp mod">
        <pc:chgData name="Magalie POMMIER - POK SAS" userId="428126f9-6334-40f4-8798-f9ad14f973c7" providerId="ADAL" clId="{0E96B0F9-E4D8-4BBF-AA77-894BB8E67C2D}" dt="2023-10-24T12:43:30.976" v="3125" actId="20577"/>
        <pc:sldMkLst>
          <pc:docMk/>
          <pc:sldMk cId="2976689109" sldId="256"/>
        </pc:sldMkLst>
        <pc:spChg chg="mod">
          <ac:chgData name="Magalie POMMIER - POK SAS" userId="428126f9-6334-40f4-8798-f9ad14f973c7" providerId="ADAL" clId="{0E96B0F9-E4D8-4BBF-AA77-894BB8E67C2D}" dt="2023-10-24T12:43:21.929" v="3084" actId="20577"/>
          <ac:spMkLst>
            <pc:docMk/>
            <pc:sldMk cId="2976689109" sldId="256"/>
            <ac:spMk id="2" creationId="{00000000-0000-0000-0000-000000000000}"/>
          </ac:spMkLst>
        </pc:spChg>
        <pc:spChg chg="mod">
          <ac:chgData name="Magalie POMMIER - POK SAS" userId="428126f9-6334-40f4-8798-f9ad14f973c7" providerId="ADAL" clId="{0E96B0F9-E4D8-4BBF-AA77-894BB8E67C2D}" dt="2023-10-24T12:43:30.976" v="3125" actId="20577"/>
          <ac:spMkLst>
            <pc:docMk/>
            <pc:sldMk cId="2976689109" sldId="256"/>
            <ac:spMk id="3" creationId="{00000000-0000-0000-0000-000000000000}"/>
          </ac:spMkLst>
        </pc:spChg>
      </pc:sldChg>
      <pc:sldChg chg="addSp delSp modSp mod modAnim modNotesTx">
        <pc:chgData name="Magalie POMMIER - POK SAS" userId="428126f9-6334-40f4-8798-f9ad14f973c7" providerId="ADAL" clId="{0E96B0F9-E4D8-4BBF-AA77-894BB8E67C2D}" dt="2023-10-24T12:49:14.456" v="3288" actId="1076"/>
        <pc:sldMkLst>
          <pc:docMk/>
          <pc:sldMk cId="3637848477" sldId="270"/>
        </pc:sldMkLst>
        <pc:spChg chg="add del mod">
          <ac:chgData name="Magalie POMMIER - POK SAS" userId="428126f9-6334-40f4-8798-f9ad14f973c7" providerId="ADAL" clId="{0E96B0F9-E4D8-4BBF-AA77-894BB8E67C2D}" dt="2023-10-17T11:43:51.107" v="1380" actId="478"/>
          <ac:spMkLst>
            <pc:docMk/>
            <pc:sldMk cId="3637848477" sldId="270"/>
            <ac:spMk id="3" creationId="{3475076A-5F2A-4FA5-ABCD-6DE314B75990}"/>
          </ac:spMkLst>
        </pc:spChg>
        <pc:spChg chg="add mod">
          <ac:chgData name="Magalie POMMIER - POK SAS" userId="428126f9-6334-40f4-8798-f9ad14f973c7" providerId="ADAL" clId="{0E96B0F9-E4D8-4BBF-AA77-894BB8E67C2D}" dt="2023-10-24T12:42:53.226" v="3054" actId="122"/>
          <ac:spMkLst>
            <pc:docMk/>
            <pc:sldMk cId="3637848477" sldId="270"/>
            <ac:spMk id="4" creationId="{86FC9458-494C-D282-8441-AACCABB82870}"/>
          </ac:spMkLst>
        </pc:spChg>
        <pc:spChg chg="mod">
          <ac:chgData name="Magalie POMMIER - POK SAS" userId="428126f9-6334-40f4-8798-f9ad14f973c7" providerId="ADAL" clId="{0E96B0F9-E4D8-4BBF-AA77-894BB8E67C2D}" dt="2023-10-24T12:47:55.007" v="3285" actId="20577"/>
          <ac:spMkLst>
            <pc:docMk/>
            <pc:sldMk cId="3637848477" sldId="270"/>
            <ac:spMk id="5" creationId="{81FE95E8-70FC-DB72-4061-4EC5BD0A4C2F}"/>
          </ac:spMkLst>
        </pc:spChg>
        <pc:spChg chg="add mod">
          <ac:chgData name="Magalie POMMIER - POK SAS" userId="428126f9-6334-40f4-8798-f9ad14f973c7" providerId="ADAL" clId="{0E96B0F9-E4D8-4BBF-AA77-894BB8E67C2D}" dt="2023-10-17T11:45:58.364" v="1463" actId="208"/>
          <ac:spMkLst>
            <pc:docMk/>
            <pc:sldMk cId="3637848477" sldId="270"/>
            <ac:spMk id="6" creationId="{B130D4B3-EF51-1A94-E471-CF9E6DB7292C}"/>
          </ac:spMkLst>
        </pc:spChg>
        <pc:spChg chg="add mod">
          <ac:chgData name="Magalie POMMIER - POK SAS" userId="428126f9-6334-40f4-8798-f9ad14f973c7" providerId="ADAL" clId="{0E96B0F9-E4D8-4BBF-AA77-894BB8E67C2D}" dt="2023-10-24T12:42:33.642" v="3035" actId="122"/>
          <ac:spMkLst>
            <pc:docMk/>
            <pc:sldMk cId="3637848477" sldId="270"/>
            <ac:spMk id="7" creationId="{4A4F5F1D-B40E-EC5F-CCD7-6DD12FD44816}"/>
          </ac:spMkLst>
        </pc:spChg>
        <pc:spChg chg="add mod">
          <ac:chgData name="Magalie POMMIER - POK SAS" userId="428126f9-6334-40f4-8798-f9ad14f973c7" providerId="ADAL" clId="{0E96B0F9-E4D8-4BBF-AA77-894BB8E67C2D}" dt="2023-10-17T11:45:02.403" v="1427" actId="1076"/>
          <ac:spMkLst>
            <pc:docMk/>
            <pc:sldMk cId="3637848477" sldId="270"/>
            <ac:spMk id="8" creationId="{53002BF4-4678-DC45-2F0C-BC13EF1E76B0}"/>
          </ac:spMkLst>
        </pc:spChg>
        <pc:spChg chg="add mod">
          <ac:chgData name="Magalie POMMIER - POK SAS" userId="428126f9-6334-40f4-8798-f9ad14f973c7" providerId="ADAL" clId="{0E96B0F9-E4D8-4BBF-AA77-894BB8E67C2D}" dt="2023-10-24T12:42:42.641" v="3046" actId="122"/>
          <ac:spMkLst>
            <pc:docMk/>
            <pc:sldMk cId="3637848477" sldId="270"/>
            <ac:spMk id="9" creationId="{F3CD0331-1C17-70E6-F97D-FCA2407B96C7}"/>
          </ac:spMkLst>
        </pc:spChg>
        <pc:picChg chg="add mod">
          <ac:chgData name="Magalie POMMIER - POK SAS" userId="428126f9-6334-40f4-8798-f9ad14f973c7" providerId="ADAL" clId="{0E96B0F9-E4D8-4BBF-AA77-894BB8E67C2D}" dt="2023-10-24T12:49:14.456" v="3288" actId="1076"/>
          <ac:picMkLst>
            <pc:docMk/>
            <pc:sldMk cId="3637848477" sldId="270"/>
            <ac:picMk id="3" creationId="{D746A2F5-E278-0AC7-9CD6-E52FF66FE1EF}"/>
          </ac:picMkLst>
        </pc:picChg>
        <pc:cxnChg chg="add mod">
          <ac:chgData name="Magalie POMMIER - POK SAS" userId="428126f9-6334-40f4-8798-f9ad14f973c7" providerId="ADAL" clId="{0E96B0F9-E4D8-4BBF-AA77-894BB8E67C2D}" dt="2023-10-17T11:46:13.925" v="1466" actId="13822"/>
          <ac:cxnSpMkLst>
            <pc:docMk/>
            <pc:sldMk cId="3637848477" sldId="270"/>
            <ac:cxnSpMk id="11" creationId="{CEFCFAD0-80E2-0D40-0028-C7EA5AB540F8}"/>
          </ac:cxnSpMkLst>
        </pc:cxnChg>
        <pc:cxnChg chg="add mod">
          <ac:chgData name="Magalie POMMIER - POK SAS" userId="428126f9-6334-40f4-8798-f9ad14f973c7" providerId="ADAL" clId="{0E96B0F9-E4D8-4BBF-AA77-894BB8E67C2D}" dt="2023-10-17T11:46:21.822" v="1468" actId="13822"/>
          <ac:cxnSpMkLst>
            <pc:docMk/>
            <pc:sldMk cId="3637848477" sldId="270"/>
            <ac:cxnSpMk id="13" creationId="{C3DDAF2F-3AB5-9A64-08E1-4FEE0DB55C15}"/>
          </ac:cxnSpMkLst>
        </pc:cxnChg>
        <pc:cxnChg chg="add mod">
          <ac:chgData name="Magalie POMMIER - POK SAS" userId="428126f9-6334-40f4-8798-f9ad14f973c7" providerId="ADAL" clId="{0E96B0F9-E4D8-4BBF-AA77-894BB8E67C2D}" dt="2023-10-17T11:46:29.061" v="1470" actId="13822"/>
          <ac:cxnSpMkLst>
            <pc:docMk/>
            <pc:sldMk cId="3637848477" sldId="270"/>
            <ac:cxnSpMk id="15" creationId="{AEC503A3-8EEB-7D21-CA3A-2B363973C060}"/>
          </ac:cxnSpMkLst>
        </pc:cxnChg>
        <pc:cxnChg chg="add mod">
          <ac:chgData name="Magalie POMMIER - POK SAS" userId="428126f9-6334-40f4-8798-f9ad14f973c7" providerId="ADAL" clId="{0E96B0F9-E4D8-4BBF-AA77-894BB8E67C2D}" dt="2023-10-17T11:46:37.438" v="1472" actId="13822"/>
          <ac:cxnSpMkLst>
            <pc:docMk/>
            <pc:sldMk cId="3637848477" sldId="270"/>
            <ac:cxnSpMk id="17" creationId="{1DB2A4DC-8B2E-CF53-3060-D3C4FE0479E4}"/>
          </ac:cxnSpMkLst>
        </pc:cxnChg>
      </pc:sldChg>
      <pc:sldChg chg="addSp modSp mod ord modAnim modNotesTx">
        <pc:chgData name="Magalie POMMIER - POK SAS" userId="428126f9-6334-40f4-8798-f9ad14f973c7" providerId="ADAL" clId="{0E96B0F9-E4D8-4BBF-AA77-894BB8E67C2D}" dt="2023-10-24T12:47:26.528" v="3245" actId="1076"/>
        <pc:sldMkLst>
          <pc:docMk/>
          <pc:sldMk cId="3120845671" sldId="278"/>
        </pc:sldMkLst>
        <pc:spChg chg="add mod">
          <ac:chgData name="Magalie POMMIER - POK SAS" userId="428126f9-6334-40f4-8798-f9ad14f973c7" providerId="ADAL" clId="{0E96B0F9-E4D8-4BBF-AA77-894BB8E67C2D}" dt="2023-10-24T12:41:13.329" v="2844" actId="1076"/>
          <ac:spMkLst>
            <pc:docMk/>
            <pc:sldMk cId="3120845671" sldId="278"/>
            <ac:spMk id="2" creationId="{EA3F0A0C-998B-C579-C07B-15F515E05C0E}"/>
          </ac:spMkLst>
        </pc:spChg>
        <pc:spChg chg="add mod">
          <ac:chgData name="Magalie POMMIER - POK SAS" userId="428126f9-6334-40f4-8798-f9ad14f973c7" providerId="ADAL" clId="{0E96B0F9-E4D8-4BBF-AA77-894BB8E67C2D}" dt="2023-10-24T12:40:02.934" v="2789" actId="207"/>
          <ac:spMkLst>
            <pc:docMk/>
            <pc:sldMk cId="3120845671" sldId="278"/>
            <ac:spMk id="4" creationId="{02CD70A0-E456-4B09-8317-1031B9306B8B}"/>
          </ac:spMkLst>
        </pc:spChg>
        <pc:spChg chg="add mod">
          <ac:chgData name="Magalie POMMIER - POK SAS" userId="428126f9-6334-40f4-8798-f9ad14f973c7" providerId="ADAL" clId="{0E96B0F9-E4D8-4BBF-AA77-894BB8E67C2D}" dt="2023-10-24T12:40:55.216" v="2841" actId="1076"/>
          <ac:spMkLst>
            <pc:docMk/>
            <pc:sldMk cId="3120845671" sldId="278"/>
            <ac:spMk id="5" creationId="{EBA37C9B-2F31-C54B-D862-7BC4736A76F8}"/>
          </ac:spMkLst>
        </pc:spChg>
        <pc:spChg chg="mod">
          <ac:chgData name="Magalie POMMIER - POK SAS" userId="428126f9-6334-40f4-8798-f9ad14f973c7" providerId="ADAL" clId="{0E96B0F9-E4D8-4BBF-AA77-894BB8E67C2D}" dt="2023-10-24T12:46:41.732" v="3243" actId="20577"/>
          <ac:spMkLst>
            <pc:docMk/>
            <pc:sldMk cId="3120845671" sldId="278"/>
            <ac:spMk id="6" creationId="{26442875-A862-7D71-5513-22B77589EF9C}"/>
          </ac:spMkLst>
        </pc:spChg>
        <pc:picChg chg="add mod">
          <ac:chgData name="Magalie POMMIER - POK SAS" userId="428126f9-6334-40f4-8798-f9ad14f973c7" providerId="ADAL" clId="{0E96B0F9-E4D8-4BBF-AA77-894BB8E67C2D}" dt="2023-10-24T12:47:26.528" v="3245" actId="1076"/>
          <ac:picMkLst>
            <pc:docMk/>
            <pc:sldMk cId="3120845671" sldId="278"/>
            <ac:picMk id="7" creationId="{14155F6B-49AA-723D-4DDE-D7F4D92DE5FC}"/>
          </ac:picMkLst>
        </pc:picChg>
      </pc:sldChg>
      <pc:sldChg chg="del">
        <pc:chgData name="Magalie POMMIER - POK SAS" userId="428126f9-6334-40f4-8798-f9ad14f973c7" providerId="ADAL" clId="{0E96B0F9-E4D8-4BBF-AA77-894BB8E67C2D}" dt="2023-10-24T12:43:13.897" v="3076" actId="2696"/>
        <pc:sldMkLst>
          <pc:docMk/>
          <pc:sldMk cId="939155511" sldId="296"/>
        </pc:sldMkLst>
      </pc:sldChg>
      <pc:sldChg chg="addSp delSp modSp mod modAnim modNotesTx">
        <pc:chgData name="Magalie POMMIER - POK SAS" userId="428126f9-6334-40f4-8798-f9ad14f973c7" providerId="ADAL" clId="{0E96B0F9-E4D8-4BBF-AA77-894BB8E67C2D}" dt="2023-10-24T12:45:48.713" v="3213" actId="1076"/>
        <pc:sldMkLst>
          <pc:docMk/>
          <pc:sldMk cId="1336060864" sldId="309"/>
        </pc:sldMkLst>
        <pc:spChg chg="add mod">
          <ac:chgData name="Magalie POMMIER - POK SAS" userId="428126f9-6334-40f4-8798-f9ad14f973c7" providerId="ADAL" clId="{0E96B0F9-E4D8-4BBF-AA77-894BB8E67C2D}" dt="2023-10-17T08:49:15.200" v="348" actId="1582"/>
          <ac:spMkLst>
            <pc:docMk/>
            <pc:sldMk cId="1336060864" sldId="309"/>
            <ac:spMk id="2" creationId="{0C132C78-F4CB-5AB3-7A70-6DAD55CD582F}"/>
          </ac:spMkLst>
        </pc:spChg>
        <pc:spChg chg="add mod">
          <ac:chgData name="Magalie POMMIER - POK SAS" userId="428126f9-6334-40f4-8798-f9ad14f973c7" providerId="ADAL" clId="{0E96B0F9-E4D8-4BBF-AA77-894BB8E67C2D}" dt="2023-10-17T08:46:58.418" v="319" actId="208"/>
          <ac:spMkLst>
            <pc:docMk/>
            <pc:sldMk cId="1336060864" sldId="309"/>
            <ac:spMk id="4" creationId="{645698FC-06C6-5BC9-E24D-EF26A7CF9037}"/>
          </ac:spMkLst>
        </pc:spChg>
        <pc:spChg chg="del mod">
          <ac:chgData name="Magalie POMMIER - POK SAS" userId="428126f9-6334-40f4-8798-f9ad14f973c7" providerId="ADAL" clId="{0E96B0F9-E4D8-4BBF-AA77-894BB8E67C2D}" dt="2023-10-24T12:39:18.920" v="2766" actId="478"/>
          <ac:spMkLst>
            <pc:docMk/>
            <pc:sldMk cId="1336060864" sldId="309"/>
            <ac:spMk id="5" creationId="{D7DE8FD9-2AAE-6C34-F91A-4E8EB371F615}"/>
          </ac:spMkLst>
        </pc:spChg>
        <pc:spChg chg="add mod">
          <ac:chgData name="Magalie POMMIER - POK SAS" userId="428126f9-6334-40f4-8798-f9ad14f973c7" providerId="ADAL" clId="{0E96B0F9-E4D8-4BBF-AA77-894BB8E67C2D}" dt="2023-10-17T09:08:08.133" v="722" actId="1076"/>
          <ac:spMkLst>
            <pc:docMk/>
            <pc:sldMk cId="1336060864" sldId="309"/>
            <ac:spMk id="6" creationId="{24653523-609E-304A-FFEB-90C799A31CBD}"/>
          </ac:spMkLst>
        </pc:spChg>
        <pc:spChg chg="add mod">
          <ac:chgData name="Magalie POMMIER - POK SAS" userId="428126f9-6334-40f4-8798-f9ad14f973c7" providerId="ADAL" clId="{0E96B0F9-E4D8-4BBF-AA77-894BB8E67C2D}" dt="2023-10-17T08:48:23.748" v="346" actId="14100"/>
          <ac:spMkLst>
            <pc:docMk/>
            <pc:sldMk cId="1336060864" sldId="309"/>
            <ac:spMk id="7" creationId="{31B66242-5DD9-4356-AD13-2F82E3C0A137}"/>
          </ac:spMkLst>
        </pc:spChg>
        <pc:spChg chg="add del mod">
          <ac:chgData name="Magalie POMMIER - POK SAS" userId="428126f9-6334-40f4-8798-f9ad14f973c7" providerId="ADAL" clId="{0E96B0F9-E4D8-4BBF-AA77-894BB8E67C2D}" dt="2023-10-17T08:42:57.215" v="187" actId="478"/>
          <ac:spMkLst>
            <pc:docMk/>
            <pc:sldMk cId="1336060864" sldId="309"/>
            <ac:spMk id="8" creationId="{EA4EF9D3-64AB-05C0-AD2F-AE7EAE40A27B}"/>
          </ac:spMkLst>
        </pc:spChg>
        <pc:spChg chg="add mod">
          <ac:chgData name="Magalie POMMIER - POK SAS" userId="428126f9-6334-40f4-8798-f9ad14f973c7" providerId="ADAL" clId="{0E96B0F9-E4D8-4BBF-AA77-894BB8E67C2D}" dt="2023-10-17T09:08:23.492" v="739" actId="1076"/>
          <ac:spMkLst>
            <pc:docMk/>
            <pc:sldMk cId="1336060864" sldId="309"/>
            <ac:spMk id="9" creationId="{3F4EF814-3671-D808-5586-AF21F0013960}"/>
          </ac:spMkLst>
        </pc:spChg>
        <pc:spChg chg="add mod">
          <ac:chgData name="Magalie POMMIER - POK SAS" userId="428126f9-6334-40f4-8798-f9ad14f973c7" providerId="ADAL" clId="{0E96B0F9-E4D8-4BBF-AA77-894BB8E67C2D}" dt="2023-10-17T08:53:04.373" v="369" actId="1076"/>
          <ac:spMkLst>
            <pc:docMk/>
            <pc:sldMk cId="1336060864" sldId="309"/>
            <ac:spMk id="10" creationId="{897BCA5C-988E-9D7C-9A79-2018EECC0FD5}"/>
          </ac:spMkLst>
        </pc:spChg>
        <pc:spChg chg="add mod">
          <ac:chgData name="Magalie POMMIER - POK SAS" userId="428126f9-6334-40f4-8798-f9ad14f973c7" providerId="ADAL" clId="{0E96B0F9-E4D8-4BBF-AA77-894BB8E67C2D}" dt="2023-10-17T08:48:18.870" v="345" actId="1076"/>
          <ac:spMkLst>
            <pc:docMk/>
            <pc:sldMk cId="1336060864" sldId="309"/>
            <ac:spMk id="11" creationId="{8B766976-6263-76D2-CDD5-DDFD1E91BB70}"/>
          </ac:spMkLst>
        </pc:spChg>
        <pc:spChg chg="add mod">
          <ac:chgData name="Magalie POMMIER - POK SAS" userId="428126f9-6334-40f4-8798-f9ad14f973c7" providerId="ADAL" clId="{0E96B0F9-E4D8-4BBF-AA77-894BB8E67C2D}" dt="2023-10-24T12:45:48.713" v="3213" actId="1076"/>
          <ac:spMkLst>
            <pc:docMk/>
            <pc:sldMk cId="1336060864" sldId="309"/>
            <ac:spMk id="12" creationId="{A1977B67-DE3A-F2DA-3B34-611917781141}"/>
          </ac:spMkLst>
        </pc:spChg>
        <pc:spChg chg="add mod">
          <ac:chgData name="Magalie POMMIER - POK SAS" userId="428126f9-6334-40f4-8798-f9ad14f973c7" providerId="ADAL" clId="{0E96B0F9-E4D8-4BBF-AA77-894BB8E67C2D}" dt="2023-10-17T08:53:37.574" v="393" actId="14100"/>
          <ac:spMkLst>
            <pc:docMk/>
            <pc:sldMk cId="1336060864" sldId="309"/>
            <ac:spMk id="13" creationId="{D7B82AD1-9981-9919-2B63-C6AA88DD0E85}"/>
          </ac:spMkLst>
        </pc:spChg>
        <pc:spChg chg="add mod">
          <ac:chgData name="Magalie POMMIER - POK SAS" userId="428126f9-6334-40f4-8798-f9ad14f973c7" providerId="ADAL" clId="{0E96B0F9-E4D8-4BBF-AA77-894BB8E67C2D}" dt="2023-10-17T08:53:08.638" v="370" actId="1076"/>
          <ac:spMkLst>
            <pc:docMk/>
            <pc:sldMk cId="1336060864" sldId="309"/>
            <ac:spMk id="14" creationId="{DAC89442-34FE-DFAF-A998-A27D04643D48}"/>
          </ac:spMkLst>
        </pc:spChg>
        <pc:spChg chg="add del mod">
          <ac:chgData name="Magalie POMMIER - POK SAS" userId="428126f9-6334-40f4-8798-f9ad14f973c7" providerId="ADAL" clId="{0E96B0F9-E4D8-4BBF-AA77-894BB8E67C2D}" dt="2023-10-24T12:39:22.105" v="2767" actId="478"/>
          <ac:spMkLst>
            <pc:docMk/>
            <pc:sldMk cId="1336060864" sldId="309"/>
            <ac:spMk id="15" creationId="{CE836141-9DFA-85ED-E42F-F82A621571F3}"/>
          </ac:spMkLst>
        </pc:spChg>
        <pc:spChg chg="add mod">
          <ac:chgData name="Magalie POMMIER - POK SAS" userId="428126f9-6334-40f4-8798-f9ad14f973c7" providerId="ADAL" clId="{0E96B0F9-E4D8-4BBF-AA77-894BB8E67C2D}" dt="2023-10-24T12:45:42.928" v="3211" actId="1076"/>
          <ac:spMkLst>
            <pc:docMk/>
            <pc:sldMk cId="1336060864" sldId="309"/>
            <ac:spMk id="19" creationId="{856A543A-964F-4DE1-3FA4-2ED13B4EBEDF}"/>
          </ac:spMkLst>
        </pc:spChg>
        <pc:spChg chg="add mod">
          <ac:chgData name="Magalie POMMIER - POK SAS" userId="428126f9-6334-40f4-8798-f9ad14f973c7" providerId="ADAL" clId="{0E96B0F9-E4D8-4BBF-AA77-894BB8E67C2D}" dt="2023-10-17T08:53:28.454" v="391" actId="14100"/>
          <ac:spMkLst>
            <pc:docMk/>
            <pc:sldMk cId="1336060864" sldId="309"/>
            <ac:spMk id="34" creationId="{1A94A481-56F7-A86E-D83E-74D3C9BC82DD}"/>
          </ac:spMkLst>
        </pc:spChg>
        <pc:picChg chg="add mod">
          <ac:chgData name="Magalie POMMIER - POK SAS" userId="428126f9-6334-40f4-8798-f9ad14f973c7" providerId="ADAL" clId="{0E96B0F9-E4D8-4BBF-AA77-894BB8E67C2D}" dt="2023-10-24T12:44:54.704" v="3130" actId="1076"/>
          <ac:picMkLst>
            <pc:docMk/>
            <pc:sldMk cId="1336060864" sldId="309"/>
            <ac:picMk id="17" creationId="{F02C86AC-8D7A-96C2-5F67-49E4B4756A6D}"/>
          </ac:picMkLst>
        </pc:picChg>
        <pc:picChg chg="add del">
          <ac:chgData name="Magalie POMMIER - POK SAS" userId="428126f9-6334-40f4-8798-f9ad14f973c7" providerId="ADAL" clId="{0E96B0F9-E4D8-4BBF-AA77-894BB8E67C2D}" dt="2023-10-17T11:44:50.420" v="1425" actId="478"/>
          <ac:picMkLst>
            <pc:docMk/>
            <pc:sldMk cId="1336060864" sldId="309"/>
            <ac:picMk id="41" creationId="{F7391D77-8C1B-236E-7DE3-56FC614069CB}"/>
          </ac:picMkLst>
        </pc:picChg>
        <pc:cxnChg chg="add mod">
          <ac:chgData name="Magalie POMMIER - POK SAS" userId="428126f9-6334-40f4-8798-f9ad14f973c7" providerId="ADAL" clId="{0E96B0F9-E4D8-4BBF-AA77-894BB8E67C2D}" dt="2023-10-17T08:49:34.965" v="351" actId="1076"/>
          <ac:cxnSpMkLst>
            <pc:docMk/>
            <pc:sldMk cId="1336060864" sldId="309"/>
            <ac:cxnSpMk id="16" creationId="{68786533-2985-3AE5-DA54-9CB9E296E71A}"/>
          </ac:cxnSpMkLst>
        </pc:cxnChg>
        <pc:cxnChg chg="add mod">
          <ac:chgData name="Magalie POMMIER - POK SAS" userId="428126f9-6334-40f4-8798-f9ad14f973c7" providerId="ADAL" clId="{0E96B0F9-E4D8-4BBF-AA77-894BB8E67C2D}" dt="2023-10-17T08:49:46.232" v="353" actId="13822"/>
          <ac:cxnSpMkLst>
            <pc:docMk/>
            <pc:sldMk cId="1336060864" sldId="309"/>
            <ac:cxnSpMk id="18" creationId="{88EBE55F-0D90-7813-F3E2-EF12060B80A4}"/>
          </ac:cxnSpMkLst>
        </pc:cxnChg>
        <pc:cxnChg chg="add mod">
          <ac:chgData name="Magalie POMMIER - POK SAS" userId="428126f9-6334-40f4-8798-f9ad14f973c7" providerId="ADAL" clId="{0E96B0F9-E4D8-4BBF-AA77-894BB8E67C2D}" dt="2023-10-17T08:50:00.952" v="356" actId="13822"/>
          <ac:cxnSpMkLst>
            <pc:docMk/>
            <pc:sldMk cId="1336060864" sldId="309"/>
            <ac:cxnSpMk id="20" creationId="{763541B7-B20D-C7A2-1F01-F32D603ED8A7}"/>
          </ac:cxnSpMkLst>
        </pc:cxnChg>
        <pc:cxnChg chg="add mod">
          <ac:chgData name="Magalie POMMIER - POK SAS" userId="428126f9-6334-40f4-8798-f9ad14f973c7" providerId="ADAL" clId="{0E96B0F9-E4D8-4BBF-AA77-894BB8E67C2D}" dt="2023-10-17T08:50:08.783" v="358" actId="13822"/>
          <ac:cxnSpMkLst>
            <pc:docMk/>
            <pc:sldMk cId="1336060864" sldId="309"/>
            <ac:cxnSpMk id="23" creationId="{DCC00D6D-A8BB-9177-F9A6-0344A89F305B}"/>
          </ac:cxnSpMkLst>
        </pc:cxnChg>
        <pc:cxnChg chg="add mod">
          <ac:chgData name="Magalie POMMIER - POK SAS" userId="428126f9-6334-40f4-8798-f9ad14f973c7" providerId="ADAL" clId="{0E96B0F9-E4D8-4BBF-AA77-894BB8E67C2D}" dt="2023-10-17T08:53:11.893" v="371" actId="1076"/>
          <ac:cxnSpMkLst>
            <pc:docMk/>
            <pc:sldMk cId="1336060864" sldId="309"/>
            <ac:cxnSpMk id="25" creationId="{D41D84CE-24DF-806B-4126-E6CB25EE99DE}"/>
          </ac:cxnSpMkLst>
        </pc:cxnChg>
        <pc:cxnChg chg="add mod">
          <ac:chgData name="Magalie POMMIER - POK SAS" userId="428126f9-6334-40f4-8798-f9ad14f973c7" providerId="ADAL" clId="{0E96B0F9-E4D8-4BBF-AA77-894BB8E67C2D}" dt="2023-10-17T08:53:37.574" v="393" actId="14100"/>
          <ac:cxnSpMkLst>
            <pc:docMk/>
            <pc:sldMk cId="1336060864" sldId="309"/>
            <ac:cxnSpMk id="27" creationId="{C0DDFD77-56ED-500B-D336-C482A39C9241}"/>
          </ac:cxnSpMkLst>
        </pc:cxnChg>
        <pc:cxnChg chg="add mod">
          <ac:chgData name="Magalie POMMIER - POK SAS" userId="428126f9-6334-40f4-8798-f9ad14f973c7" providerId="ADAL" clId="{0E96B0F9-E4D8-4BBF-AA77-894BB8E67C2D}" dt="2023-10-17T08:50:34.056" v="364" actId="13822"/>
          <ac:cxnSpMkLst>
            <pc:docMk/>
            <pc:sldMk cId="1336060864" sldId="309"/>
            <ac:cxnSpMk id="29" creationId="{D6AE09EF-CCD6-A576-869C-D6227B667336}"/>
          </ac:cxnSpMkLst>
        </pc:cxnChg>
        <pc:cxnChg chg="add mod">
          <ac:chgData name="Magalie POMMIER - POK SAS" userId="428126f9-6334-40f4-8798-f9ad14f973c7" providerId="ADAL" clId="{0E96B0F9-E4D8-4BBF-AA77-894BB8E67C2D}" dt="2023-10-17T08:53:04.373" v="369" actId="1076"/>
          <ac:cxnSpMkLst>
            <pc:docMk/>
            <pc:sldMk cId="1336060864" sldId="309"/>
            <ac:cxnSpMk id="31" creationId="{0DA2B316-C9A8-82D5-8540-1588249F31B2}"/>
          </ac:cxnSpMkLst>
        </pc:cxnChg>
        <pc:cxnChg chg="add mod">
          <ac:chgData name="Magalie POMMIER - POK SAS" userId="428126f9-6334-40f4-8798-f9ad14f973c7" providerId="ADAL" clId="{0E96B0F9-E4D8-4BBF-AA77-894BB8E67C2D}" dt="2023-10-17T08:50:51.744" v="368" actId="13822"/>
          <ac:cxnSpMkLst>
            <pc:docMk/>
            <pc:sldMk cId="1336060864" sldId="309"/>
            <ac:cxnSpMk id="33" creationId="{970B5AC6-5C9B-4AE5-E7C2-77330E17D9A9}"/>
          </ac:cxnSpMkLst>
        </pc:cxnChg>
        <pc:cxnChg chg="add mod">
          <ac:chgData name="Magalie POMMIER - POK SAS" userId="428126f9-6334-40f4-8798-f9ad14f973c7" providerId="ADAL" clId="{0E96B0F9-E4D8-4BBF-AA77-894BB8E67C2D}" dt="2023-10-17T08:54:02.549" v="397" actId="14100"/>
          <ac:cxnSpMkLst>
            <pc:docMk/>
            <pc:sldMk cId="1336060864" sldId="309"/>
            <ac:cxnSpMk id="37" creationId="{CB77A30E-1908-F91E-48AB-5DC1DEC859D2}"/>
          </ac:cxnSpMkLst>
        </pc:cxnChg>
      </pc:sldChg>
    </pc:docChg>
  </pc:docChgLst>
  <pc:docChgLst>
    <pc:chgData name="Magalie POMMIER - POK SAS" userId="428126f9-6334-40f4-8798-f9ad14f973c7" providerId="ADAL" clId="{041B8F8B-A6AC-451B-9411-8F8DD9B32D63}"/>
    <pc:docChg chg="delSld modSection">
      <pc:chgData name="Magalie POMMIER - POK SAS" userId="428126f9-6334-40f4-8798-f9ad14f973c7" providerId="ADAL" clId="{041B8F8B-A6AC-451B-9411-8F8DD9B32D63}" dt="2023-09-25T08:04:21.796" v="15" actId="2696"/>
      <pc:docMkLst>
        <pc:docMk/>
      </pc:docMkLst>
      <pc:sldChg chg="del">
        <pc:chgData name="Magalie POMMIER - POK SAS" userId="428126f9-6334-40f4-8798-f9ad14f973c7" providerId="ADAL" clId="{041B8F8B-A6AC-451B-9411-8F8DD9B32D63}" dt="2023-09-25T08:03:44.667" v="2" actId="2696"/>
        <pc:sldMkLst>
          <pc:docMk/>
          <pc:sldMk cId="2870613968" sldId="257"/>
        </pc:sldMkLst>
      </pc:sldChg>
      <pc:sldChg chg="del">
        <pc:chgData name="Magalie POMMIER - POK SAS" userId="428126f9-6334-40f4-8798-f9ad14f973c7" providerId="ADAL" clId="{041B8F8B-A6AC-451B-9411-8F8DD9B32D63}" dt="2023-09-25T08:03:48.281" v="3" actId="2696"/>
        <pc:sldMkLst>
          <pc:docMk/>
          <pc:sldMk cId="2189591689" sldId="258"/>
        </pc:sldMkLst>
      </pc:sldChg>
      <pc:sldChg chg="del">
        <pc:chgData name="Magalie POMMIER - POK SAS" userId="428126f9-6334-40f4-8798-f9ad14f973c7" providerId="ADAL" clId="{041B8F8B-A6AC-451B-9411-8F8DD9B32D63}" dt="2023-09-25T08:03:50.068" v="4" actId="2696"/>
        <pc:sldMkLst>
          <pc:docMk/>
          <pc:sldMk cId="1051523437" sldId="260"/>
        </pc:sldMkLst>
      </pc:sldChg>
      <pc:sldChg chg="del">
        <pc:chgData name="Magalie POMMIER - POK SAS" userId="428126f9-6334-40f4-8798-f9ad14f973c7" providerId="ADAL" clId="{041B8F8B-A6AC-451B-9411-8F8DD9B32D63}" dt="2023-09-25T08:03:51.811" v="5" actId="2696"/>
        <pc:sldMkLst>
          <pc:docMk/>
          <pc:sldMk cId="1380384395" sldId="262"/>
        </pc:sldMkLst>
      </pc:sldChg>
      <pc:sldChg chg="del">
        <pc:chgData name="Magalie POMMIER - POK SAS" userId="428126f9-6334-40f4-8798-f9ad14f973c7" providerId="ADAL" clId="{041B8F8B-A6AC-451B-9411-8F8DD9B32D63}" dt="2023-09-25T08:03:58.737" v="6" actId="2696"/>
        <pc:sldMkLst>
          <pc:docMk/>
          <pc:sldMk cId="2182705325" sldId="271"/>
        </pc:sldMkLst>
      </pc:sldChg>
      <pc:sldChg chg="del">
        <pc:chgData name="Magalie POMMIER - POK SAS" userId="428126f9-6334-40f4-8798-f9ad14f973c7" providerId="ADAL" clId="{041B8F8B-A6AC-451B-9411-8F8DD9B32D63}" dt="2023-09-25T08:04:09.907" v="10" actId="2696"/>
        <pc:sldMkLst>
          <pc:docMk/>
          <pc:sldMk cId="2483549721" sldId="288"/>
        </pc:sldMkLst>
      </pc:sldChg>
      <pc:sldChg chg="del">
        <pc:chgData name="Magalie POMMIER - POK SAS" userId="428126f9-6334-40f4-8798-f9ad14f973c7" providerId="ADAL" clId="{041B8F8B-A6AC-451B-9411-8F8DD9B32D63}" dt="2023-09-25T08:04:12.609" v="11" actId="2696"/>
        <pc:sldMkLst>
          <pc:docMk/>
          <pc:sldMk cId="4166094136" sldId="289"/>
        </pc:sldMkLst>
      </pc:sldChg>
      <pc:sldChg chg="del">
        <pc:chgData name="Magalie POMMIER - POK SAS" userId="428126f9-6334-40f4-8798-f9ad14f973c7" providerId="ADAL" clId="{041B8F8B-A6AC-451B-9411-8F8DD9B32D63}" dt="2023-09-25T08:04:08.170" v="9" actId="2696"/>
        <pc:sldMkLst>
          <pc:docMk/>
          <pc:sldMk cId="1859900343" sldId="294"/>
        </pc:sldMkLst>
      </pc:sldChg>
      <pc:sldChg chg="del">
        <pc:chgData name="Magalie POMMIER - POK SAS" userId="428126f9-6334-40f4-8798-f9ad14f973c7" providerId="ADAL" clId="{041B8F8B-A6AC-451B-9411-8F8DD9B32D63}" dt="2023-09-25T08:03:32.710" v="0" actId="2696"/>
        <pc:sldMkLst>
          <pc:docMk/>
          <pc:sldMk cId="4144068650" sldId="298"/>
        </pc:sldMkLst>
      </pc:sldChg>
      <pc:sldChg chg="del">
        <pc:chgData name="Magalie POMMIER - POK SAS" userId="428126f9-6334-40f4-8798-f9ad14f973c7" providerId="ADAL" clId="{041B8F8B-A6AC-451B-9411-8F8DD9B32D63}" dt="2023-09-25T08:03:35.204" v="1" actId="2696"/>
        <pc:sldMkLst>
          <pc:docMk/>
          <pc:sldMk cId="1264001297" sldId="299"/>
        </pc:sldMkLst>
      </pc:sldChg>
      <pc:sldChg chg="del">
        <pc:chgData name="Magalie POMMIER - POK SAS" userId="428126f9-6334-40f4-8798-f9ad14f973c7" providerId="ADAL" clId="{041B8F8B-A6AC-451B-9411-8F8DD9B32D63}" dt="2023-09-25T08:04:05.001" v="8" actId="2696"/>
        <pc:sldMkLst>
          <pc:docMk/>
          <pc:sldMk cId="2127848956" sldId="301"/>
        </pc:sldMkLst>
      </pc:sldChg>
      <pc:sldChg chg="del">
        <pc:chgData name="Magalie POMMIER - POK SAS" userId="428126f9-6334-40f4-8798-f9ad14f973c7" providerId="ADAL" clId="{041B8F8B-A6AC-451B-9411-8F8DD9B32D63}" dt="2023-09-25T08:04:01.747" v="7" actId="2696"/>
        <pc:sldMkLst>
          <pc:docMk/>
          <pc:sldMk cId="2697142888" sldId="322"/>
        </pc:sldMkLst>
      </pc:sldChg>
      <pc:sldChg chg="del">
        <pc:chgData name="Magalie POMMIER - POK SAS" userId="428126f9-6334-40f4-8798-f9ad14f973c7" providerId="ADAL" clId="{041B8F8B-A6AC-451B-9411-8F8DD9B32D63}" dt="2023-09-25T08:04:14.753" v="12" actId="2696"/>
        <pc:sldMkLst>
          <pc:docMk/>
          <pc:sldMk cId="337067164" sldId="324"/>
        </pc:sldMkLst>
      </pc:sldChg>
      <pc:sldChg chg="del">
        <pc:chgData name="Magalie POMMIER - POK SAS" userId="428126f9-6334-40f4-8798-f9ad14f973c7" providerId="ADAL" clId="{041B8F8B-A6AC-451B-9411-8F8DD9B32D63}" dt="2023-09-25T08:04:16.962" v="13" actId="2696"/>
        <pc:sldMkLst>
          <pc:docMk/>
          <pc:sldMk cId="2934458008" sldId="325"/>
        </pc:sldMkLst>
      </pc:sldChg>
      <pc:sldChg chg="del">
        <pc:chgData name="Magalie POMMIER - POK SAS" userId="428126f9-6334-40f4-8798-f9ad14f973c7" providerId="ADAL" clId="{041B8F8B-A6AC-451B-9411-8F8DD9B32D63}" dt="2023-09-25T08:04:19.310" v="14" actId="2696"/>
        <pc:sldMkLst>
          <pc:docMk/>
          <pc:sldMk cId="1357920214" sldId="327"/>
        </pc:sldMkLst>
      </pc:sldChg>
      <pc:sldChg chg="del">
        <pc:chgData name="Magalie POMMIER - POK SAS" userId="428126f9-6334-40f4-8798-f9ad14f973c7" providerId="ADAL" clId="{041B8F8B-A6AC-451B-9411-8F8DD9B32D63}" dt="2023-09-25T08:04:21.796" v="15" actId="2696"/>
        <pc:sldMkLst>
          <pc:docMk/>
          <pc:sldMk cId="2120471885"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8600-4C25-4470-AC31-5E70B731CD68}" type="datetimeFigureOut">
              <a:rPr lang="fr-FR" smtClean="0"/>
              <a:t>24/10/2023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68B6-101A-437F-ACD1-7D7A66FCFA76}" type="slidenum">
              <a:rPr lang="fr-FR" smtClean="0"/>
              <a:t>‹N°›</a:t>
            </a:fld>
            <a:endParaRPr lang="fr-FR"/>
          </a:p>
        </p:txBody>
      </p:sp>
    </p:spTree>
    <p:extLst>
      <p:ext uri="{BB962C8B-B14F-4D97-AF65-F5344CB8AC3E}">
        <p14:creationId xmlns:p14="http://schemas.microsoft.com/office/powerpoint/2010/main" val="250126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1</a:t>
            </a:fld>
            <a:endParaRPr lang="fr-FR"/>
          </a:p>
        </p:txBody>
      </p:sp>
    </p:spTree>
    <p:extLst>
      <p:ext uri="{BB962C8B-B14F-4D97-AF65-F5344CB8AC3E}">
        <p14:creationId xmlns:p14="http://schemas.microsoft.com/office/powerpoint/2010/main" val="334108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dossier de fabrication est l’ensemble des documents requis pour planifier et réaliser une opération de fabrication et pour en contrôler l’avancement.</a:t>
            </a:r>
          </a:p>
          <a:p>
            <a:r>
              <a:rPr lang="fr-FR" dirty="0"/>
              <a:t>Il est créé et piloté par le service planification ordonnancement lancement.</a:t>
            </a:r>
          </a:p>
          <a:p>
            <a:r>
              <a:rPr lang="fr-FR" dirty="0"/>
              <a:t>Il est conservé même après la réalisation de la fabrication, car il permet une traçabilité ultérieure. Exemple : réclamation client.</a:t>
            </a:r>
          </a:p>
          <a:p>
            <a:endParaRPr lang="fr-FR" dirty="0"/>
          </a:p>
          <a:p>
            <a:r>
              <a:rPr lang="fr-FR" dirty="0"/>
              <a:t>Chaque dossier doit comporter l’ensemble des documents liés au processus fabrication. Si un document n’est pas transmis spontanément par un atelier, il doit être exiger par le service planification ordonnancement lancement.</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2</a:t>
            </a:fld>
            <a:endParaRPr lang="fr-FR"/>
          </a:p>
        </p:txBody>
      </p:sp>
    </p:spTree>
    <p:extLst>
      <p:ext uri="{BB962C8B-B14F-4D97-AF65-F5344CB8AC3E}">
        <p14:creationId xmlns:p14="http://schemas.microsoft.com/office/powerpoint/2010/main" val="274706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ordre de fabrication ne doit pas être réceptionné si le dossier de fabrication n’a pas été mis à jour et archivé par le service planification ordonnancement lancement.</a:t>
            </a: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3</a:t>
            </a:fld>
            <a:endParaRPr lang="fr-FR"/>
          </a:p>
        </p:txBody>
      </p:sp>
    </p:spTree>
    <p:extLst>
      <p:ext uri="{BB962C8B-B14F-4D97-AF65-F5344CB8AC3E}">
        <p14:creationId xmlns:p14="http://schemas.microsoft.com/office/powerpoint/2010/main" val="172169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dossier de fabrication pour être performant doit être :</a:t>
            </a:r>
          </a:p>
          <a:p>
            <a:r>
              <a:rPr lang="fr-FR" dirty="0"/>
              <a:t>- disponible pour l’ensemble des services à tout moment dans le processus de fabrication</a:t>
            </a:r>
          </a:p>
          <a:p>
            <a:r>
              <a:rPr lang="fr-FR" dirty="0"/>
              <a:t>- complet, c’est-à-dire qu’il doit comprendre TOUS les éléments se rapportant à la fabrication, il ne doit pas y avoir de filtre ou de masquage</a:t>
            </a:r>
          </a:p>
          <a:p>
            <a:r>
              <a:rPr lang="fr-FR" dirty="0"/>
              <a:t>- suivi, pour être pertinent il doit être compléter à chaque étape du processus, à chaque évènement inhabituel, à chaque dérogation. Il permettra aux équipes de se remémorer plus facilement le suivi du dossier.</a:t>
            </a:r>
          </a:p>
          <a:p>
            <a:r>
              <a:rPr lang="fr-FR" dirty="0"/>
              <a:t>- archivé, pour être utile et s’inscrire dans la gestion des connaissances, il est nécessaire d’archiver et de conserver l’ensemble des dossiers de fabrication. La digitalisation permet de conserver sans limite, et favorise l’accès à tous. </a:t>
            </a: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4</a:t>
            </a:fld>
            <a:endParaRPr lang="fr-FR"/>
          </a:p>
        </p:txBody>
      </p:sp>
    </p:spTree>
    <p:extLst>
      <p:ext uri="{BB962C8B-B14F-4D97-AF65-F5344CB8AC3E}">
        <p14:creationId xmlns:p14="http://schemas.microsoft.com/office/powerpoint/2010/main" val="2284042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7" t="10173" r="-67" b="29705"/>
          <a:stretch/>
        </p:blipFill>
        <p:spPr>
          <a:xfrm>
            <a:off x="0" y="-8238"/>
            <a:ext cx="12192000" cy="4868562"/>
          </a:xfrm>
          <a:prstGeom prst="rect">
            <a:avLst/>
          </a:prstGeom>
        </p:spPr>
      </p:pic>
      <p:sp>
        <p:nvSpPr>
          <p:cNvPr id="3" name="Sous-titre 2"/>
          <p:cNvSpPr>
            <a:spLocks noGrp="1"/>
          </p:cNvSpPr>
          <p:nvPr>
            <p:ph type="subTitle" idx="1"/>
          </p:nvPr>
        </p:nvSpPr>
        <p:spPr>
          <a:xfrm>
            <a:off x="838200" y="5369439"/>
            <a:ext cx="8508739" cy="477795"/>
          </a:xfrm>
        </p:spPr>
        <p:txBody>
          <a:bodyPr/>
          <a:lstStyle>
            <a:lvl1pPr marL="0" indent="0" algn="just">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0" name="Rectangle 9"/>
          <p:cNvSpPr/>
          <p:nvPr userDrawn="1"/>
        </p:nvSpPr>
        <p:spPr>
          <a:xfrm>
            <a:off x="1046204" y="2030627"/>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046204" y="2117123"/>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6939" y="3970637"/>
            <a:ext cx="2508875" cy="1136822"/>
          </a:xfrm>
          <a:prstGeom prst="rect">
            <a:avLst/>
          </a:prstGeom>
        </p:spPr>
      </p:pic>
      <p:sp>
        <p:nvSpPr>
          <p:cNvPr id="12" name="ZoneTexte 11"/>
          <p:cNvSpPr txBox="1"/>
          <p:nvPr userDrawn="1"/>
        </p:nvSpPr>
        <p:spPr>
          <a:xfrm>
            <a:off x="9346939" y="5124849"/>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420674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15975"/>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983987"/>
            <a:ext cx="10515600" cy="4192975"/>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1690688"/>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9D0E0A2A-8541-305C-7CE3-E2CD089BD29B}"/>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12957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580870" cy="5811838"/>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724900" y="365125"/>
            <a:ext cx="0" cy="581183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51FBED14-FE4C-A845-8EEB-3054FE3BD966}"/>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771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F205002-D8A0-044F-68FE-AE7A8FD6762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b="43548"/>
          <a:stretch/>
        </p:blipFill>
        <p:spPr>
          <a:xfrm>
            <a:off x="9827921" y="5035052"/>
            <a:ext cx="2364079" cy="1822948"/>
          </a:xfrm>
          <a:prstGeom prst="rect">
            <a:avLst/>
          </a:prstGeom>
        </p:spPr>
      </p:pic>
      <p:sp>
        <p:nvSpPr>
          <p:cNvPr id="3" name="Espace réservé du contenu 2"/>
          <p:cNvSpPr>
            <a:spLocks noGrp="1"/>
          </p:cNvSpPr>
          <p:nvPr>
            <p:ph idx="1"/>
          </p:nvPr>
        </p:nvSpPr>
        <p:spPr>
          <a:xfrm>
            <a:off x="838200" y="1822948"/>
            <a:ext cx="10515600" cy="4354014"/>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07BBA289-C7AD-49A4-B28C-D3389E1EE99E}" type="slidenum">
              <a:rPr lang="fr-FR" smtClean="0"/>
              <a:t>‹N°›</a:t>
            </a:fld>
            <a:endParaRPr lang="fr-FR"/>
          </a:p>
        </p:txBody>
      </p:sp>
      <p:sp>
        <p:nvSpPr>
          <p:cNvPr id="24" name="Sous-titre 2">
            <a:extLst>
              <a:ext uri="{FF2B5EF4-FFF2-40B4-BE49-F238E27FC236}">
                <a16:creationId xmlns:a16="http://schemas.microsoft.com/office/drawing/2014/main" id="{5DA09F41-3902-9731-B932-11B1420F7248}"/>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25" name="Titre 24">
            <a:extLst>
              <a:ext uri="{FF2B5EF4-FFF2-40B4-BE49-F238E27FC236}">
                <a16:creationId xmlns:a16="http://schemas.microsoft.com/office/drawing/2014/main" id="{D4238A32-52B7-5284-AC48-199331FE0AC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2391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11" t="34579" r="67" b="9215"/>
          <a:stretch/>
        </p:blipFill>
        <p:spPr>
          <a:xfrm>
            <a:off x="0" y="-8238"/>
            <a:ext cx="12191999" cy="4596714"/>
          </a:xfrm>
          <a:prstGeom prst="rect">
            <a:avLst/>
          </a:prstGeom>
        </p:spPr>
      </p:pic>
      <p:sp>
        <p:nvSpPr>
          <p:cNvPr id="10" name="Sous-titre 2"/>
          <p:cNvSpPr>
            <a:spLocks noGrp="1"/>
          </p:cNvSpPr>
          <p:nvPr>
            <p:ph type="subTitle" idx="1"/>
          </p:nvPr>
        </p:nvSpPr>
        <p:spPr>
          <a:xfrm>
            <a:off x="838200" y="5369439"/>
            <a:ext cx="9144000" cy="477795"/>
          </a:xfrm>
        </p:spPr>
        <p:txBody>
          <a:bodyPr/>
          <a:lstStyle>
            <a:lvl1pPr marL="0" indent="0" algn="l">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Rectangle 10"/>
          <p:cNvSpPr/>
          <p:nvPr userDrawn="1"/>
        </p:nvSpPr>
        <p:spPr>
          <a:xfrm>
            <a:off x="838200" y="3422821"/>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ctrTitle"/>
          </p:nvPr>
        </p:nvSpPr>
        <p:spPr>
          <a:xfrm>
            <a:off x="838200" y="3509317"/>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8701" y="3688878"/>
            <a:ext cx="2508875" cy="1136822"/>
          </a:xfrm>
          <a:prstGeom prst="rect">
            <a:avLst/>
          </a:prstGeom>
        </p:spPr>
      </p:pic>
      <p:sp>
        <p:nvSpPr>
          <p:cNvPr id="14" name="ZoneTexte 13"/>
          <p:cNvSpPr txBox="1"/>
          <p:nvPr userDrawn="1"/>
        </p:nvSpPr>
        <p:spPr>
          <a:xfrm>
            <a:off x="9338701" y="4843090"/>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54058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10">
            <a:extLst>
              <a:ext uri="{FF2B5EF4-FFF2-40B4-BE49-F238E27FC236}">
                <a16:creationId xmlns:a16="http://schemas.microsoft.com/office/drawing/2014/main" id="{294B2716-0AF0-3642-2FCF-50C301C8855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2" name="Image 11">
            <a:extLst>
              <a:ext uri="{FF2B5EF4-FFF2-40B4-BE49-F238E27FC236}">
                <a16:creationId xmlns:a16="http://schemas.microsoft.com/office/drawing/2014/main" id="{B5916899-8D61-39AF-668D-CB28C2276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3" name="Image 12">
            <a:extLst>
              <a:ext uri="{FF2B5EF4-FFF2-40B4-BE49-F238E27FC236}">
                <a16:creationId xmlns:a16="http://schemas.microsoft.com/office/drawing/2014/main" id="{0652E4CE-CD56-6BF9-68DD-F0F42EBF36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5" name="Sous-titre 2">
            <a:extLst>
              <a:ext uri="{FF2B5EF4-FFF2-40B4-BE49-F238E27FC236}">
                <a16:creationId xmlns:a16="http://schemas.microsoft.com/office/drawing/2014/main" id="{8C1F23CD-E5A4-92A1-CCB9-43235CE84D5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Titre 15">
            <a:extLst>
              <a:ext uri="{FF2B5EF4-FFF2-40B4-BE49-F238E27FC236}">
                <a16:creationId xmlns:a16="http://schemas.microsoft.com/office/drawing/2014/main" id="{B5AE0614-1119-132B-09D1-92C14F0BE16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938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993557"/>
            <a:ext cx="5157787"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993557"/>
            <a:ext cx="5183188"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space réservé du numéro de diapositive 12">
            <a:extLst>
              <a:ext uri="{FF2B5EF4-FFF2-40B4-BE49-F238E27FC236}">
                <a16:creationId xmlns:a16="http://schemas.microsoft.com/office/drawing/2014/main" id="{894A08B9-FA0F-C21E-3E7F-585A2854A11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4" name="Image 13">
            <a:extLst>
              <a:ext uri="{FF2B5EF4-FFF2-40B4-BE49-F238E27FC236}">
                <a16:creationId xmlns:a16="http://schemas.microsoft.com/office/drawing/2014/main" id="{997608C6-F3D4-45DE-4D8F-123D949DCB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5" name="Image 14">
            <a:extLst>
              <a:ext uri="{FF2B5EF4-FFF2-40B4-BE49-F238E27FC236}">
                <a16:creationId xmlns:a16="http://schemas.microsoft.com/office/drawing/2014/main" id="{9B1BB9FD-C6EC-B4C3-75D9-1D135A6B14D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6" name="Titre 15">
            <a:extLst>
              <a:ext uri="{FF2B5EF4-FFF2-40B4-BE49-F238E27FC236}">
                <a16:creationId xmlns:a16="http://schemas.microsoft.com/office/drawing/2014/main" id="{499BE8DC-AD08-6CE9-CCDB-64E1A6EB9DAB}"/>
              </a:ext>
            </a:extLst>
          </p:cNvPr>
          <p:cNvSpPr>
            <a:spLocks noGrp="1"/>
          </p:cNvSpPr>
          <p:nvPr>
            <p:ph type="title"/>
          </p:nvPr>
        </p:nvSpPr>
        <p:spPr/>
        <p:txBody>
          <a:bodyPr/>
          <a:lstStyle/>
          <a:p>
            <a:r>
              <a:rPr lang="fr-FR"/>
              <a:t>Modifiez le style du titre</a:t>
            </a:r>
          </a:p>
        </p:txBody>
      </p:sp>
      <p:sp>
        <p:nvSpPr>
          <p:cNvPr id="17" name="Sous-titre 2">
            <a:extLst>
              <a:ext uri="{FF2B5EF4-FFF2-40B4-BE49-F238E27FC236}">
                <a16:creationId xmlns:a16="http://schemas.microsoft.com/office/drawing/2014/main" id="{3FBC0569-2EBD-52EF-180B-DCC9BDB1E45A}"/>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9049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26FF23-0957-2075-46BE-90960D159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8550"/>
          <a:stretch/>
        </p:blipFill>
        <p:spPr>
          <a:xfrm>
            <a:off x="9059645" y="5280823"/>
            <a:ext cx="2225038" cy="1577177"/>
          </a:xfrm>
          <a:prstGeom prst="rect">
            <a:avLst/>
          </a:prstGeom>
        </p:spPr>
      </p:pic>
      <p:pic>
        <p:nvPicPr>
          <p:cNvPr id="10" name="Image 9">
            <a:extLst>
              <a:ext uri="{FF2B5EF4-FFF2-40B4-BE49-F238E27FC236}">
                <a16:creationId xmlns:a16="http://schemas.microsoft.com/office/drawing/2014/main" id="{DE053886-A24E-E574-9627-453423C973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849" b="36439"/>
          <a:stretch/>
        </p:blipFill>
        <p:spPr>
          <a:xfrm>
            <a:off x="11434816" y="5441004"/>
            <a:ext cx="759881" cy="1421042"/>
          </a:xfrm>
          <a:prstGeom prst="rect">
            <a:avLst/>
          </a:prstGeom>
        </p:spPr>
      </p:pic>
      <p:sp>
        <p:nvSpPr>
          <p:cNvPr id="9" name="Espace réservé du numéro de diapositive 8">
            <a:extLst>
              <a:ext uri="{FF2B5EF4-FFF2-40B4-BE49-F238E27FC236}">
                <a16:creationId xmlns:a16="http://schemas.microsoft.com/office/drawing/2014/main" id="{63505406-F225-A3FA-A1B6-EF534E0AC12A}"/>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1" name="Image 10">
            <a:extLst>
              <a:ext uri="{FF2B5EF4-FFF2-40B4-BE49-F238E27FC236}">
                <a16:creationId xmlns:a16="http://schemas.microsoft.com/office/drawing/2014/main" id="{01296C52-74C7-E199-68AE-6A6438138F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a:stretch/>
        </p:blipFill>
        <p:spPr>
          <a:xfrm>
            <a:off x="9827921" y="2305292"/>
            <a:ext cx="2364079" cy="3229194"/>
          </a:xfrm>
          <a:prstGeom prst="rect">
            <a:avLst/>
          </a:prstGeom>
        </p:spPr>
      </p:pic>
      <p:sp>
        <p:nvSpPr>
          <p:cNvPr id="13" name="Sous-titre 2">
            <a:extLst>
              <a:ext uri="{FF2B5EF4-FFF2-40B4-BE49-F238E27FC236}">
                <a16:creationId xmlns:a16="http://schemas.microsoft.com/office/drawing/2014/main" id="{0559AC40-6BFB-250A-0B27-895E2474EFC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4" name="Titre 13">
            <a:extLst>
              <a:ext uri="{FF2B5EF4-FFF2-40B4-BE49-F238E27FC236}">
                <a16:creationId xmlns:a16="http://schemas.microsoft.com/office/drawing/2014/main" id="{7A68FFB1-5318-3A7B-708C-FC1F072600E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3512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AD6C65E-04CC-E9EB-C88C-5AAC43360473}"/>
              </a:ext>
            </a:extLst>
          </p:cNvPr>
          <p:cNvSpPr>
            <a:spLocks noGrp="1"/>
          </p:cNvSpPr>
          <p:nvPr>
            <p:ph type="sldNum" sz="quarter" idx="10"/>
          </p:nvPr>
        </p:nvSpPr>
        <p:spPr/>
        <p:txBody>
          <a:bodyPr/>
          <a:lstStyle/>
          <a:p>
            <a:fld id="{07BBA289-C7AD-49A4-B28C-D3389E1EE99E}" type="slidenum">
              <a:rPr lang="fr-FR" smtClean="0"/>
              <a:pPr/>
              <a:t>‹N°›</a:t>
            </a:fld>
            <a:endParaRPr lang="fr-FR"/>
          </a:p>
        </p:txBody>
      </p:sp>
      <p:sp>
        <p:nvSpPr>
          <p:cNvPr id="9" name="Titre 8">
            <a:extLst>
              <a:ext uri="{FF2B5EF4-FFF2-40B4-BE49-F238E27FC236}">
                <a16:creationId xmlns:a16="http://schemas.microsoft.com/office/drawing/2014/main" id="{7C8C5DED-66C9-528B-2CE5-9F2D227796E3}"/>
              </a:ext>
            </a:extLst>
          </p:cNvPr>
          <p:cNvSpPr>
            <a:spLocks noGrp="1"/>
          </p:cNvSpPr>
          <p:nvPr>
            <p:ph type="title"/>
          </p:nvPr>
        </p:nvSpPr>
        <p:spPr/>
        <p:txBody>
          <a:bodyPr/>
          <a:lstStyle/>
          <a:p>
            <a:r>
              <a:rPr lang="fr-FR"/>
              <a:t>Modifiez le style du titre</a:t>
            </a:r>
          </a:p>
        </p:txBody>
      </p:sp>
      <p:sp>
        <p:nvSpPr>
          <p:cNvPr id="10" name="Sous-titre 2">
            <a:extLst>
              <a:ext uri="{FF2B5EF4-FFF2-40B4-BE49-F238E27FC236}">
                <a16:creationId xmlns:a16="http://schemas.microsoft.com/office/drawing/2014/main" id="{B39B00A2-4EEF-6777-ED43-CD4CD91524C6}"/>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37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lgn="just">
              <a:defRPr sz="3200"/>
            </a:lvl1pPr>
            <a:lvl2pPr algn="just">
              <a:defRPr sz="2800"/>
            </a:lvl2pPr>
            <a:lvl3pPr algn="just">
              <a:defRPr sz="2400"/>
            </a:lvl3pPr>
            <a:lvl4pPr algn="just">
              <a:defRPr sz="2000"/>
            </a:lvl4pPr>
            <a:lvl5pPr algn="just">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C6CF027C-4E6C-7317-9E18-9C5BB1AFE75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469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B72FFEB1-91B3-320A-EABF-4F97BDD33A0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29769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fld id="{07BBA289-C7AD-49A4-B28C-D3389E1EE99E}" type="slidenum">
              <a:rPr lang="fr-FR" smtClean="0"/>
              <a:pPr/>
              <a:t>‹N°›</a:t>
            </a:fld>
            <a:endParaRPr lang="fr-FR"/>
          </a:p>
        </p:txBody>
      </p:sp>
      <p:sp>
        <p:nvSpPr>
          <p:cNvPr id="8" name="Rectangle 7"/>
          <p:cNvSpPr/>
          <p:nvPr userDrawn="1"/>
        </p:nvSpPr>
        <p:spPr>
          <a:xfrm>
            <a:off x="0" y="772533"/>
            <a:ext cx="510746" cy="510746"/>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5114E5D-A085-F892-7E3F-F7D019937123}"/>
              </a:ext>
            </a:extLst>
          </p:cNvPr>
          <p:cNvGrpSpPr/>
          <p:nvPr userDrawn="1"/>
        </p:nvGrpSpPr>
        <p:grpSpPr>
          <a:xfrm>
            <a:off x="773548" y="6206361"/>
            <a:ext cx="1156855" cy="665103"/>
            <a:chOff x="773548" y="6192898"/>
            <a:chExt cx="1156855" cy="665103"/>
          </a:xfrm>
        </p:grpSpPr>
        <p:pic>
          <p:nvPicPr>
            <p:cNvPr id="7" name="Image 6">
              <a:extLst>
                <a:ext uri="{FF2B5EF4-FFF2-40B4-BE49-F238E27FC236}">
                  <a16:creationId xmlns:a16="http://schemas.microsoft.com/office/drawing/2014/main" id="{52328EDF-2381-F1B0-16A6-3BE1263FCB7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192898"/>
              <a:ext cx="1030680" cy="467022"/>
            </a:xfrm>
            <a:prstGeom prst="rect">
              <a:avLst/>
            </a:prstGeom>
          </p:spPr>
        </p:pic>
        <p:sp>
          <p:nvSpPr>
            <p:cNvPr id="9" name="ZoneTexte 8">
              <a:extLst>
                <a:ext uri="{FF2B5EF4-FFF2-40B4-BE49-F238E27FC236}">
                  <a16:creationId xmlns:a16="http://schemas.microsoft.com/office/drawing/2014/main" id="{4F0BF075-C916-7B39-D8D9-223F6BB1BD67}"/>
                </a:ext>
              </a:extLst>
            </p:cNvPr>
            <p:cNvSpPr txBox="1"/>
            <p:nvPr userDrawn="1"/>
          </p:nvSpPr>
          <p:spPr>
            <a:xfrm>
              <a:off x="773548" y="6611780"/>
              <a:ext cx="1156855" cy="246221"/>
            </a:xfrm>
            <a:prstGeom prst="rect">
              <a:avLst/>
            </a:prstGeom>
            <a:noFill/>
          </p:spPr>
          <p:txBody>
            <a:bodyPr wrap="square" rtlCol="0">
              <a:spAutoFit/>
            </a:bodyPr>
            <a:lstStyle/>
            <a:p>
              <a:pPr algn="ctr"/>
              <a:r>
                <a:rPr lang="fr-FR" sz="10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grpSp>
      <p:cxnSp>
        <p:nvCxnSpPr>
          <p:cNvPr id="17" name="Connecteur droit 16">
            <a:extLst>
              <a:ext uri="{FF2B5EF4-FFF2-40B4-BE49-F238E27FC236}">
                <a16:creationId xmlns:a16="http://schemas.microsoft.com/office/drawing/2014/main" id="{2CF34CD2-1090-47ED-519B-3544A2E11417}"/>
              </a:ext>
            </a:extLst>
          </p:cNvPr>
          <p:cNvCxnSpPr/>
          <p:nvPr userDrawn="1"/>
        </p:nvCxnSpPr>
        <p:spPr>
          <a:xfrm>
            <a:off x="838200" y="1216026"/>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itre 10">
            <a:extLst>
              <a:ext uri="{FF2B5EF4-FFF2-40B4-BE49-F238E27FC236}">
                <a16:creationId xmlns:a16="http://schemas.microsoft.com/office/drawing/2014/main" id="{89C8933B-347C-2BC9-0174-31D206AF907C}"/>
              </a:ext>
            </a:extLst>
          </p:cNvPr>
          <p:cNvSpPr txBox="1">
            <a:spLocks/>
          </p:cNvSpPr>
          <p:nvPr userDrawn="1"/>
        </p:nvSpPr>
        <p:spPr>
          <a:xfrm>
            <a:off x="838200" y="1349871"/>
            <a:ext cx="5010150" cy="36452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endParaRPr lang="fr-FR"/>
          </a:p>
        </p:txBody>
      </p:sp>
      <p:sp>
        <p:nvSpPr>
          <p:cNvPr id="19" name="Espace réservé du titre 18">
            <a:extLst>
              <a:ext uri="{FF2B5EF4-FFF2-40B4-BE49-F238E27FC236}">
                <a16:creationId xmlns:a16="http://schemas.microsoft.com/office/drawing/2014/main" id="{28CDFCED-4860-00E9-C26E-22CD435A58B8}"/>
              </a:ext>
            </a:extLst>
          </p:cNvPr>
          <p:cNvSpPr>
            <a:spLocks noGrp="1"/>
          </p:cNvSpPr>
          <p:nvPr>
            <p:ph type="title"/>
          </p:nvPr>
        </p:nvSpPr>
        <p:spPr>
          <a:xfrm>
            <a:off x="838200" y="365126"/>
            <a:ext cx="10515600" cy="739672"/>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38008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effectLst/>
        </p:spPr>
        <p:txBody>
          <a:bodyPr>
            <a:normAutofit/>
          </a:bodyPr>
          <a:lstStyle/>
          <a:p>
            <a:pPr algn="just"/>
            <a:r>
              <a:rPr lang="fr-FR" b="0" dirty="0">
                <a:solidFill>
                  <a:srgbClr val="E30613"/>
                </a:solidFill>
              </a:rPr>
              <a:t>L’importance du dossier de fabrication</a:t>
            </a:r>
            <a:endParaRPr lang="fr-FR" dirty="0">
              <a:solidFill>
                <a:srgbClr val="E30613"/>
              </a:solidFill>
            </a:endParaRPr>
          </a:p>
        </p:txBody>
      </p:sp>
      <p:sp>
        <p:nvSpPr>
          <p:cNvPr id="2" name="Titre 1"/>
          <p:cNvSpPr>
            <a:spLocks noGrp="1"/>
          </p:cNvSpPr>
          <p:nvPr>
            <p:ph type="ctrTitle"/>
          </p:nvPr>
        </p:nvSpPr>
        <p:spPr>
          <a:xfrm>
            <a:off x="911791" y="2010591"/>
            <a:ext cx="6927191" cy="654908"/>
          </a:xfrm>
        </p:spPr>
        <p:txBody>
          <a:bodyPr>
            <a:noAutofit/>
          </a:bodyPr>
          <a:lstStyle/>
          <a:p>
            <a:r>
              <a:rPr lang="fr-FR" sz="2400" dirty="0"/>
              <a:t>Le dossier de fabrication</a:t>
            </a:r>
          </a:p>
        </p:txBody>
      </p:sp>
    </p:spTree>
    <p:extLst>
      <p:ext uri="{BB962C8B-B14F-4D97-AF65-F5344CB8AC3E}">
        <p14:creationId xmlns:p14="http://schemas.microsoft.com/office/powerpoint/2010/main" val="2976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E8944E7-DFC2-FC53-00D9-07A42A0AE10F}"/>
              </a:ext>
            </a:extLst>
          </p:cNvPr>
          <p:cNvSpPr>
            <a:spLocks noGrp="1"/>
          </p:cNvSpPr>
          <p:nvPr>
            <p:ph type="sldNum" sz="quarter" idx="12"/>
          </p:nvPr>
        </p:nvSpPr>
        <p:spPr/>
        <p:txBody>
          <a:bodyPr/>
          <a:lstStyle/>
          <a:p>
            <a:fld id="{07BBA289-C7AD-49A4-B28C-D3389E1EE99E}" type="slidenum">
              <a:rPr lang="fr-FR" smtClean="0"/>
              <a:t>2</a:t>
            </a:fld>
            <a:endParaRPr lang="fr-FR"/>
          </a:p>
        </p:txBody>
      </p:sp>
      <p:sp>
        <p:nvSpPr>
          <p:cNvPr id="2" name="ZoneTexte 1">
            <a:extLst>
              <a:ext uri="{FF2B5EF4-FFF2-40B4-BE49-F238E27FC236}">
                <a16:creationId xmlns:a16="http://schemas.microsoft.com/office/drawing/2014/main" id="{0C132C78-F4CB-5AB3-7A70-6DAD55CD582F}"/>
              </a:ext>
            </a:extLst>
          </p:cNvPr>
          <p:cNvSpPr txBox="1"/>
          <p:nvPr/>
        </p:nvSpPr>
        <p:spPr>
          <a:xfrm>
            <a:off x="3959441" y="3429000"/>
            <a:ext cx="4070412" cy="523220"/>
          </a:xfrm>
          <a:prstGeom prst="rect">
            <a:avLst/>
          </a:prstGeom>
          <a:noFill/>
          <a:ln w="19050">
            <a:solidFill>
              <a:srgbClr val="FF0000"/>
            </a:solidFill>
          </a:ln>
        </p:spPr>
        <p:txBody>
          <a:bodyPr wrap="square" rtlCol="0">
            <a:spAutoFit/>
          </a:bodyPr>
          <a:lstStyle/>
          <a:p>
            <a:r>
              <a:rPr lang="fr-FR" sz="2800" b="1" dirty="0">
                <a:solidFill>
                  <a:srgbClr val="FF0000"/>
                </a:solidFill>
              </a:rPr>
              <a:t>DOSSIER DE FABRICATION</a:t>
            </a:r>
          </a:p>
        </p:txBody>
      </p:sp>
      <p:sp>
        <p:nvSpPr>
          <p:cNvPr id="4" name="ZoneTexte 3">
            <a:extLst>
              <a:ext uri="{FF2B5EF4-FFF2-40B4-BE49-F238E27FC236}">
                <a16:creationId xmlns:a16="http://schemas.microsoft.com/office/drawing/2014/main" id="{645698FC-06C6-5BC9-E24D-EF26A7CF9037}"/>
              </a:ext>
            </a:extLst>
          </p:cNvPr>
          <p:cNvSpPr txBox="1"/>
          <p:nvPr/>
        </p:nvSpPr>
        <p:spPr>
          <a:xfrm>
            <a:off x="1056442" y="1441904"/>
            <a:ext cx="2902999" cy="369332"/>
          </a:xfrm>
          <a:prstGeom prst="rect">
            <a:avLst/>
          </a:prstGeom>
          <a:noFill/>
          <a:ln>
            <a:solidFill>
              <a:schemeClr val="tx1"/>
            </a:solidFill>
          </a:ln>
        </p:spPr>
        <p:txBody>
          <a:bodyPr wrap="square" rtlCol="0">
            <a:spAutoFit/>
          </a:bodyPr>
          <a:lstStyle/>
          <a:p>
            <a:r>
              <a:rPr lang="fr-FR" dirty="0"/>
              <a:t>ORDRE DE FABRICATION (OF)</a:t>
            </a:r>
          </a:p>
        </p:txBody>
      </p:sp>
      <p:sp>
        <p:nvSpPr>
          <p:cNvPr id="6" name="ZoneTexte 5">
            <a:extLst>
              <a:ext uri="{FF2B5EF4-FFF2-40B4-BE49-F238E27FC236}">
                <a16:creationId xmlns:a16="http://schemas.microsoft.com/office/drawing/2014/main" id="{24653523-609E-304A-FFEB-90C799A31CBD}"/>
              </a:ext>
            </a:extLst>
          </p:cNvPr>
          <p:cNvSpPr txBox="1"/>
          <p:nvPr/>
        </p:nvSpPr>
        <p:spPr>
          <a:xfrm>
            <a:off x="1259890" y="3105901"/>
            <a:ext cx="1026850" cy="369332"/>
          </a:xfrm>
          <a:prstGeom prst="rect">
            <a:avLst/>
          </a:prstGeom>
          <a:noFill/>
          <a:ln>
            <a:solidFill>
              <a:schemeClr val="tx1"/>
            </a:solidFill>
          </a:ln>
        </p:spPr>
        <p:txBody>
          <a:bodyPr wrap="square" rtlCol="0">
            <a:spAutoFit/>
          </a:bodyPr>
          <a:lstStyle/>
          <a:p>
            <a:r>
              <a:rPr lang="fr-FR" dirty="0"/>
              <a:t>GAMME</a:t>
            </a:r>
          </a:p>
        </p:txBody>
      </p:sp>
      <p:sp>
        <p:nvSpPr>
          <p:cNvPr id="7" name="ZoneTexte 6">
            <a:extLst>
              <a:ext uri="{FF2B5EF4-FFF2-40B4-BE49-F238E27FC236}">
                <a16:creationId xmlns:a16="http://schemas.microsoft.com/office/drawing/2014/main" id="{31B66242-5DD9-4356-AD13-2F82E3C0A137}"/>
              </a:ext>
            </a:extLst>
          </p:cNvPr>
          <p:cNvSpPr txBox="1"/>
          <p:nvPr/>
        </p:nvSpPr>
        <p:spPr>
          <a:xfrm>
            <a:off x="627353" y="4677433"/>
            <a:ext cx="3198923" cy="369332"/>
          </a:xfrm>
          <a:prstGeom prst="rect">
            <a:avLst/>
          </a:prstGeom>
          <a:noFill/>
          <a:ln>
            <a:solidFill>
              <a:schemeClr val="tx1"/>
            </a:solidFill>
          </a:ln>
        </p:spPr>
        <p:txBody>
          <a:bodyPr wrap="square" rtlCol="0">
            <a:spAutoFit/>
          </a:bodyPr>
          <a:lstStyle/>
          <a:p>
            <a:r>
              <a:rPr lang="fr-FR" dirty="0"/>
              <a:t>FICHE DE SUIVI DES CONTROLES</a:t>
            </a:r>
          </a:p>
        </p:txBody>
      </p:sp>
      <p:sp>
        <p:nvSpPr>
          <p:cNvPr id="9" name="ZoneTexte 8">
            <a:extLst>
              <a:ext uri="{FF2B5EF4-FFF2-40B4-BE49-F238E27FC236}">
                <a16:creationId xmlns:a16="http://schemas.microsoft.com/office/drawing/2014/main" id="{3F4EF814-3671-D808-5586-AF21F0013960}"/>
              </a:ext>
            </a:extLst>
          </p:cNvPr>
          <p:cNvSpPr txBox="1"/>
          <p:nvPr/>
        </p:nvSpPr>
        <p:spPr>
          <a:xfrm>
            <a:off x="5638431" y="1423983"/>
            <a:ext cx="712432" cy="369332"/>
          </a:xfrm>
          <a:prstGeom prst="rect">
            <a:avLst/>
          </a:prstGeom>
          <a:noFill/>
          <a:ln>
            <a:solidFill>
              <a:schemeClr val="tx1"/>
            </a:solidFill>
          </a:ln>
        </p:spPr>
        <p:txBody>
          <a:bodyPr wrap="square" rtlCol="0">
            <a:spAutoFit/>
          </a:bodyPr>
          <a:lstStyle/>
          <a:p>
            <a:r>
              <a:rPr lang="fr-FR" dirty="0"/>
              <a:t>ESSAI</a:t>
            </a:r>
          </a:p>
        </p:txBody>
      </p:sp>
      <p:sp>
        <p:nvSpPr>
          <p:cNvPr id="10" name="ZoneTexte 9">
            <a:extLst>
              <a:ext uri="{FF2B5EF4-FFF2-40B4-BE49-F238E27FC236}">
                <a16:creationId xmlns:a16="http://schemas.microsoft.com/office/drawing/2014/main" id="{897BCA5C-988E-9D7C-9A79-2018EECC0FD5}"/>
              </a:ext>
            </a:extLst>
          </p:cNvPr>
          <p:cNvSpPr txBox="1"/>
          <p:nvPr/>
        </p:nvSpPr>
        <p:spPr>
          <a:xfrm>
            <a:off x="8555857" y="1716715"/>
            <a:ext cx="1731885" cy="369332"/>
          </a:xfrm>
          <a:prstGeom prst="rect">
            <a:avLst/>
          </a:prstGeom>
          <a:noFill/>
          <a:ln>
            <a:solidFill>
              <a:schemeClr val="tx1"/>
            </a:solidFill>
          </a:ln>
        </p:spPr>
        <p:txBody>
          <a:bodyPr wrap="square" rtlCol="0">
            <a:spAutoFit/>
          </a:bodyPr>
          <a:lstStyle/>
          <a:p>
            <a:r>
              <a:rPr lang="fr-FR" dirty="0"/>
              <a:t>BONS DE SORTIE</a:t>
            </a:r>
          </a:p>
        </p:txBody>
      </p:sp>
      <p:sp>
        <p:nvSpPr>
          <p:cNvPr id="11" name="ZoneTexte 10">
            <a:extLst>
              <a:ext uri="{FF2B5EF4-FFF2-40B4-BE49-F238E27FC236}">
                <a16:creationId xmlns:a16="http://schemas.microsoft.com/office/drawing/2014/main" id="{8B766976-6263-76D2-CDD5-DDFD1E91BB70}"/>
              </a:ext>
            </a:extLst>
          </p:cNvPr>
          <p:cNvSpPr txBox="1"/>
          <p:nvPr/>
        </p:nvSpPr>
        <p:spPr>
          <a:xfrm>
            <a:off x="3497804" y="5781328"/>
            <a:ext cx="1704511" cy="369332"/>
          </a:xfrm>
          <a:prstGeom prst="rect">
            <a:avLst/>
          </a:prstGeom>
          <a:noFill/>
          <a:ln>
            <a:solidFill>
              <a:schemeClr val="tx1"/>
            </a:solidFill>
          </a:ln>
        </p:spPr>
        <p:txBody>
          <a:bodyPr wrap="square" rtlCol="0">
            <a:spAutoFit/>
          </a:bodyPr>
          <a:lstStyle/>
          <a:p>
            <a:r>
              <a:rPr lang="fr-FR" dirty="0"/>
              <a:t>BONS D’ENTREE</a:t>
            </a:r>
          </a:p>
        </p:txBody>
      </p:sp>
      <p:sp>
        <p:nvSpPr>
          <p:cNvPr id="12" name="ZoneTexte 11">
            <a:extLst>
              <a:ext uri="{FF2B5EF4-FFF2-40B4-BE49-F238E27FC236}">
                <a16:creationId xmlns:a16="http://schemas.microsoft.com/office/drawing/2014/main" id="{A1977B67-DE3A-F2DA-3B34-611917781141}"/>
              </a:ext>
            </a:extLst>
          </p:cNvPr>
          <p:cNvSpPr txBox="1"/>
          <p:nvPr/>
        </p:nvSpPr>
        <p:spPr>
          <a:xfrm>
            <a:off x="8711586" y="2880007"/>
            <a:ext cx="1420427" cy="369332"/>
          </a:xfrm>
          <a:prstGeom prst="rect">
            <a:avLst/>
          </a:prstGeom>
          <a:noFill/>
          <a:ln>
            <a:solidFill>
              <a:schemeClr val="tx1"/>
            </a:solidFill>
          </a:ln>
        </p:spPr>
        <p:txBody>
          <a:bodyPr wrap="square" rtlCol="0">
            <a:spAutoFit/>
          </a:bodyPr>
          <a:lstStyle/>
          <a:p>
            <a:r>
              <a:rPr lang="fr-FR" dirty="0"/>
              <a:t>COMMANDE</a:t>
            </a:r>
          </a:p>
        </p:txBody>
      </p:sp>
      <p:sp>
        <p:nvSpPr>
          <p:cNvPr id="13" name="ZoneTexte 12">
            <a:extLst>
              <a:ext uri="{FF2B5EF4-FFF2-40B4-BE49-F238E27FC236}">
                <a16:creationId xmlns:a16="http://schemas.microsoft.com/office/drawing/2014/main" id="{D7B82AD1-9981-9919-2B63-C6AA88DD0E85}"/>
              </a:ext>
            </a:extLst>
          </p:cNvPr>
          <p:cNvSpPr txBox="1"/>
          <p:nvPr/>
        </p:nvSpPr>
        <p:spPr>
          <a:xfrm>
            <a:off x="8920583" y="4278522"/>
            <a:ext cx="756078" cy="369332"/>
          </a:xfrm>
          <a:prstGeom prst="rect">
            <a:avLst/>
          </a:prstGeom>
          <a:noFill/>
          <a:ln>
            <a:solidFill>
              <a:schemeClr val="tx1"/>
            </a:solidFill>
          </a:ln>
        </p:spPr>
        <p:txBody>
          <a:bodyPr wrap="square" rtlCol="0">
            <a:spAutoFit/>
          </a:bodyPr>
          <a:lstStyle/>
          <a:p>
            <a:r>
              <a:rPr lang="fr-FR" dirty="0"/>
              <a:t>PLAN</a:t>
            </a:r>
          </a:p>
        </p:txBody>
      </p:sp>
      <p:sp>
        <p:nvSpPr>
          <p:cNvPr id="14" name="ZoneTexte 13">
            <a:extLst>
              <a:ext uri="{FF2B5EF4-FFF2-40B4-BE49-F238E27FC236}">
                <a16:creationId xmlns:a16="http://schemas.microsoft.com/office/drawing/2014/main" id="{DAC89442-34FE-DFAF-A998-A27D04643D48}"/>
              </a:ext>
            </a:extLst>
          </p:cNvPr>
          <p:cNvSpPr txBox="1"/>
          <p:nvPr/>
        </p:nvSpPr>
        <p:spPr>
          <a:xfrm>
            <a:off x="7994341" y="5304905"/>
            <a:ext cx="2268246" cy="369332"/>
          </a:xfrm>
          <a:prstGeom prst="rect">
            <a:avLst/>
          </a:prstGeom>
          <a:noFill/>
          <a:ln>
            <a:solidFill>
              <a:schemeClr val="tx1"/>
            </a:solidFill>
          </a:ln>
        </p:spPr>
        <p:txBody>
          <a:bodyPr wrap="square" rtlCol="0">
            <a:spAutoFit/>
          </a:bodyPr>
          <a:lstStyle/>
          <a:p>
            <a:r>
              <a:rPr lang="fr-FR" dirty="0"/>
              <a:t>FICHE D’INSTRUCTION</a:t>
            </a:r>
          </a:p>
        </p:txBody>
      </p:sp>
      <p:cxnSp>
        <p:nvCxnSpPr>
          <p:cNvPr id="16" name="Connecteur droit avec flèche 15">
            <a:extLst>
              <a:ext uri="{FF2B5EF4-FFF2-40B4-BE49-F238E27FC236}">
                <a16:creationId xmlns:a16="http://schemas.microsoft.com/office/drawing/2014/main" id="{68786533-2985-3AE5-DA54-9CB9E296E71A}"/>
              </a:ext>
            </a:extLst>
          </p:cNvPr>
          <p:cNvCxnSpPr/>
          <p:nvPr/>
        </p:nvCxnSpPr>
        <p:spPr>
          <a:xfrm>
            <a:off x="3182645" y="1850426"/>
            <a:ext cx="1287262" cy="1458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88EBE55F-0D90-7813-F3E2-EF12060B80A4}"/>
              </a:ext>
            </a:extLst>
          </p:cNvPr>
          <p:cNvCxnSpPr/>
          <p:nvPr/>
        </p:nvCxnSpPr>
        <p:spPr>
          <a:xfrm>
            <a:off x="2325950" y="3309303"/>
            <a:ext cx="1500326" cy="277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763541B7-B20D-C7A2-1F01-F32D603ED8A7}"/>
              </a:ext>
            </a:extLst>
          </p:cNvPr>
          <p:cNvCxnSpPr>
            <a:cxnSpLocks/>
          </p:cNvCxnSpPr>
          <p:nvPr/>
        </p:nvCxnSpPr>
        <p:spPr>
          <a:xfrm flipV="1">
            <a:off x="3346882" y="4005985"/>
            <a:ext cx="825623" cy="641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DCC00D6D-A8BB-9177-F9A6-0344A89F305B}"/>
              </a:ext>
            </a:extLst>
          </p:cNvPr>
          <p:cNvCxnSpPr/>
          <p:nvPr/>
        </p:nvCxnSpPr>
        <p:spPr>
          <a:xfrm flipV="1">
            <a:off x="4589755" y="4119239"/>
            <a:ext cx="0" cy="1633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D41D84CE-24DF-806B-4126-E6CB25EE99DE}"/>
              </a:ext>
            </a:extLst>
          </p:cNvPr>
          <p:cNvCxnSpPr/>
          <p:nvPr/>
        </p:nvCxnSpPr>
        <p:spPr>
          <a:xfrm flipH="1" flipV="1">
            <a:off x="7577090" y="3972693"/>
            <a:ext cx="834502" cy="1311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C0DDFD77-56ED-500B-D336-C482A39C9241}"/>
              </a:ext>
            </a:extLst>
          </p:cNvPr>
          <p:cNvCxnSpPr>
            <a:cxnSpLocks/>
            <a:stCxn id="13" idx="1"/>
          </p:cNvCxnSpPr>
          <p:nvPr/>
        </p:nvCxnSpPr>
        <p:spPr>
          <a:xfrm flipH="1" flipV="1">
            <a:off x="8029853" y="4005985"/>
            <a:ext cx="890730" cy="457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D6AE09EF-CCD6-A576-869C-D6227B667336}"/>
              </a:ext>
            </a:extLst>
          </p:cNvPr>
          <p:cNvCxnSpPr/>
          <p:nvPr/>
        </p:nvCxnSpPr>
        <p:spPr>
          <a:xfrm flipH="1">
            <a:off x="7786459" y="3079445"/>
            <a:ext cx="931413" cy="295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0DA2B316-C9A8-82D5-8540-1588249F31B2}"/>
              </a:ext>
            </a:extLst>
          </p:cNvPr>
          <p:cNvCxnSpPr>
            <a:stCxn id="10" idx="1"/>
          </p:cNvCxnSpPr>
          <p:nvPr/>
        </p:nvCxnSpPr>
        <p:spPr>
          <a:xfrm flipH="1">
            <a:off x="6843207" y="1901381"/>
            <a:ext cx="1712650" cy="1347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970B5AC6-5C9B-4AE5-E7C2-77330E17D9A9}"/>
              </a:ext>
            </a:extLst>
          </p:cNvPr>
          <p:cNvCxnSpPr/>
          <p:nvPr/>
        </p:nvCxnSpPr>
        <p:spPr>
          <a:xfrm>
            <a:off x="5994647" y="1847080"/>
            <a:ext cx="0" cy="1462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1A94A481-56F7-A86E-D83E-74D3C9BC82DD}"/>
              </a:ext>
            </a:extLst>
          </p:cNvPr>
          <p:cNvSpPr txBox="1"/>
          <p:nvPr/>
        </p:nvSpPr>
        <p:spPr>
          <a:xfrm>
            <a:off x="5717222" y="5573541"/>
            <a:ext cx="1831016" cy="369332"/>
          </a:xfrm>
          <a:prstGeom prst="rect">
            <a:avLst/>
          </a:prstGeom>
          <a:noFill/>
          <a:ln>
            <a:solidFill>
              <a:schemeClr val="tx1"/>
            </a:solidFill>
          </a:ln>
        </p:spPr>
        <p:txBody>
          <a:bodyPr wrap="square" rtlCol="0">
            <a:spAutoFit/>
          </a:bodyPr>
          <a:lstStyle/>
          <a:p>
            <a:r>
              <a:rPr lang="fr-FR" dirty="0"/>
              <a:t>NOMENCLATURE</a:t>
            </a:r>
          </a:p>
        </p:txBody>
      </p:sp>
      <p:cxnSp>
        <p:nvCxnSpPr>
          <p:cNvPr id="37" name="Connecteur droit avec flèche 36">
            <a:extLst>
              <a:ext uri="{FF2B5EF4-FFF2-40B4-BE49-F238E27FC236}">
                <a16:creationId xmlns:a16="http://schemas.microsoft.com/office/drawing/2014/main" id="{CB77A30E-1908-F91E-48AB-5DC1DEC859D2}"/>
              </a:ext>
            </a:extLst>
          </p:cNvPr>
          <p:cNvCxnSpPr>
            <a:cxnSpLocks/>
          </p:cNvCxnSpPr>
          <p:nvPr/>
        </p:nvCxnSpPr>
        <p:spPr>
          <a:xfrm flipH="1" flipV="1">
            <a:off x="6096000" y="4005985"/>
            <a:ext cx="464597" cy="148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ttsmaker-file-2023-10-24-14-29-36">
            <a:hlinkClick r:id="" action="ppaction://media"/>
            <a:extLst>
              <a:ext uri="{FF2B5EF4-FFF2-40B4-BE49-F238E27FC236}">
                <a16:creationId xmlns:a16="http://schemas.microsoft.com/office/drawing/2014/main" id="{F02C86AC-8D7A-96C2-5F67-49E4B4756A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501722" y="1441904"/>
            <a:ext cx="609600" cy="609600"/>
          </a:xfrm>
          <a:prstGeom prst="rect">
            <a:avLst/>
          </a:prstGeom>
        </p:spPr>
      </p:pic>
      <p:sp>
        <p:nvSpPr>
          <p:cNvPr id="19" name="Titre 5">
            <a:extLst>
              <a:ext uri="{FF2B5EF4-FFF2-40B4-BE49-F238E27FC236}">
                <a16:creationId xmlns:a16="http://schemas.microsoft.com/office/drawing/2014/main" id="{856A543A-964F-4DE1-3FA4-2ED13B4EBEDF}"/>
              </a:ext>
            </a:extLst>
          </p:cNvPr>
          <p:cNvSpPr>
            <a:spLocks noGrp="1"/>
          </p:cNvSpPr>
          <p:nvPr>
            <p:ph type="title"/>
          </p:nvPr>
        </p:nvSpPr>
        <p:spPr>
          <a:xfrm>
            <a:off x="838200" y="440691"/>
            <a:ext cx="10515600" cy="739672"/>
          </a:xfrm>
        </p:spPr>
        <p:txBody>
          <a:bodyPr>
            <a:noAutofit/>
          </a:bodyPr>
          <a:lstStyle/>
          <a:p>
            <a:r>
              <a:rPr lang="fr-FR" sz="2400" dirty="0"/>
              <a:t>Les éléments qui gravitent autour du dossier de fabrication</a:t>
            </a:r>
          </a:p>
        </p:txBody>
      </p:sp>
    </p:spTree>
    <p:extLst>
      <p:ext uri="{BB962C8B-B14F-4D97-AF65-F5344CB8AC3E}">
        <p14:creationId xmlns:p14="http://schemas.microsoft.com/office/powerpoint/2010/main" val="13360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296"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4E15F8E-41C0-D8B9-28B4-E31C4EC33602}"/>
              </a:ext>
            </a:extLst>
          </p:cNvPr>
          <p:cNvSpPr>
            <a:spLocks noGrp="1"/>
          </p:cNvSpPr>
          <p:nvPr>
            <p:ph type="sldNum" sz="quarter" idx="10"/>
          </p:nvPr>
        </p:nvSpPr>
        <p:spPr/>
        <p:txBody>
          <a:bodyPr/>
          <a:lstStyle/>
          <a:p>
            <a:fld id="{07BBA289-C7AD-49A4-B28C-D3389E1EE99E}" type="slidenum">
              <a:rPr lang="fr-FR" smtClean="0"/>
              <a:t>3</a:t>
            </a:fld>
            <a:endParaRPr lang="fr-FR"/>
          </a:p>
        </p:txBody>
      </p:sp>
      <p:sp>
        <p:nvSpPr>
          <p:cNvPr id="6" name="Titre 5">
            <a:extLst>
              <a:ext uri="{FF2B5EF4-FFF2-40B4-BE49-F238E27FC236}">
                <a16:creationId xmlns:a16="http://schemas.microsoft.com/office/drawing/2014/main" id="{26442875-A862-7D71-5513-22B77589EF9C}"/>
              </a:ext>
            </a:extLst>
          </p:cNvPr>
          <p:cNvSpPr>
            <a:spLocks noGrp="1"/>
          </p:cNvSpPr>
          <p:nvPr>
            <p:ph type="title"/>
          </p:nvPr>
        </p:nvSpPr>
        <p:spPr/>
        <p:txBody>
          <a:bodyPr/>
          <a:lstStyle/>
          <a:p>
            <a:r>
              <a:rPr lang="fr-FR" dirty="0"/>
              <a:t>Dossier de fabrication = APOL</a:t>
            </a:r>
          </a:p>
        </p:txBody>
      </p:sp>
      <p:sp>
        <p:nvSpPr>
          <p:cNvPr id="2" name="ZoneTexte 1">
            <a:extLst>
              <a:ext uri="{FF2B5EF4-FFF2-40B4-BE49-F238E27FC236}">
                <a16:creationId xmlns:a16="http://schemas.microsoft.com/office/drawing/2014/main" id="{EA3F0A0C-998B-C579-C07B-15F515E05C0E}"/>
              </a:ext>
            </a:extLst>
          </p:cNvPr>
          <p:cNvSpPr txBox="1"/>
          <p:nvPr/>
        </p:nvSpPr>
        <p:spPr>
          <a:xfrm>
            <a:off x="1813560" y="3167390"/>
            <a:ext cx="2819400" cy="523220"/>
          </a:xfrm>
          <a:prstGeom prst="rect">
            <a:avLst/>
          </a:prstGeom>
          <a:noFill/>
          <a:ln>
            <a:solidFill>
              <a:schemeClr val="tx1"/>
            </a:solidFill>
          </a:ln>
        </p:spPr>
        <p:txBody>
          <a:bodyPr wrap="square" rtlCol="0">
            <a:spAutoFit/>
          </a:bodyPr>
          <a:lstStyle/>
          <a:p>
            <a:r>
              <a:rPr lang="fr-FR" sz="2800" dirty="0"/>
              <a:t>OF RECEPTIONNE</a:t>
            </a:r>
          </a:p>
        </p:txBody>
      </p:sp>
      <p:sp>
        <p:nvSpPr>
          <p:cNvPr id="4" name="Est égal à 3">
            <a:extLst>
              <a:ext uri="{FF2B5EF4-FFF2-40B4-BE49-F238E27FC236}">
                <a16:creationId xmlns:a16="http://schemas.microsoft.com/office/drawing/2014/main" id="{02CD70A0-E456-4B09-8317-1031B9306B8B}"/>
              </a:ext>
            </a:extLst>
          </p:cNvPr>
          <p:cNvSpPr/>
          <p:nvPr/>
        </p:nvSpPr>
        <p:spPr>
          <a:xfrm>
            <a:off x="4983480" y="3119908"/>
            <a:ext cx="670560" cy="482668"/>
          </a:xfrm>
          <a:prstGeom prst="mathEqual">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EBA37C9B-2F31-C54B-D862-7BC4736A76F8}"/>
              </a:ext>
            </a:extLst>
          </p:cNvPr>
          <p:cNvSpPr txBox="1"/>
          <p:nvPr/>
        </p:nvSpPr>
        <p:spPr>
          <a:xfrm>
            <a:off x="6004560" y="2884188"/>
            <a:ext cx="3977640" cy="954107"/>
          </a:xfrm>
          <a:prstGeom prst="rect">
            <a:avLst/>
          </a:prstGeom>
          <a:noFill/>
          <a:ln>
            <a:solidFill>
              <a:schemeClr val="tx1"/>
            </a:solidFill>
          </a:ln>
        </p:spPr>
        <p:txBody>
          <a:bodyPr wrap="square" rtlCol="0">
            <a:spAutoFit/>
          </a:bodyPr>
          <a:lstStyle/>
          <a:p>
            <a:r>
              <a:rPr lang="fr-FR" sz="2800" dirty="0"/>
              <a:t>DOSSIER DE FABRICATION </a:t>
            </a:r>
          </a:p>
          <a:p>
            <a:r>
              <a:rPr lang="fr-FR" sz="2800" dirty="0"/>
              <a:t>COMPLET ET ARCHIVE</a:t>
            </a:r>
          </a:p>
        </p:txBody>
      </p:sp>
      <p:pic>
        <p:nvPicPr>
          <p:cNvPr id="7" name="ttsmaker-file-2023-10-24-14-47-14">
            <a:hlinkClick r:id="" action="ppaction://media"/>
            <a:extLst>
              <a:ext uri="{FF2B5EF4-FFF2-40B4-BE49-F238E27FC236}">
                <a16:creationId xmlns:a16="http://schemas.microsoft.com/office/drawing/2014/main" id="{14155F6B-49AA-723D-4DDE-D7F4D92DE5F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486400" y="4487722"/>
            <a:ext cx="609600" cy="609600"/>
          </a:xfrm>
          <a:prstGeom prst="rect">
            <a:avLst/>
          </a:prstGeom>
        </p:spPr>
      </p:pic>
    </p:spTree>
    <p:extLst>
      <p:ext uri="{BB962C8B-B14F-4D97-AF65-F5344CB8AC3E}">
        <p14:creationId xmlns:p14="http://schemas.microsoft.com/office/powerpoint/2010/main" val="31208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6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081558-C9EF-39A4-BD87-A365EF9DC769}"/>
              </a:ext>
            </a:extLst>
          </p:cNvPr>
          <p:cNvSpPr>
            <a:spLocks noGrp="1"/>
          </p:cNvSpPr>
          <p:nvPr>
            <p:ph type="sldNum" sz="quarter" idx="10"/>
          </p:nvPr>
        </p:nvSpPr>
        <p:spPr/>
        <p:txBody>
          <a:bodyPr/>
          <a:lstStyle/>
          <a:p>
            <a:fld id="{07BBA289-C7AD-49A4-B28C-D3389E1EE99E}" type="slidenum">
              <a:rPr lang="fr-FR" smtClean="0"/>
              <a:pPr/>
              <a:t>4</a:t>
            </a:fld>
            <a:endParaRPr lang="fr-FR"/>
          </a:p>
        </p:txBody>
      </p:sp>
      <p:sp>
        <p:nvSpPr>
          <p:cNvPr id="5" name="Titre 3">
            <a:extLst>
              <a:ext uri="{FF2B5EF4-FFF2-40B4-BE49-F238E27FC236}">
                <a16:creationId xmlns:a16="http://schemas.microsoft.com/office/drawing/2014/main" id="{81FE95E8-70FC-DB72-4061-4EC5BD0A4C2F}"/>
              </a:ext>
            </a:extLst>
          </p:cNvPr>
          <p:cNvSpPr>
            <a:spLocks noGrp="1"/>
          </p:cNvSpPr>
          <p:nvPr>
            <p:ph type="title"/>
          </p:nvPr>
        </p:nvSpPr>
        <p:spPr>
          <a:xfrm>
            <a:off x="903303" y="464112"/>
            <a:ext cx="11288697" cy="739672"/>
          </a:xfrm>
        </p:spPr>
        <p:txBody>
          <a:bodyPr>
            <a:noAutofit/>
          </a:bodyPr>
          <a:lstStyle/>
          <a:p>
            <a:r>
              <a:rPr lang="fr-FR" sz="2800" dirty="0">
                <a:solidFill>
                  <a:schemeClr val="bg2">
                    <a:lumMod val="75000"/>
                  </a:schemeClr>
                </a:solidFill>
              </a:rPr>
              <a:t>L’importance du dossier de fabrication</a:t>
            </a:r>
          </a:p>
        </p:txBody>
      </p:sp>
      <p:sp>
        <p:nvSpPr>
          <p:cNvPr id="4" name="ZoneTexte 3">
            <a:extLst>
              <a:ext uri="{FF2B5EF4-FFF2-40B4-BE49-F238E27FC236}">
                <a16:creationId xmlns:a16="http://schemas.microsoft.com/office/drawing/2014/main" id="{86FC9458-494C-D282-8441-AACCABB82870}"/>
              </a:ext>
            </a:extLst>
          </p:cNvPr>
          <p:cNvSpPr txBox="1"/>
          <p:nvPr/>
        </p:nvSpPr>
        <p:spPr>
          <a:xfrm>
            <a:off x="5173980" y="2174828"/>
            <a:ext cx="1531620" cy="369332"/>
          </a:xfrm>
          <a:prstGeom prst="rect">
            <a:avLst/>
          </a:prstGeom>
          <a:noFill/>
          <a:ln>
            <a:solidFill>
              <a:schemeClr val="tx1"/>
            </a:solidFill>
          </a:ln>
        </p:spPr>
        <p:txBody>
          <a:bodyPr wrap="square" rtlCol="0">
            <a:spAutoFit/>
          </a:bodyPr>
          <a:lstStyle/>
          <a:p>
            <a:pPr algn="ctr"/>
            <a:r>
              <a:rPr lang="fr-FR" dirty="0"/>
              <a:t>COMPLET</a:t>
            </a:r>
          </a:p>
        </p:txBody>
      </p:sp>
      <p:sp>
        <p:nvSpPr>
          <p:cNvPr id="6" name="ZoneTexte 5">
            <a:extLst>
              <a:ext uri="{FF2B5EF4-FFF2-40B4-BE49-F238E27FC236}">
                <a16:creationId xmlns:a16="http://schemas.microsoft.com/office/drawing/2014/main" id="{B130D4B3-EF51-1A94-E471-CF9E6DB7292C}"/>
              </a:ext>
            </a:extLst>
          </p:cNvPr>
          <p:cNvSpPr txBox="1"/>
          <p:nvPr/>
        </p:nvSpPr>
        <p:spPr>
          <a:xfrm>
            <a:off x="1828801" y="3823454"/>
            <a:ext cx="731520" cy="369332"/>
          </a:xfrm>
          <a:prstGeom prst="rect">
            <a:avLst/>
          </a:prstGeom>
          <a:noFill/>
          <a:ln>
            <a:solidFill>
              <a:schemeClr val="tx1"/>
            </a:solidFill>
          </a:ln>
        </p:spPr>
        <p:txBody>
          <a:bodyPr wrap="square" rtlCol="0">
            <a:spAutoFit/>
          </a:bodyPr>
          <a:lstStyle/>
          <a:p>
            <a:r>
              <a:rPr lang="fr-FR" dirty="0"/>
              <a:t>SUIVI</a:t>
            </a:r>
          </a:p>
        </p:txBody>
      </p:sp>
      <p:sp>
        <p:nvSpPr>
          <p:cNvPr id="7" name="ZoneTexte 6">
            <a:extLst>
              <a:ext uri="{FF2B5EF4-FFF2-40B4-BE49-F238E27FC236}">
                <a16:creationId xmlns:a16="http://schemas.microsoft.com/office/drawing/2014/main" id="{4A4F5F1D-B40E-EC5F-CCD7-6DD12FD44816}"/>
              </a:ext>
            </a:extLst>
          </p:cNvPr>
          <p:cNvSpPr txBox="1"/>
          <p:nvPr/>
        </p:nvSpPr>
        <p:spPr>
          <a:xfrm>
            <a:off x="5448300" y="5240774"/>
            <a:ext cx="1295400" cy="369332"/>
          </a:xfrm>
          <a:prstGeom prst="rect">
            <a:avLst/>
          </a:prstGeom>
          <a:noFill/>
          <a:ln>
            <a:solidFill>
              <a:schemeClr val="tx1"/>
            </a:solidFill>
          </a:ln>
        </p:spPr>
        <p:txBody>
          <a:bodyPr wrap="square" rtlCol="0">
            <a:spAutoFit/>
          </a:bodyPr>
          <a:lstStyle/>
          <a:p>
            <a:pPr algn="ctr"/>
            <a:r>
              <a:rPr lang="fr-FR" dirty="0"/>
              <a:t>ARCHIVE</a:t>
            </a:r>
          </a:p>
        </p:txBody>
      </p:sp>
      <p:sp>
        <p:nvSpPr>
          <p:cNvPr id="8" name="ZoneTexte 7">
            <a:extLst>
              <a:ext uri="{FF2B5EF4-FFF2-40B4-BE49-F238E27FC236}">
                <a16:creationId xmlns:a16="http://schemas.microsoft.com/office/drawing/2014/main" id="{53002BF4-4678-DC45-2F0C-BC13EF1E76B0}"/>
              </a:ext>
            </a:extLst>
          </p:cNvPr>
          <p:cNvSpPr txBox="1"/>
          <p:nvPr/>
        </p:nvSpPr>
        <p:spPr>
          <a:xfrm>
            <a:off x="3945828" y="3561844"/>
            <a:ext cx="4070412" cy="523220"/>
          </a:xfrm>
          <a:prstGeom prst="rect">
            <a:avLst/>
          </a:prstGeom>
          <a:noFill/>
          <a:ln w="19050">
            <a:solidFill>
              <a:srgbClr val="FF0000"/>
            </a:solidFill>
          </a:ln>
        </p:spPr>
        <p:txBody>
          <a:bodyPr wrap="square" rtlCol="0">
            <a:spAutoFit/>
          </a:bodyPr>
          <a:lstStyle/>
          <a:p>
            <a:r>
              <a:rPr lang="fr-FR" sz="2800" b="1" dirty="0">
                <a:solidFill>
                  <a:srgbClr val="FF0000"/>
                </a:solidFill>
              </a:rPr>
              <a:t>DOSSIER DE FABRICATION</a:t>
            </a:r>
          </a:p>
        </p:txBody>
      </p:sp>
      <p:sp>
        <p:nvSpPr>
          <p:cNvPr id="9" name="ZoneTexte 8">
            <a:extLst>
              <a:ext uri="{FF2B5EF4-FFF2-40B4-BE49-F238E27FC236}">
                <a16:creationId xmlns:a16="http://schemas.microsoft.com/office/drawing/2014/main" id="{F3CD0331-1C17-70E6-F97D-FCA2407B96C7}"/>
              </a:ext>
            </a:extLst>
          </p:cNvPr>
          <p:cNvSpPr txBox="1"/>
          <p:nvPr/>
        </p:nvSpPr>
        <p:spPr>
          <a:xfrm>
            <a:off x="9334500" y="3714988"/>
            <a:ext cx="1577340" cy="369332"/>
          </a:xfrm>
          <a:prstGeom prst="rect">
            <a:avLst/>
          </a:prstGeom>
          <a:noFill/>
          <a:ln>
            <a:solidFill>
              <a:schemeClr val="tx1"/>
            </a:solidFill>
          </a:ln>
        </p:spPr>
        <p:txBody>
          <a:bodyPr wrap="square" rtlCol="0">
            <a:spAutoFit/>
          </a:bodyPr>
          <a:lstStyle/>
          <a:p>
            <a:pPr algn="ctr"/>
            <a:r>
              <a:rPr lang="fr-FR" dirty="0"/>
              <a:t>DISPONIBLE</a:t>
            </a:r>
          </a:p>
        </p:txBody>
      </p:sp>
      <p:cxnSp>
        <p:nvCxnSpPr>
          <p:cNvPr id="11" name="Connecteur droit avec flèche 10">
            <a:extLst>
              <a:ext uri="{FF2B5EF4-FFF2-40B4-BE49-F238E27FC236}">
                <a16:creationId xmlns:a16="http://schemas.microsoft.com/office/drawing/2014/main" id="{CEFCFAD0-80E2-0D40-0028-C7EA5AB540F8}"/>
              </a:ext>
            </a:extLst>
          </p:cNvPr>
          <p:cNvCxnSpPr>
            <a:stCxn id="8" idx="1"/>
            <a:endCxn id="6" idx="3"/>
          </p:cNvCxnSpPr>
          <p:nvPr/>
        </p:nvCxnSpPr>
        <p:spPr>
          <a:xfrm flipH="1">
            <a:off x="2560321" y="3823454"/>
            <a:ext cx="138550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C3DDAF2F-3AB5-9A64-08E1-4FEE0DB55C15}"/>
              </a:ext>
            </a:extLst>
          </p:cNvPr>
          <p:cNvCxnSpPr>
            <a:stCxn id="8" idx="0"/>
            <a:endCxn id="4" idx="2"/>
          </p:cNvCxnSpPr>
          <p:nvPr/>
        </p:nvCxnSpPr>
        <p:spPr>
          <a:xfrm flipH="1" flipV="1">
            <a:off x="5939790" y="2544160"/>
            <a:ext cx="41244" cy="1017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AEC503A3-8EEB-7D21-CA3A-2B363973C060}"/>
              </a:ext>
            </a:extLst>
          </p:cNvPr>
          <p:cNvCxnSpPr>
            <a:stCxn id="8" idx="3"/>
            <a:endCxn id="9" idx="1"/>
          </p:cNvCxnSpPr>
          <p:nvPr/>
        </p:nvCxnSpPr>
        <p:spPr>
          <a:xfrm>
            <a:off x="8016240" y="3823454"/>
            <a:ext cx="131826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1DB2A4DC-8B2E-CF53-3060-D3C4FE0479E4}"/>
              </a:ext>
            </a:extLst>
          </p:cNvPr>
          <p:cNvCxnSpPr>
            <a:stCxn id="8" idx="2"/>
            <a:endCxn id="7" idx="0"/>
          </p:cNvCxnSpPr>
          <p:nvPr/>
        </p:nvCxnSpPr>
        <p:spPr>
          <a:xfrm>
            <a:off x="5981034" y="4085064"/>
            <a:ext cx="114966" cy="1155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ttsmaker-file-2023-10-24-14-49-0">
            <a:hlinkClick r:id="" action="ppaction://media"/>
            <a:extLst>
              <a:ext uri="{FF2B5EF4-FFF2-40B4-BE49-F238E27FC236}">
                <a16:creationId xmlns:a16="http://schemas.microsoft.com/office/drawing/2014/main" id="{D746A2F5-E278-0AC7-9CD6-E52FF66FE1E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125897" y="5225534"/>
            <a:ext cx="609600" cy="609600"/>
          </a:xfrm>
          <a:prstGeom prst="rect">
            <a:avLst/>
          </a:prstGeom>
        </p:spPr>
      </p:pic>
    </p:spTree>
    <p:extLst>
      <p:ext uri="{BB962C8B-B14F-4D97-AF65-F5344CB8AC3E}">
        <p14:creationId xmlns:p14="http://schemas.microsoft.com/office/powerpoint/2010/main" val="363784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37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697FA707-FA79-8B87-E407-185F7B8F5C5E}"/>
              </a:ext>
            </a:extLst>
          </p:cNvPr>
          <p:cNvSpPr>
            <a:spLocks noGrp="1"/>
          </p:cNvSpPr>
          <p:nvPr>
            <p:ph type="subTitle" idx="1"/>
          </p:nvPr>
        </p:nvSpPr>
        <p:spPr>
          <a:xfrm>
            <a:off x="1524000" y="5369439"/>
            <a:ext cx="9144000" cy="477795"/>
          </a:xfrm>
        </p:spPr>
        <p:txBody>
          <a:bodyPr/>
          <a:lstStyle/>
          <a:p>
            <a:pPr algn="ctr"/>
            <a:r>
              <a:rPr lang="fr-FR"/>
              <a:t>Avez-vous des questions ?</a:t>
            </a:r>
          </a:p>
        </p:txBody>
      </p:sp>
      <p:sp>
        <p:nvSpPr>
          <p:cNvPr id="8" name="Titre 7">
            <a:extLst>
              <a:ext uri="{FF2B5EF4-FFF2-40B4-BE49-F238E27FC236}">
                <a16:creationId xmlns:a16="http://schemas.microsoft.com/office/drawing/2014/main" id="{A1152FBF-C3D0-AC88-AA51-E69D64523C15}"/>
              </a:ext>
            </a:extLst>
          </p:cNvPr>
          <p:cNvSpPr>
            <a:spLocks noGrp="1"/>
          </p:cNvSpPr>
          <p:nvPr>
            <p:ph type="ctrTitle"/>
          </p:nvPr>
        </p:nvSpPr>
        <p:spPr/>
        <p:txBody>
          <a:bodyPr/>
          <a:lstStyle/>
          <a:p>
            <a:r>
              <a:rPr lang="fr-FR"/>
              <a:t>Merci !</a:t>
            </a:r>
          </a:p>
        </p:txBody>
      </p:sp>
    </p:spTree>
    <p:extLst>
      <p:ext uri="{BB962C8B-B14F-4D97-AF65-F5344CB8AC3E}">
        <p14:creationId xmlns:p14="http://schemas.microsoft.com/office/powerpoint/2010/main" val="780718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D6C4B9DCB894EB443704CBA241942" ma:contentTypeVersion="27" ma:contentTypeDescription="Crée un document." ma:contentTypeScope="" ma:versionID="c51c16afdad0dc3094a84f2f32d48fcd">
  <xsd:schema xmlns:xsd="http://www.w3.org/2001/XMLSchema" xmlns:xs="http://www.w3.org/2001/XMLSchema" xmlns:p="http://schemas.microsoft.com/office/2006/metadata/properties" xmlns:ns1="http://schemas.microsoft.com/sharepoint/v3" xmlns:ns2="ae1442bb-b298-47f1-86f5-e8856de2febb" xmlns:ns3="f383f03e-6a13-4c6a-bb6f-a1d8cbd4a187" targetNamespace="http://schemas.microsoft.com/office/2006/metadata/properties" ma:root="true" ma:fieldsID="b418a781df2dabe617219270e36aa2af" ns1:_="" ns2:_="" ns3:_="">
    <xsd:import namespace="http://schemas.microsoft.com/sharepoint/v3"/>
    <xsd:import namespace="ae1442bb-b298-47f1-86f5-e8856de2febb"/>
    <xsd:import namespace="f383f03e-6a13-4c6a-bb6f-a1d8cbd4a1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Dates" minOccurs="0"/>
                <xsd:element ref="ns3:MediaServiceAutoKeyPoints" minOccurs="0"/>
                <xsd:element ref="ns3:MediaServiceKeyPoints" minOccurs="0"/>
                <xsd:element ref="ns3:_Flow_SignoffStatus" minOccurs="0"/>
                <xsd:element ref="ns1:_ip_UnifiedCompliancePolicyProperties" minOccurs="0"/>
                <xsd:element ref="ns1:_ip_UnifiedCompliancePolicyUIAction" minOccurs="0"/>
                <xsd:element ref="ns3:MediaLengthInSeconds" minOccurs="0"/>
                <xsd:element ref="ns2:TaxCatchAll" minOccurs="0"/>
                <xsd:element ref="ns3:lcf76f155ced4ddcb4097134ff3c332f" minOccurs="0"/>
                <xsd:element ref="ns3:Calbersonjuillet2022"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1442bb-b298-47f1-86f5-e8856de2febb"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TaxCatchAll" ma:index="25" nillable="true" ma:displayName="Taxonomy Catch All Column" ma:hidden="true" ma:list="{ccd9c9ee-d68e-4dd0-90da-076f5b1235d7}" ma:internalName="TaxCatchAll" ma:showField="CatchAllData" ma:web="ae1442bb-b298-47f1-86f5-e8856de2fe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83f03e-6a13-4c6a-bb6f-a1d8cbd4a18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s" ma:index="18" nillable="true" ma:displayName="Date" ma:default="[today]" ma:format="DateTime" ma:internalName="Dates">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Flow_SignoffStatus" ma:index="21" nillable="true" ma:displayName="État de validation" ma:internalName="_x00c9_tat_x0020_de_x0020_validation">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Balises d’images" ma:readOnly="false" ma:fieldId="{5cf76f15-5ced-4ddc-b409-7134ff3c332f}" ma:taxonomyMulti="true" ma:sspId="fa03d09e-47ee-42b2-97f2-a4fe61d4dbb6" ma:termSetId="09814cd3-568e-fe90-9814-8d621ff8fb84" ma:anchorId="fba54fb3-c3e1-fe81-a776-ca4b69148c4d" ma:open="true" ma:isKeyword="false">
      <xsd:complexType>
        <xsd:sequence>
          <xsd:element ref="pc:Terms" minOccurs="0" maxOccurs="1"/>
        </xsd:sequence>
      </xsd:complexType>
    </xsd:element>
    <xsd:element name="Calbersonjuillet2022" ma:index="28" nillable="true" ma:displayName="Calberson juillet2022" ma:format="Dropdown" ma:internalName="Calbersonjuillet2022">
      <xsd:simpleType>
        <xsd:restriction base="dms:Text">
          <xsd:maxLength value="255"/>
        </xsd:restriction>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s xmlns="f383f03e-6a13-4c6a-bb6f-a1d8cbd4a187" xsi:nil="true"/>
    <_ip_UnifiedCompliancePolicyUIAction xmlns="http://schemas.microsoft.com/sharepoint/v3" xsi:nil="true"/>
    <_Flow_SignoffStatus xmlns="f383f03e-6a13-4c6a-bb6f-a1d8cbd4a187" xsi:nil="true"/>
    <_ip_UnifiedCompliancePolicyProperties xmlns="http://schemas.microsoft.com/sharepoint/v3" xsi:nil="true"/>
    <TaxCatchAll xmlns="ae1442bb-b298-47f1-86f5-e8856de2febb" xsi:nil="true"/>
    <Calbersonjuillet2022 xmlns="f383f03e-6a13-4c6a-bb6f-a1d8cbd4a187" xsi:nil="true"/>
    <lcf76f155ced4ddcb4097134ff3c332f xmlns="f383f03e-6a13-4c6a-bb6f-a1d8cbd4a187">
      <Terms xmlns="http://schemas.microsoft.com/office/infopath/2007/PartnerControls"/>
    </lcf76f155ced4ddcb4097134ff3c332f>
    <SharedWithUsers xmlns="ae1442bb-b298-47f1-86f5-e8856de2febb">
      <UserInfo>
        <DisplayName>Jérémy MANELLA - POK SAS</DisplayName>
        <AccountId>10700</AccountId>
        <AccountType/>
      </UserInfo>
      <UserInfo>
        <DisplayName>Jérémy BROCHOT - POK SAS</DisplayName>
        <AccountId>10718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B6EDFB-B725-4196-877F-8FB871316237}"/>
</file>

<file path=customXml/itemProps2.xml><?xml version="1.0" encoding="utf-8"?>
<ds:datastoreItem xmlns:ds="http://schemas.openxmlformats.org/officeDocument/2006/customXml" ds:itemID="{EE7E62C7-64EB-489F-97AE-2DBDD2F2380F}">
  <ds:schemaRefs>
    <ds:schemaRef ds:uri="f383f03e-6a13-4c6a-bb6f-a1d8cbd4a187"/>
    <ds:schemaRef ds:uri="http://purl.org/dc/terms/"/>
    <ds:schemaRef ds:uri="http://purl.org/dc/elements/1.1/"/>
    <ds:schemaRef ds:uri="http://schemas.microsoft.com/office/2006/documentManagement/types"/>
    <ds:schemaRef ds:uri="http://www.w3.org/XML/1998/namespace"/>
    <ds:schemaRef ds:uri="ae1442bb-b298-47f1-86f5-e8856de2febb"/>
    <ds:schemaRef ds:uri="http://purl.org/dc/dcmityp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9DCA588D-5643-4F3B-8947-685691CA5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444</TotalTime>
  <Words>334</Words>
  <Application>Microsoft Office PowerPoint</Application>
  <PresentationFormat>Grand écran</PresentationFormat>
  <Paragraphs>44</Paragraphs>
  <Slides>5</Slides>
  <Notes>4</Notes>
  <HiddenSlides>0</HiddenSlides>
  <MMClips>3</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DejaVu Sans</vt:lpstr>
      <vt:lpstr>Segoe UI Light</vt:lpstr>
      <vt:lpstr>Thème Office</vt:lpstr>
      <vt:lpstr>Le dossier de fabrication</vt:lpstr>
      <vt:lpstr>Les éléments qui gravitent autour du dossier de fabrication</vt:lpstr>
      <vt:lpstr>Dossier de fabrication = APOL</vt:lpstr>
      <vt:lpstr>L’importance du dossier de fabrication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Virginie DUBARD</dc:creator>
  <cp:lastModifiedBy>Magalie POMMIER - POK SAS</cp:lastModifiedBy>
  <cp:revision>2</cp:revision>
  <dcterms:created xsi:type="dcterms:W3CDTF">2015-10-14T14:11:08Z</dcterms:created>
  <dcterms:modified xsi:type="dcterms:W3CDTF">2023-10-24T12:49:18Z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0x010100EDED6C4B9DCB894EB443704CBA241942</vt:lpwstr>
  </property>
  <property fmtid="{D5CDD505-2E9C-101B-9397-08002B2CF9AE}" pid="3" name="MediaServiceImageTags">
    <vt:lpwstr/>
  </property>
</Properties>
</file>