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2"/>
  </p:notesMasterIdLst>
  <p:sldIdLst>
    <p:sldId id="256" r:id="rId5"/>
    <p:sldId id="309" r:id="rId6"/>
    <p:sldId id="270" r:id="rId7"/>
    <p:sldId id="312" r:id="rId8"/>
    <p:sldId id="278" r:id="rId9"/>
    <p:sldId id="313" r:id="rId10"/>
    <p:sldId id="31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AEF9EC-60BF-4FAE-BE4B-0A2D8B01E893}">
          <p14:sldIdLst>
            <p14:sldId id="256"/>
            <p14:sldId id="309"/>
            <p14:sldId id="270"/>
            <p14:sldId id="312"/>
            <p14:sldId id="278"/>
            <p14:sldId id="313"/>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5164E-A63A-F6E0-1E3B-3B4FD8DF865F}" v="25" dt="2023-10-25T13:17:37.259"/>
    <p1510:client id="{2D84C4D8-DAE9-4263-81B4-9C9DE0E41309}" v="19" dt="2023-10-25T08:29:10.615"/>
    <p1510:client id="{3768ABC7-57D9-07E5-6BE8-42BEB7F699EB}" v="2" dt="2023-10-25T13:18:30.179"/>
    <p1510:client id="{92A78308-8C2A-D55E-345F-B3887C4FD720}" v="12" dt="2023-10-25T08:33:04.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ie POMMIER - POK SAS" userId="S::magalie.pommier@pok-fire.com::428126f9-6334-40f4-8798-f9ad14f973c7" providerId="AD" clId="Web-{2475164E-A63A-F6E0-1E3B-3B4FD8DF865F}"/>
    <pc:docChg chg="modSld sldOrd">
      <pc:chgData name="Magalie POMMIER - POK SAS" userId="S::magalie.pommier@pok-fire.com::428126f9-6334-40f4-8798-f9ad14f973c7" providerId="AD" clId="Web-{2475164E-A63A-F6E0-1E3B-3B4FD8DF865F}" dt="2023-10-25T13:17:37.259" v="24" actId="1076"/>
      <pc:docMkLst>
        <pc:docMk/>
      </pc:docMkLst>
      <pc:sldChg chg="addSp modSp">
        <pc:chgData name="Magalie POMMIER - POK SAS" userId="S::magalie.pommier@pok-fire.com::428126f9-6334-40f4-8798-f9ad14f973c7" providerId="AD" clId="Web-{2475164E-A63A-F6E0-1E3B-3B4FD8DF865F}" dt="2023-10-25T13:17:37.259" v="24" actId="1076"/>
        <pc:sldMkLst>
          <pc:docMk/>
          <pc:sldMk cId="3637848477" sldId="270"/>
        </pc:sldMkLst>
        <pc:spChg chg="mod">
          <ac:chgData name="Magalie POMMIER - POK SAS" userId="S::magalie.pommier@pok-fire.com::428126f9-6334-40f4-8798-f9ad14f973c7" providerId="AD" clId="Web-{2475164E-A63A-F6E0-1E3B-3B4FD8DF865F}" dt="2023-10-25T09:36:57.288" v="12" actId="1076"/>
          <ac:spMkLst>
            <pc:docMk/>
            <pc:sldMk cId="3637848477" sldId="270"/>
            <ac:spMk id="7" creationId="{90FAB276-CB51-23F4-431E-43AE5843BBA8}"/>
          </ac:spMkLst>
        </pc:spChg>
        <pc:grpChg chg="add mod">
          <ac:chgData name="Magalie POMMIER - POK SAS" userId="S::magalie.pommier@pok-fire.com::428126f9-6334-40f4-8798-f9ad14f973c7" providerId="AD" clId="Web-{2475164E-A63A-F6E0-1E3B-3B4FD8DF865F}" dt="2023-10-25T09:37:39.993" v="18" actId="1076"/>
          <ac:grpSpMkLst>
            <pc:docMk/>
            <pc:sldMk cId="3637848477" sldId="270"/>
            <ac:grpSpMk id="3" creationId="{2D48EAC4-1520-40A3-CEE0-91FDE21D3AC5}"/>
          </ac:grpSpMkLst>
        </pc:grpChg>
        <pc:picChg chg="mod">
          <ac:chgData name="Magalie POMMIER - POK SAS" userId="S::magalie.pommier@pok-fire.com::428126f9-6334-40f4-8798-f9ad14f973c7" providerId="AD" clId="Web-{2475164E-A63A-F6E0-1E3B-3B4FD8DF865F}" dt="2023-10-25T09:37:33.539" v="17" actId="1076"/>
          <ac:picMkLst>
            <pc:docMk/>
            <pc:sldMk cId="3637848477" sldId="270"/>
            <ac:picMk id="12" creationId="{003CA741-962A-7E19-8659-378E88A3D41D}"/>
          </ac:picMkLst>
        </pc:picChg>
        <pc:picChg chg="mod">
          <ac:chgData name="Magalie POMMIER - POK SAS" userId="S::magalie.pommier@pok-fire.com::428126f9-6334-40f4-8798-f9ad14f973c7" providerId="AD" clId="Web-{2475164E-A63A-F6E0-1E3B-3B4FD8DF865F}" dt="2023-10-25T13:17:37.259" v="24" actId="1076"/>
          <ac:picMkLst>
            <pc:docMk/>
            <pc:sldMk cId="3637848477" sldId="270"/>
            <ac:picMk id="13" creationId="{D0E02423-1B14-11FE-E581-18DDA48B7025}"/>
          </ac:picMkLst>
        </pc:picChg>
      </pc:sldChg>
      <pc:sldChg chg="ord">
        <pc:chgData name="Magalie POMMIER - POK SAS" userId="S::magalie.pommier@pok-fire.com::428126f9-6334-40f4-8798-f9ad14f973c7" providerId="AD" clId="Web-{2475164E-A63A-F6E0-1E3B-3B4FD8DF865F}" dt="2023-10-25T11:56:03.494" v="20"/>
        <pc:sldMkLst>
          <pc:docMk/>
          <pc:sldMk cId="3120845671" sldId="278"/>
        </pc:sldMkLst>
      </pc:sldChg>
      <pc:sldChg chg="modSp">
        <pc:chgData name="Magalie POMMIER - POK SAS" userId="S::magalie.pommier@pok-fire.com::428126f9-6334-40f4-8798-f9ad14f973c7" providerId="AD" clId="Web-{2475164E-A63A-F6E0-1E3B-3B4FD8DF865F}" dt="2023-10-25T13:17:29.337" v="23" actId="1076"/>
        <pc:sldMkLst>
          <pc:docMk/>
          <pc:sldMk cId="1336060864" sldId="309"/>
        </pc:sldMkLst>
        <pc:picChg chg="mod">
          <ac:chgData name="Magalie POMMIER - POK SAS" userId="S::magalie.pommier@pok-fire.com::428126f9-6334-40f4-8798-f9ad14f973c7" providerId="AD" clId="Web-{2475164E-A63A-F6E0-1E3B-3B4FD8DF865F}" dt="2023-10-25T13:17:29.337" v="23" actId="1076"/>
          <ac:picMkLst>
            <pc:docMk/>
            <pc:sldMk cId="1336060864" sldId="309"/>
            <ac:picMk id="7" creationId="{A2CD9DEF-5A1C-3EED-2DA3-B0E9D12E95FD}"/>
          </ac:picMkLst>
        </pc:picChg>
      </pc:sldChg>
      <pc:sldChg chg="modSp">
        <pc:chgData name="Magalie POMMIER - POK SAS" userId="S::magalie.pommier@pok-fire.com::428126f9-6334-40f4-8798-f9ad14f973c7" providerId="AD" clId="Web-{2475164E-A63A-F6E0-1E3B-3B4FD8DF865F}" dt="2023-10-25T12:31:13.100" v="21" actId="1076"/>
        <pc:sldMkLst>
          <pc:docMk/>
          <pc:sldMk cId="1982077943" sldId="313"/>
        </pc:sldMkLst>
        <pc:picChg chg="mod">
          <ac:chgData name="Magalie POMMIER - POK SAS" userId="S::magalie.pommier@pok-fire.com::428126f9-6334-40f4-8798-f9ad14f973c7" providerId="AD" clId="Web-{2475164E-A63A-F6E0-1E3B-3B4FD8DF865F}" dt="2023-10-25T12:31:13.100" v="21" actId="1076"/>
          <ac:picMkLst>
            <pc:docMk/>
            <pc:sldMk cId="1982077943" sldId="313"/>
            <ac:picMk id="10" creationId="{85AB5961-002C-833A-8595-5B2A3F989304}"/>
          </ac:picMkLst>
        </pc:picChg>
      </pc:sldChg>
    </pc:docChg>
  </pc:docChgLst>
  <pc:docChgLst>
    <pc:chgData name="Magalie POMMIER - POK SAS" userId="S::magalie.pommier@pok-fire.com::428126f9-6334-40f4-8798-f9ad14f973c7" providerId="AD" clId="Web-{3768ABC7-57D9-07E5-6BE8-42BEB7F699EB}"/>
    <pc:docChg chg="modSld">
      <pc:chgData name="Magalie POMMIER - POK SAS" userId="S::magalie.pommier@pok-fire.com::428126f9-6334-40f4-8798-f9ad14f973c7" providerId="AD" clId="Web-{3768ABC7-57D9-07E5-6BE8-42BEB7F699EB}" dt="2023-10-25T13:18:30.179" v="1" actId="1076"/>
      <pc:docMkLst>
        <pc:docMk/>
      </pc:docMkLst>
      <pc:sldChg chg="modSp">
        <pc:chgData name="Magalie POMMIER - POK SAS" userId="S::magalie.pommier@pok-fire.com::428126f9-6334-40f4-8798-f9ad14f973c7" providerId="AD" clId="Web-{3768ABC7-57D9-07E5-6BE8-42BEB7F699EB}" dt="2023-10-25T13:18:30.179" v="1" actId="1076"/>
        <pc:sldMkLst>
          <pc:docMk/>
          <pc:sldMk cId="3637848477" sldId="270"/>
        </pc:sldMkLst>
        <pc:picChg chg="mod">
          <ac:chgData name="Magalie POMMIER - POK SAS" userId="S::magalie.pommier@pok-fire.com::428126f9-6334-40f4-8798-f9ad14f973c7" providerId="AD" clId="Web-{3768ABC7-57D9-07E5-6BE8-42BEB7F699EB}" dt="2023-10-25T13:18:30.179" v="1" actId="1076"/>
          <ac:picMkLst>
            <pc:docMk/>
            <pc:sldMk cId="3637848477" sldId="270"/>
            <ac:picMk id="13" creationId="{D0E02423-1B14-11FE-E581-18DDA48B7025}"/>
          </ac:picMkLst>
        </pc:picChg>
      </pc:sldChg>
    </pc:docChg>
  </pc:docChgLst>
  <pc:docChgLst>
    <pc:chgData name="Magalie POMMIER - POK SAS" userId="428126f9-6334-40f4-8798-f9ad14f973c7" providerId="ADAL" clId="{2D84C4D8-DAE9-4263-81B4-9C9DE0E41309}"/>
    <pc:docChg chg="undo custSel addSld delSld modSld sldOrd modSection">
      <pc:chgData name="Magalie POMMIER - POK SAS" userId="428126f9-6334-40f4-8798-f9ad14f973c7" providerId="ADAL" clId="{2D84C4D8-DAE9-4263-81B4-9C9DE0E41309}" dt="2023-10-25T08:29:13.609" v="4344" actId="1076"/>
      <pc:docMkLst>
        <pc:docMk/>
      </pc:docMkLst>
      <pc:sldChg chg="addSp delSp modSp mod">
        <pc:chgData name="Magalie POMMIER - POK SAS" userId="428126f9-6334-40f4-8798-f9ad14f973c7" providerId="ADAL" clId="{2D84C4D8-DAE9-4263-81B4-9C9DE0E41309}" dt="2023-10-25T07:00:29.232" v="2086" actId="20577"/>
        <pc:sldMkLst>
          <pc:docMk/>
          <pc:sldMk cId="2976689109" sldId="256"/>
        </pc:sldMkLst>
        <pc:spChg chg="mod">
          <ac:chgData name="Magalie POMMIER - POK SAS" userId="428126f9-6334-40f4-8798-f9ad14f973c7" providerId="ADAL" clId="{2D84C4D8-DAE9-4263-81B4-9C9DE0E41309}" dt="2023-10-25T07:00:29.232" v="2086" actId="20577"/>
          <ac:spMkLst>
            <pc:docMk/>
            <pc:sldMk cId="2976689109" sldId="256"/>
            <ac:spMk id="2" creationId="{00000000-0000-0000-0000-000000000000}"/>
          </ac:spMkLst>
        </pc:spChg>
        <pc:spChg chg="del">
          <ac:chgData name="Magalie POMMIER - POK SAS" userId="428126f9-6334-40f4-8798-f9ad14f973c7" providerId="ADAL" clId="{2D84C4D8-DAE9-4263-81B4-9C9DE0E41309}" dt="2023-10-24T15:05:59.300" v="51" actId="478"/>
          <ac:spMkLst>
            <pc:docMk/>
            <pc:sldMk cId="2976689109" sldId="256"/>
            <ac:spMk id="3" creationId="{00000000-0000-0000-0000-000000000000}"/>
          </ac:spMkLst>
        </pc:spChg>
        <pc:spChg chg="add mod">
          <ac:chgData name="Magalie POMMIER - POK SAS" userId="428126f9-6334-40f4-8798-f9ad14f973c7" providerId="ADAL" clId="{2D84C4D8-DAE9-4263-81B4-9C9DE0E41309}" dt="2023-10-24T15:05:59.300" v="51" actId="478"/>
          <ac:spMkLst>
            <pc:docMk/>
            <pc:sldMk cId="2976689109" sldId="256"/>
            <ac:spMk id="5" creationId="{FA0BC0DA-091A-40A9-2B34-7037B87E487D}"/>
          </ac:spMkLst>
        </pc:spChg>
      </pc:sldChg>
      <pc:sldChg chg="addSp delSp modSp mod modAnim modNotesTx">
        <pc:chgData name="Magalie POMMIER - POK SAS" userId="428126f9-6334-40f4-8798-f9ad14f973c7" providerId="ADAL" clId="{2D84C4D8-DAE9-4263-81B4-9C9DE0E41309}" dt="2023-10-25T08:08:11.864" v="4264" actId="1076"/>
        <pc:sldMkLst>
          <pc:docMk/>
          <pc:sldMk cId="3637848477" sldId="270"/>
        </pc:sldMkLst>
        <pc:spChg chg="add del mod">
          <ac:chgData name="Magalie POMMIER - POK SAS" userId="428126f9-6334-40f4-8798-f9ad14f973c7" providerId="ADAL" clId="{2D84C4D8-DAE9-4263-81B4-9C9DE0E41309}" dt="2023-10-25T06:12:13.318" v="543" actId="478"/>
          <ac:spMkLst>
            <pc:docMk/>
            <pc:sldMk cId="3637848477" sldId="270"/>
            <ac:spMk id="3" creationId="{6D1989F9-0736-6ADD-0540-C188C2CB559F}"/>
          </ac:spMkLst>
        </pc:spChg>
        <pc:spChg chg="mod">
          <ac:chgData name="Magalie POMMIER - POK SAS" userId="428126f9-6334-40f4-8798-f9ad14f973c7" providerId="ADAL" clId="{2D84C4D8-DAE9-4263-81B4-9C9DE0E41309}" dt="2023-10-25T06:42:51.709" v="611" actId="403"/>
          <ac:spMkLst>
            <pc:docMk/>
            <pc:sldMk cId="3637848477" sldId="270"/>
            <ac:spMk id="5" creationId="{81FE95E8-70FC-DB72-4061-4EC5BD0A4C2F}"/>
          </ac:spMkLst>
        </pc:spChg>
        <pc:spChg chg="add mod">
          <ac:chgData name="Magalie POMMIER - POK SAS" userId="428126f9-6334-40f4-8798-f9ad14f973c7" providerId="ADAL" clId="{2D84C4D8-DAE9-4263-81B4-9C9DE0E41309}" dt="2023-10-25T06:42:34.741" v="607" actId="1076"/>
          <ac:spMkLst>
            <pc:docMk/>
            <pc:sldMk cId="3637848477" sldId="270"/>
            <ac:spMk id="7" creationId="{90FAB276-CB51-23F4-431E-43AE5843BBA8}"/>
          </ac:spMkLst>
        </pc:spChg>
        <pc:spChg chg="add mod">
          <ac:chgData name="Magalie POMMIER - POK SAS" userId="428126f9-6334-40f4-8798-f9ad14f973c7" providerId="ADAL" clId="{2D84C4D8-DAE9-4263-81B4-9C9DE0E41309}" dt="2023-10-25T06:42:46.571" v="609" actId="1076"/>
          <ac:spMkLst>
            <pc:docMk/>
            <pc:sldMk cId="3637848477" sldId="270"/>
            <ac:spMk id="8" creationId="{6D665799-30AF-77CC-AAB5-5082D6500E2F}"/>
          </ac:spMkLst>
        </pc:spChg>
        <pc:picChg chg="add del mod">
          <ac:chgData name="Magalie POMMIER - POK SAS" userId="428126f9-6334-40f4-8798-f9ad14f973c7" providerId="ADAL" clId="{2D84C4D8-DAE9-4263-81B4-9C9DE0E41309}" dt="2023-10-25T06:39:51.293" v="591" actId="478"/>
          <ac:picMkLst>
            <pc:docMk/>
            <pc:sldMk cId="3637848477" sldId="270"/>
            <ac:picMk id="6" creationId="{6B0481BB-C2EF-27C9-01F8-B57C6AEE6315}"/>
          </ac:picMkLst>
        </pc:picChg>
        <pc:picChg chg="add del mod ord">
          <ac:chgData name="Magalie POMMIER - POK SAS" userId="428126f9-6334-40f4-8798-f9ad14f973c7" providerId="ADAL" clId="{2D84C4D8-DAE9-4263-81B4-9C9DE0E41309}" dt="2023-10-25T06:41:52.347" v="601" actId="478"/>
          <ac:picMkLst>
            <pc:docMk/>
            <pc:sldMk cId="3637848477" sldId="270"/>
            <ac:picMk id="10" creationId="{5AAF41A6-EE37-D70C-1D0E-C1C2EE8C562E}"/>
          </ac:picMkLst>
        </pc:picChg>
        <pc:picChg chg="add mod ord">
          <ac:chgData name="Magalie POMMIER - POK SAS" userId="428126f9-6334-40f4-8798-f9ad14f973c7" providerId="ADAL" clId="{2D84C4D8-DAE9-4263-81B4-9C9DE0E41309}" dt="2023-10-25T06:42:41.140" v="608" actId="1076"/>
          <ac:picMkLst>
            <pc:docMk/>
            <pc:sldMk cId="3637848477" sldId="270"/>
            <ac:picMk id="12" creationId="{003CA741-962A-7E19-8659-378E88A3D41D}"/>
          </ac:picMkLst>
        </pc:picChg>
        <pc:picChg chg="add mod">
          <ac:chgData name="Magalie POMMIER - POK SAS" userId="428126f9-6334-40f4-8798-f9ad14f973c7" providerId="ADAL" clId="{2D84C4D8-DAE9-4263-81B4-9C9DE0E41309}" dt="2023-10-25T08:08:11.864" v="4264" actId="1076"/>
          <ac:picMkLst>
            <pc:docMk/>
            <pc:sldMk cId="3637848477" sldId="270"/>
            <ac:picMk id="13" creationId="{D0E02423-1B14-11FE-E581-18DDA48B7025}"/>
          </ac:picMkLst>
        </pc:picChg>
      </pc:sldChg>
      <pc:sldChg chg="addSp delSp modSp mod modAnim modNotesTx">
        <pc:chgData name="Magalie POMMIER - POK SAS" userId="428126f9-6334-40f4-8798-f9ad14f973c7" providerId="ADAL" clId="{2D84C4D8-DAE9-4263-81B4-9C9DE0E41309}" dt="2023-10-25T08:19:58.192" v="4327" actId="1076"/>
        <pc:sldMkLst>
          <pc:docMk/>
          <pc:sldMk cId="3120845671" sldId="278"/>
        </pc:sldMkLst>
        <pc:spChg chg="mod">
          <ac:chgData name="Magalie POMMIER - POK SAS" userId="428126f9-6334-40f4-8798-f9ad14f973c7" providerId="ADAL" clId="{2D84C4D8-DAE9-4263-81B4-9C9DE0E41309}" dt="2023-10-25T07:12:07.656" v="2346" actId="404"/>
          <ac:spMkLst>
            <pc:docMk/>
            <pc:sldMk cId="3120845671" sldId="278"/>
            <ac:spMk id="6" creationId="{26442875-A862-7D71-5513-22B77589EF9C}"/>
          </ac:spMkLst>
        </pc:spChg>
        <pc:picChg chg="add mod">
          <ac:chgData name="Magalie POMMIER - POK SAS" userId="428126f9-6334-40f4-8798-f9ad14f973c7" providerId="ADAL" clId="{2D84C4D8-DAE9-4263-81B4-9C9DE0E41309}" dt="2023-10-25T07:14:10.998" v="2353" actId="1076"/>
          <ac:picMkLst>
            <pc:docMk/>
            <pc:sldMk cId="3120845671" sldId="278"/>
            <ac:picMk id="4" creationId="{5C7556CE-BD88-C42F-9C86-6C514AF2F505}"/>
          </ac:picMkLst>
        </pc:picChg>
        <pc:picChg chg="add del mod">
          <ac:chgData name="Magalie POMMIER - POK SAS" userId="428126f9-6334-40f4-8798-f9ad14f973c7" providerId="ADAL" clId="{2D84C4D8-DAE9-4263-81B4-9C9DE0E41309}" dt="2023-10-25T07:09:23.343" v="2191" actId="478"/>
          <ac:picMkLst>
            <pc:docMk/>
            <pc:sldMk cId="3120845671" sldId="278"/>
            <ac:picMk id="5" creationId="{3BC9376E-7834-EFBC-B9DF-EB023F801BDD}"/>
          </ac:picMkLst>
        </pc:picChg>
        <pc:picChg chg="add mod">
          <ac:chgData name="Magalie POMMIER - POK SAS" userId="428126f9-6334-40f4-8798-f9ad14f973c7" providerId="ADAL" clId="{2D84C4D8-DAE9-4263-81B4-9C9DE0E41309}" dt="2023-10-25T08:19:58.192" v="4327" actId="1076"/>
          <ac:picMkLst>
            <pc:docMk/>
            <pc:sldMk cId="3120845671" sldId="278"/>
            <ac:picMk id="7" creationId="{DE5595DC-25DC-E075-261B-5A639B77DF4D}"/>
          </ac:picMkLst>
        </pc:picChg>
      </pc:sldChg>
      <pc:sldChg chg="del">
        <pc:chgData name="Magalie POMMIER - POK SAS" userId="428126f9-6334-40f4-8798-f9ad14f973c7" providerId="ADAL" clId="{2D84C4D8-DAE9-4263-81B4-9C9DE0E41309}" dt="2023-10-25T07:03:26.566" v="2105" actId="2696"/>
        <pc:sldMkLst>
          <pc:docMk/>
          <pc:sldMk cId="939155511" sldId="296"/>
        </pc:sldMkLst>
      </pc:sldChg>
      <pc:sldChg chg="addSp modSp mod modAnim">
        <pc:chgData name="Magalie POMMIER - POK SAS" userId="428126f9-6334-40f4-8798-f9ad14f973c7" providerId="ADAL" clId="{2D84C4D8-DAE9-4263-81B4-9C9DE0E41309}" dt="2023-10-25T07:57:21.422" v="4258" actId="1076"/>
        <pc:sldMkLst>
          <pc:docMk/>
          <pc:sldMk cId="1336060864" sldId="309"/>
        </pc:sldMkLst>
        <pc:spChg chg="add mod">
          <ac:chgData name="Magalie POMMIER - POK SAS" userId="428126f9-6334-40f4-8798-f9ad14f973c7" providerId="ADAL" clId="{2D84C4D8-DAE9-4263-81B4-9C9DE0E41309}" dt="2023-10-25T07:43:06.574" v="4041" actId="1076"/>
          <ac:spMkLst>
            <pc:docMk/>
            <pc:sldMk cId="1336060864" sldId="309"/>
            <ac:spMk id="2" creationId="{D276CD84-9F6E-7168-78AF-AE1E2614ED34}"/>
          </ac:spMkLst>
        </pc:spChg>
        <pc:spChg chg="add mod">
          <ac:chgData name="Magalie POMMIER - POK SAS" userId="428126f9-6334-40f4-8798-f9ad14f973c7" providerId="ADAL" clId="{2D84C4D8-DAE9-4263-81B4-9C9DE0E41309}" dt="2023-10-25T07:45:03.088" v="4082" actId="207"/>
          <ac:spMkLst>
            <pc:docMk/>
            <pc:sldMk cId="1336060864" sldId="309"/>
            <ac:spMk id="4" creationId="{01C815B4-4C20-E8C0-B93F-E16D44094D9B}"/>
          </ac:spMkLst>
        </pc:spChg>
        <pc:spChg chg="mod">
          <ac:chgData name="Magalie POMMIER - POK SAS" userId="428126f9-6334-40f4-8798-f9ad14f973c7" providerId="ADAL" clId="{2D84C4D8-DAE9-4263-81B4-9C9DE0E41309}" dt="2023-10-25T07:45:29.943" v="4100" actId="20577"/>
          <ac:spMkLst>
            <pc:docMk/>
            <pc:sldMk cId="1336060864" sldId="309"/>
            <ac:spMk id="5" creationId="{D7DE8FD9-2AAE-6C34-F91A-4E8EB371F615}"/>
          </ac:spMkLst>
        </pc:spChg>
        <pc:spChg chg="add mod">
          <ac:chgData name="Magalie POMMIER - POK SAS" userId="428126f9-6334-40f4-8798-f9ad14f973c7" providerId="ADAL" clId="{2D84C4D8-DAE9-4263-81B4-9C9DE0E41309}" dt="2023-10-25T07:45:11.317" v="4084" actId="1076"/>
          <ac:spMkLst>
            <pc:docMk/>
            <pc:sldMk cId="1336060864" sldId="309"/>
            <ac:spMk id="6" creationId="{9679BF2D-303A-94CB-4DAC-EA317CE40142}"/>
          </ac:spMkLst>
        </pc:spChg>
        <pc:picChg chg="add mod">
          <ac:chgData name="Magalie POMMIER - POK SAS" userId="428126f9-6334-40f4-8798-f9ad14f973c7" providerId="ADAL" clId="{2D84C4D8-DAE9-4263-81B4-9C9DE0E41309}" dt="2023-10-25T07:57:21.422" v="4258" actId="1076"/>
          <ac:picMkLst>
            <pc:docMk/>
            <pc:sldMk cId="1336060864" sldId="309"/>
            <ac:picMk id="7" creationId="{A2CD9DEF-5A1C-3EED-2DA3-B0E9D12E95FD}"/>
          </ac:picMkLst>
        </pc:picChg>
      </pc:sldChg>
      <pc:sldChg chg="addSp delSp modSp new mod ord modAnim modNotesTx">
        <pc:chgData name="Magalie POMMIER - POK SAS" userId="428126f9-6334-40f4-8798-f9ad14f973c7" providerId="ADAL" clId="{2D84C4D8-DAE9-4263-81B4-9C9DE0E41309}" dt="2023-10-25T08:27:41.224" v="4341" actId="1076"/>
        <pc:sldMkLst>
          <pc:docMk/>
          <pc:sldMk cId="2974504086" sldId="312"/>
        </pc:sldMkLst>
        <pc:spChg chg="del">
          <ac:chgData name="Magalie POMMIER - POK SAS" userId="428126f9-6334-40f4-8798-f9ad14f973c7" providerId="ADAL" clId="{2D84C4D8-DAE9-4263-81B4-9C9DE0E41309}" dt="2023-10-25T07:05:34.056" v="2113" actId="478"/>
          <ac:spMkLst>
            <pc:docMk/>
            <pc:sldMk cId="2974504086" sldId="312"/>
            <ac:spMk id="2" creationId="{9CA847D8-8CE1-E88F-D4D1-02FF5104C1A7}"/>
          </ac:spMkLst>
        </pc:spChg>
        <pc:spChg chg="del">
          <ac:chgData name="Magalie POMMIER - POK SAS" userId="428126f9-6334-40f4-8798-f9ad14f973c7" providerId="ADAL" clId="{2D84C4D8-DAE9-4263-81B4-9C9DE0E41309}" dt="2023-10-25T07:05:31.920" v="2112" actId="478"/>
          <ac:spMkLst>
            <pc:docMk/>
            <pc:sldMk cId="2974504086" sldId="312"/>
            <ac:spMk id="4" creationId="{9F83243C-4E22-F059-00AA-F84D49388C36}"/>
          </ac:spMkLst>
        </pc:spChg>
        <pc:spChg chg="mod">
          <ac:chgData name="Magalie POMMIER - POK SAS" userId="428126f9-6334-40f4-8798-f9ad14f973c7" providerId="ADAL" clId="{2D84C4D8-DAE9-4263-81B4-9C9DE0E41309}" dt="2023-10-25T07:14:33.087" v="2366" actId="20577"/>
          <ac:spMkLst>
            <pc:docMk/>
            <pc:sldMk cId="2974504086" sldId="312"/>
            <ac:spMk id="5" creationId="{79992316-7F77-1301-44FE-3D6A7D3AECEF}"/>
          </ac:spMkLst>
        </pc:spChg>
        <pc:spChg chg="add del">
          <ac:chgData name="Magalie POMMIER - POK SAS" userId="428126f9-6334-40f4-8798-f9ad14f973c7" providerId="ADAL" clId="{2D84C4D8-DAE9-4263-81B4-9C9DE0E41309}" dt="2023-10-25T07:07:00.260" v="2164" actId="22"/>
          <ac:spMkLst>
            <pc:docMk/>
            <pc:sldMk cId="2974504086" sldId="312"/>
            <ac:spMk id="9" creationId="{9D379256-1A86-DDD3-C6ED-0F29D7569457}"/>
          </ac:spMkLst>
        </pc:spChg>
        <pc:spChg chg="add del mod">
          <ac:chgData name="Magalie POMMIER - POK SAS" userId="428126f9-6334-40f4-8798-f9ad14f973c7" providerId="ADAL" clId="{2D84C4D8-DAE9-4263-81B4-9C9DE0E41309}" dt="2023-10-25T07:09:09.552" v="2186" actId="478"/>
          <ac:spMkLst>
            <pc:docMk/>
            <pc:sldMk cId="2974504086" sldId="312"/>
            <ac:spMk id="11" creationId="{A39527D0-BAF8-FD9E-3E07-584E7C54CD97}"/>
          </ac:spMkLst>
        </pc:spChg>
        <pc:picChg chg="add mod ord">
          <ac:chgData name="Magalie POMMIER - POK SAS" userId="428126f9-6334-40f4-8798-f9ad14f973c7" providerId="ADAL" clId="{2D84C4D8-DAE9-4263-81B4-9C9DE0E41309}" dt="2023-10-25T07:23:56.934" v="2707" actId="1076"/>
          <ac:picMkLst>
            <pc:docMk/>
            <pc:sldMk cId="2974504086" sldId="312"/>
            <ac:picMk id="7" creationId="{57D1FB11-CAE6-A83C-D2E8-A35A1DAB6B22}"/>
          </ac:picMkLst>
        </pc:picChg>
        <pc:picChg chg="add mod">
          <ac:chgData name="Magalie POMMIER - POK SAS" userId="428126f9-6334-40f4-8798-f9ad14f973c7" providerId="ADAL" clId="{2D84C4D8-DAE9-4263-81B4-9C9DE0E41309}" dt="2023-10-25T08:27:41.224" v="4341" actId="1076"/>
          <ac:picMkLst>
            <pc:docMk/>
            <pc:sldMk cId="2974504086" sldId="312"/>
            <ac:picMk id="12" creationId="{15EFF896-1475-FF0A-ECAA-7D809535790C}"/>
          </ac:picMkLst>
        </pc:picChg>
      </pc:sldChg>
      <pc:sldChg chg="addSp delSp modSp new mod ord modAnim modNotesTx">
        <pc:chgData name="Magalie POMMIER - POK SAS" userId="428126f9-6334-40f4-8798-f9ad14f973c7" providerId="ADAL" clId="{2D84C4D8-DAE9-4263-81B4-9C9DE0E41309}" dt="2023-10-25T08:29:13.609" v="4344" actId="1076"/>
        <pc:sldMkLst>
          <pc:docMk/>
          <pc:sldMk cId="1982077943" sldId="313"/>
        </pc:sldMkLst>
        <pc:spChg chg="del">
          <ac:chgData name="Magalie POMMIER - POK SAS" userId="428126f9-6334-40f4-8798-f9ad14f973c7" providerId="ADAL" clId="{2D84C4D8-DAE9-4263-81B4-9C9DE0E41309}" dt="2023-10-25T07:08:46.272" v="2177" actId="478"/>
          <ac:spMkLst>
            <pc:docMk/>
            <pc:sldMk cId="1982077943" sldId="313"/>
            <ac:spMk id="2" creationId="{7A2A8861-BBB1-E610-4B52-8898E269437D}"/>
          </ac:spMkLst>
        </pc:spChg>
        <pc:spChg chg="del">
          <ac:chgData name="Magalie POMMIER - POK SAS" userId="428126f9-6334-40f4-8798-f9ad14f973c7" providerId="ADAL" clId="{2D84C4D8-DAE9-4263-81B4-9C9DE0E41309}" dt="2023-10-25T07:08:48.800" v="2178" actId="478"/>
          <ac:spMkLst>
            <pc:docMk/>
            <pc:sldMk cId="1982077943" sldId="313"/>
            <ac:spMk id="3" creationId="{AAC20969-2008-A7C9-8C2F-AE01D8E97C84}"/>
          </ac:spMkLst>
        </pc:spChg>
        <pc:spChg chg="del">
          <ac:chgData name="Magalie POMMIER - POK SAS" userId="428126f9-6334-40f4-8798-f9ad14f973c7" providerId="ADAL" clId="{2D84C4D8-DAE9-4263-81B4-9C9DE0E41309}" dt="2023-10-25T07:08:51.008" v="2179" actId="478"/>
          <ac:spMkLst>
            <pc:docMk/>
            <pc:sldMk cId="1982077943" sldId="313"/>
            <ac:spMk id="5" creationId="{5C4EC366-52F4-4973-B34F-3872373176FF}"/>
          </ac:spMkLst>
        </pc:spChg>
        <pc:spChg chg="mod">
          <ac:chgData name="Magalie POMMIER - POK SAS" userId="428126f9-6334-40f4-8798-f9ad14f973c7" providerId="ADAL" clId="{2D84C4D8-DAE9-4263-81B4-9C9DE0E41309}" dt="2023-10-25T07:30:33.702" v="3231" actId="1076"/>
          <ac:spMkLst>
            <pc:docMk/>
            <pc:sldMk cId="1982077943" sldId="313"/>
            <ac:spMk id="6" creationId="{46C7E6C2-5799-8D39-985E-13DCC9520CA3}"/>
          </ac:spMkLst>
        </pc:spChg>
        <pc:spChg chg="add mod">
          <ac:chgData name="Magalie POMMIER - POK SAS" userId="428126f9-6334-40f4-8798-f9ad14f973c7" providerId="ADAL" clId="{2D84C4D8-DAE9-4263-81B4-9C9DE0E41309}" dt="2023-10-25T07:51:01.159" v="4252" actId="1076"/>
          <ac:spMkLst>
            <pc:docMk/>
            <pc:sldMk cId="1982077943" sldId="313"/>
            <ac:spMk id="9" creationId="{E6CCB744-F81C-AA56-1A8C-DE6F6EABCACF}"/>
          </ac:spMkLst>
        </pc:spChg>
        <pc:picChg chg="add mod">
          <ac:chgData name="Magalie POMMIER - POK SAS" userId="428126f9-6334-40f4-8798-f9ad14f973c7" providerId="ADAL" clId="{2D84C4D8-DAE9-4263-81B4-9C9DE0E41309}" dt="2023-10-25T07:38:06.206" v="3234" actId="1076"/>
          <ac:picMkLst>
            <pc:docMk/>
            <pc:sldMk cId="1982077943" sldId="313"/>
            <ac:picMk id="8" creationId="{3C1E2D71-E05D-0706-4AE2-CFDCE617EA0D}"/>
          </ac:picMkLst>
        </pc:picChg>
        <pc:picChg chg="add mod">
          <ac:chgData name="Magalie POMMIER - POK SAS" userId="428126f9-6334-40f4-8798-f9ad14f973c7" providerId="ADAL" clId="{2D84C4D8-DAE9-4263-81B4-9C9DE0E41309}" dt="2023-10-25T08:29:13.609" v="4344" actId="1076"/>
          <ac:picMkLst>
            <pc:docMk/>
            <pc:sldMk cId="1982077943" sldId="313"/>
            <ac:picMk id="10" creationId="{85AB5961-002C-833A-8595-5B2A3F989304}"/>
          </ac:picMkLst>
        </pc:picChg>
      </pc:sldChg>
    </pc:docChg>
  </pc:docChgLst>
  <pc:docChgLst>
    <pc:chgData name="Magalie POMMIER - POK SAS" userId="428126f9-6334-40f4-8798-f9ad14f973c7" providerId="ADAL" clId="{041B8F8B-A6AC-451B-9411-8F8DD9B32D63}"/>
    <pc:docChg chg="delSld modSection">
      <pc:chgData name="Magalie POMMIER - POK SAS" userId="428126f9-6334-40f4-8798-f9ad14f973c7" providerId="ADAL" clId="{041B8F8B-A6AC-451B-9411-8F8DD9B32D63}" dt="2023-09-25T08:04:21.796" v="15" actId="2696"/>
      <pc:docMkLst>
        <pc:docMk/>
      </pc:docMkLst>
      <pc:sldChg chg="del">
        <pc:chgData name="Magalie POMMIER - POK SAS" userId="428126f9-6334-40f4-8798-f9ad14f973c7" providerId="ADAL" clId="{041B8F8B-A6AC-451B-9411-8F8DD9B32D63}" dt="2023-09-25T08:03:44.667" v="2" actId="2696"/>
        <pc:sldMkLst>
          <pc:docMk/>
          <pc:sldMk cId="2870613968" sldId="257"/>
        </pc:sldMkLst>
      </pc:sldChg>
      <pc:sldChg chg="del">
        <pc:chgData name="Magalie POMMIER - POK SAS" userId="428126f9-6334-40f4-8798-f9ad14f973c7" providerId="ADAL" clId="{041B8F8B-A6AC-451B-9411-8F8DD9B32D63}" dt="2023-09-25T08:03:48.281" v="3" actId="2696"/>
        <pc:sldMkLst>
          <pc:docMk/>
          <pc:sldMk cId="2189591689" sldId="258"/>
        </pc:sldMkLst>
      </pc:sldChg>
      <pc:sldChg chg="del">
        <pc:chgData name="Magalie POMMIER - POK SAS" userId="428126f9-6334-40f4-8798-f9ad14f973c7" providerId="ADAL" clId="{041B8F8B-A6AC-451B-9411-8F8DD9B32D63}" dt="2023-09-25T08:03:50.068" v="4" actId="2696"/>
        <pc:sldMkLst>
          <pc:docMk/>
          <pc:sldMk cId="1051523437" sldId="260"/>
        </pc:sldMkLst>
      </pc:sldChg>
      <pc:sldChg chg="del">
        <pc:chgData name="Magalie POMMIER - POK SAS" userId="428126f9-6334-40f4-8798-f9ad14f973c7" providerId="ADAL" clId="{041B8F8B-A6AC-451B-9411-8F8DD9B32D63}" dt="2023-09-25T08:03:51.811" v="5" actId="2696"/>
        <pc:sldMkLst>
          <pc:docMk/>
          <pc:sldMk cId="1380384395" sldId="262"/>
        </pc:sldMkLst>
      </pc:sldChg>
      <pc:sldChg chg="del">
        <pc:chgData name="Magalie POMMIER - POK SAS" userId="428126f9-6334-40f4-8798-f9ad14f973c7" providerId="ADAL" clId="{041B8F8B-A6AC-451B-9411-8F8DD9B32D63}" dt="2023-09-25T08:03:58.737" v="6" actId="2696"/>
        <pc:sldMkLst>
          <pc:docMk/>
          <pc:sldMk cId="2182705325" sldId="271"/>
        </pc:sldMkLst>
      </pc:sldChg>
      <pc:sldChg chg="del">
        <pc:chgData name="Magalie POMMIER - POK SAS" userId="428126f9-6334-40f4-8798-f9ad14f973c7" providerId="ADAL" clId="{041B8F8B-A6AC-451B-9411-8F8DD9B32D63}" dt="2023-09-25T08:04:09.907" v="10" actId="2696"/>
        <pc:sldMkLst>
          <pc:docMk/>
          <pc:sldMk cId="2483549721" sldId="288"/>
        </pc:sldMkLst>
      </pc:sldChg>
      <pc:sldChg chg="del">
        <pc:chgData name="Magalie POMMIER - POK SAS" userId="428126f9-6334-40f4-8798-f9ad14f973c7" providerId="ADAL" clId="{041B8F8B-A6AC-451B-9411-8F8DD9B32D63}" dt="2023-09-25T08:04:12.609" v="11" actId="2696"/>
        <pc:sldMkLst>
          <pc:docMk/>
          <pc:sldMk cId="4166094136" sldId="289"/>
        </pc:sldMkLst>
      </pc:sldChg>
      <pc:sldChg chg="del">
        <pc:chgData name="Magalie POMMIER - POK SAS" userId="428126f9-6334-40f4-8798-f9ad14f973c7" providerId="ADAL" clId="{041B8F8B-A6AC-451B-9411-8F8DD9B32D63}" dt="2023-09-25T08:04:08.170" v="9" actId="2696"/>
        <pc:sldMkLst>
          <pc:docMk/>
          <pc:sldMk cId="1859900343" sldId="294"/>
        </pc:sldMkLst>
      </pc:sldChg>
      <pc:sldChg chg="del">
        <pc:chgData name="Magalie POMMIER - POK SAS" userId="428126f9-6334-40f4-8798-f9ad14f973c7" providerId="ADAL" clId="{041B8F8B-A6AC-451B-9411-8F8DD9B32D63}" dt="2023-09-25T08:03:32.710" v="0" actId="2696"/>
        <pc:sldMkLst>
          <pc:docMk/>
          <pc:sldMk cId="4144068650" sldId="298"/>
        </pc:sldMkLst>
      </pc:sldChg>
      <pc:sldChg chg="del">
        <pc:chgData name="Magalie POMMIER - POK SAS" userId="428126f9-6334-40f4-8798-f9ad14f973c7" providerId="ADAL" clId="{041B8F8B-A6AC-451B-9411-8F8DD9B32D63}" dt="2023-09-25T08:03:35.204" v="1" actId="2696"/>
        <pc:sldMkLst>
          <pc:docMk/>
          <pc:sldMk cId="1264001297" sldId="299"/>
        </pc:sldMkLst>
      </pc:sldChg>
      <pc:sldChg chg="del">
        <pc:chgData name="Magalie POMMIER - POK SAS" userId="428126f9-6334-40f4-8798-f9ad14f973c7" providerId="ADAL" clId="{041B8F8B-A6AC-451B-9411-8F8DD9B32D63}" dt="2023-09-25T08:04:05.001" v="8" actId="2696"/>
        <pc:sldMkLst>
          <pc:docMk/>
          <pc:sldMk cId="2127848956" sldId="301"/>
        </pc:sldMkLst>
      </pc:sldChg>
      <pc:sldChg chg="del">
        <pc:chgData name="Magalie POMMIER - POK SAS" userId="428126f9-6334-40f4-8798-f9ad14f973c7" providerId="ADAL" clId="{041B8F8B-A6AC-451B-9411-8F8DD9B32D63}" dt="2023-09-25T08:04:01.747" v="7" actId="2696"/>
        <pc:sldMkLst>
          <pc:docMk/>
          <pc:sldMk cId="2697142888" sldId="322"/>
        </pc:sldMkLst>
      </pc:sldChg>
      <pc:sldChg chg="del">
        <pc:chgData name="Magalie POMMIER - POK SAS" userId="428126f9-6334-40f4-8798-f9ad14f973c7" providerId="ADAL" clId="{041B8F8B-A6AC-451B-9411-8F8DD9B32D63}" dt="2023-09-25T08:04:14.753" v="12" actId="2696"/>
        <pc:sldMkLst>
          <pc:docMk/>
          <pc:sldMk cId="337067164" sldId="324"/>
        </pc:sldMkLst>
      </pc:sldChg>
      <pc:sldChg chg="del">
        <pc:chgData name="Magalie POMMIER - POK SAS" userId="428126f9-6334-40f4-8798-f9ad14f973c7" providerId="ADAL" clId="{041B8F8B-A6AC-451B-9411-8F8DD9B32D63}" dt="2023-09-25T08:04:16.962" v="13" actId="2696"/>
        <pc:sldMkLst>
          <pc:docMk/>
          <pc:sldMk cId="2934458008" sldId="325"/>
        </pc:sldMkLst>
      </pc:sldChg>
      <pc:sldChg chg="del">
        <pc:chgData name="Magalie POMMIER - POK SAS" userId="428126f9-6334-40f4-8798-f9ad14f973c7" providerId="ADAL" clId="{041B8F8B-A6AC-451B-9411-8F8DD9B32D63}" dt="2023-09-25T08:04:19.310" v="14" actId="2696"/>
        <pc:sldMkLst>
          <pc:docMk/>
          <pc:sldMk cId="1357920214" sldId="327"/>
        </pc:sldMkLst>
      </pc:sldChg>
      <pc:sldChg chg="del">
        <pc:chgData name="Magalie POMMIER - POK SAS" userId="428126f9-6334-40f4-8798-f9ad14f973c7" providerId="ADAL" clId="{041B8F8B-A6AC-451B-9411-8F8DD9B32D63}" dt="2023-09-25T08:04:21.796" v="15" actId="2696"/>
        <pc:sldMkLst>
          <pc:docMk/>
          <pc:sldMk cId="2120471885" sldId="328"/>
        </pc:sldMkLst>
      </pc:sldChg>
    </pc:docChg>
  </pc:docChgLst>
  <pc:docChgLst>
    <pc:chgData name="Magalie POMMIER - POK SAS" userId="S::magalie.pommier@pok-fire.com::428126f9-6334-40f4-8798-f9ad14f973c7" providerId="AD" clId="Web-{92A78308-8C2A-D55E-345F-B3887C4FD720}"/>
    <pc:docChg chg="modSld">
      <pc:chgData name="Magalie POMMIER - POK SAS" userId="S::magalie.pommier@pok-fire.com::428126f9-6334-40f4-8798-f9ad14f973c7" providerId="AD" clId="Web-{92A78308-8C2A-D55E-345F-B3887C4FD720}" dt="2023-10-25T08:33:02.786" v="11" actId="20577"/>
      <pc:docMkLst>
        <pc:docMk/>
      </pc:docMkLst>
      <pc:sldChg chg="modSp">
        <pc:chgData name="Magalie POMMIER - POK SAS" userId="S::magalie.pommier@pok-fire.com::428126f9-6334-40f4-8798-f9ad14f973c7" providerId="AD" clId="Web-{92A78308-8C2A-D55E-345F-B3887C4FD720}" dt="2023-10-25T08:33:02.786" v="11" actId="20577"/>
        <pc:sldMkLst>
          <pc:docMk/>
          <pc:sldMk cId="2976689109" sldId="256"/>
        </pc:sldMkLst>
        <pc:spChg chg="mod">
          <ac:chgData name="Magalie POMMIER - POK SAS" userId="S::magalie.pommier@pok-fire.com::428126f9-6334-40f4-8798-f9ad14f973c7" providerId="AD" clId="Web-{92A78308-8C2A-D55E-345F-B3887C4FD720}" dt="2023-10-25T08:33:02.786" v="11" actId="20577"/>
          <ac:spMkLst>
            <pc:docMk/>
            <pc:sldMk cId="2976689109" sldId="256"/>
            <ac:spMk id="5" creationId="{FA0BC0DA-091A-40A9-2B34-7037B87E48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C8600-4C25-4470-AC31-5E70B731CD68}" type="datetimeFigureOut">
              <a:rPr lang="fr-FR" smtClean="0"/>
              <a:t>25/10/2023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68B6-101A-437F-ACD1-7D7A66FCFA76}" type="slidenum">
              <a:rPr lang="fr-FR" smtClean="0"/>
              <a:t>‹N°›</a:t>
            </a:fld>
            <a:endParaRPr lang="fr-FR"/>
          </a:p>
        </p:txBody>
      </p:sp>
    </p:spTree>
    <p:extLst>
      <p:ext uri="{BB962C8B-B14F-4D97-AF65-F5344CB8AC3E}">
        <p14:creationId xmlns:p14="http://schemas.microsoft.com/office/powerpoint/2010/main" val="250126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2</a:t>
            </a:fld>
            <a:endParaRPr lang="fr-FR"/>
          </a:p>
        </p:txBody>
      </p:sp>
    </p:spTree>
    <p:extLst>
      <p:ext uri="{BB962C8B-B14F-4D97-AF65-F5344CB8AC3E}">
        <p14:creationId xmlns:p14="http://schemas.microsoft.com/office/powerpoint/2010/main" val="274706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rgbClr val="294C53"/>
                </a:solidFill>
                <a:effectLst/>
                <a:latin typeface="Spartan"/>
              </a:rPr>
              <a:t>Un ordre de fabrication est un lancement d’une production d’une référence article, avec une quantité à fabriquer et une date de fin déterminée. Cet ordre de fabrication peut avoir une seule étape de fabrication ou plusieurs étapes, on parle alors de phases d’un ordre de fabrication.</a:t>
            </a:r>
          </a:p>
          <a:p>
            <a:pPr algn="l"/>
            <a:endParaRPr lang="fr-FR" b="0" i="0">
              <a:solidFill>
                <a:srgbClr val="294C53"/>
              </a:solidFill>
              <a:effectLst/>
              <a:latin typeface="Spartan"/>
            </a:endParaRPr>
          </a:p>
          <a:p>
            <a:pPr algn="l"/>
            <a:r>
              <a:rPr lang="fr-FR" b="0" i="0">
                <a:solidFill>
                  <a:srgbClr val="294C53"/>
                </a:solidFill>
                <a:effectLst/>
                <a:latin typeface="Spartan"/>
              </a:rPr>
              <a:t>L'ordonnancement est un processus qui vise à définir la meilleure séquence de fabrication de phases d'ordres de fabrication dans un atelier tout en respectant la date de fin de chaque tâche.</a:t>
            </a:r>
          </a:p>
          <a:p>
            <a:pPr algn="l"/>
            <a:r>
              <a:rPr lang="fr-FR" b="0" i="0">
                <a:solidFill>
                  <a:srgbClr val="294C53"/>
                </a:solidFill>
                <a:effectLst/>
                <a:latin typeface="Spartan"/>
              </a:rPr>
              <a:t>Dans le domaine industriel, l’ordonnancement consiste à organiser dans le temps la réalisation d’une suite de tâches, en prenant en compte les contraintes de production :</a:t>
            </a:r>
          </a:p>
          <a:p>
            <a:pPr algn="l"/>
            <a:r>
              <a:rPr lang="fr-FR" b="0" i="0">
                <a:solidFill>
                  <a:srgbClr val="294C53"/>
                </a:solidFill>
                <a:effectLst/>
                <a:latin typeface="Spartan"/>
              </a:rPr>
              <a:t>- temporelles : délais requis, retards, priorités</a:t>
            </a:r>
          </a:p>
          <a:p>
            <a:pPr algn="l"/>
            <a:r>
              <a:rPr lang="fr-FR" b="0" i="0">
                <a:solidFill>
                  <a:srgbClr val="294C53"/>
                </a:solidFill>
                <a:effectLst/>
                <a:latin typeface="Spartan"/>
              </a:rPr>
              <a:t>- techniques : contraintes d’enchainement, technologie machines</a:t>
            </a:r>
          </a:p>
          <a:p>
            <a:pPr algn="l"/>
            <a:r>
              <a:rPr lang="fr-FR" b="0" i="0">
                <a:solidFill>
                  <a:srgbClr val="294C53"/>
                </a:solidFill>
                <a:effectLst/>
                <a:latin typeface="Spartan"/>
              </a:rPr>
              <a:t>- capacitaires : disponibilité des ressources</a:t>
            </a:r>
          </a:p>
          <a:p>
            <a:pPr algn="l"/>
            <a:r>
              <a:rPr lang="fr-FR" b="0" i="0">
                <a:solidFill>
                  <a:srgbClr val="294C53"/>
                </a:solidFill>
                <a:effectLst/>
                <a:latin typeface="Spartan"/>
              </a:rPr>
              <a:t>L'ordonnancement est parfois confondu avec la planification industrielle mais ils ont des rôles très différents. </a:t>
            </a:r>
          </a:p>
          <a:p>
            <a:pPr algn="l"/>
            <a:endParaRPr lang="fr-FR" b="0" i="0">
              <a:solidFill>
                <a:srgbClr val="294C53"/>
              </a:solidFill>
              <a:effectLst/>
              <a:latin typeface="Spartan"/>
            </a:endParaRPr>
          </a:p>
          <a:p>
            <a:pPr algn="l"/>
            <a:r>
              <a:rPr lang="fr-FR" b="0" i="0">
                <a:solidFill>
                  <a:srgbClr val="294C53"/>
                </a:solidFill>
                <a:effectLst/>
                <a:latin typeface="Spartan"/>
              </a:rPr>
              <a:t>La planification industrielle s'intéresse aux commandes clients alors que l'ordonnancement traite des ordres de fabrication. </a:t>
            </a:r>
          </a:p>
          <a:p>
            <a:pPr algn="l"/>
            <a:endParaRPr lang="fr-FR" b="0" i="0">
              <a:solidFill>
                <a:srgbClr val="294C53"/>
              </a:solidFill>
              <a:effectLst/>
              <a:latin typeface="Spartan"/>
            </a:endParaRPr>
          </a:p>
          <a:p>
            <a:pPr algn="l"/>
            <a:r>
              <a:rPr lang="fr-FR" b="0" i="0">
                <a:solidFill>
                  <a:srgbClr val="294C53"/>
                </a:solidFill>
                <a:effectLst/>
                <a:latin typeface="Spartan"/>
              </a:rPr>
              <a:t>Le rôle de la planification est de fournir un délai d'expédition d'une commande au client et de s'assurer du respect de ce délai. </a:t>
            </a: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3</a:t>
            </a:fld>
            <a:endParaRPr lang="fr-FR"/>
          </a:p>
        </p:txBody>
      </p:sp>
    </p:spTree>
    <p:extLst>
      <p:ext uri="{BB962C8B-B14F-4D97-AF65-F5344CB8AC3E}">
        <p14:creationId xmlns:p14="http://schemas.microsoft.com/office/powerpoint/2010/main" val="99758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a:solidFill>
                  <a:srgbClr val="294C53"/>
                </a:solidFill>
                <a:effectLst/>
                <a:latin typeface="Spartan"/>
              </a:rPr>
              <a:t>En définissant la meilleure séquence de production, l'ordonnancement a donc plusieurs avantages pour l'industriel qui utilise ce processus.</a:t>
            </a:r>
          </a:p>
          <a:p>
            <a:endParaRPr lang="fr-FR" b="0" i="0">
              <a:solidFill>
                <a:srgbClr val="294C53"/>
              </a:solidFill>
              <a:effectLst/>
              <a:latin typeface="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294C53"/>
                </a:solidFill>
                <a:effectLst/>
                <a:latin typeface="Spartan"/>
              </a:rPr>
              <a:t>- </a:t>
            </a:r>
            <a:r>
              <a:rPr lang="fr-FR" b="1" i="0" cap="all">
                <a:solidFill>
                  <a:srgbClr val="294C53"/>
                </a:solidFill>
                <a:effectLst/>
                <a:latin typeface="Spartan"/>
              </a:rPr>
              <a:t>RÉDUIRE LES TEMPS DE RÉGLAGE / NETTOYAGE</a:t>
            </a:r>
          </a:p>
          <a:p>
            <a:pPr algn="l"/>
            <a:r>
              <a:rPr lang="fr-FR" b="0" i="0">
                <a:solidFill>
                  <a:srgbClr val="294C53"/>
                </a:solidFill>
                <a:effectLst/>
                <a:latin typeface="Spartan"/>
              </a:rPr>
              <a:t>Dans le cas d'une machine avec des temps de réglage ou nettoyage longs, la meilleure séquence sera celle qui minimisera le temps total de réglage au sein de la séquence,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i="0" cap="all">
              <a:solidFill>
                <a:srgbClr val="294C53"/>
              </a:solidFill>
              <a:effectLst/>
              <a:latin typeface="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cap="all">
                <a:solidFill>
                  <a:srgbClr val="294C53"/>
                </a:solidFill>
                <a:effectLst/>
                <a:latin typeface="Spartan"/>
              </a:rPr>
              <a:t>- MINIMISER LES HEURES D’OUVERTURES (ÉNERGIE)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294C53"/>
                </a:solidFill>
                <a:effectLst/>
                <a:latin typeface="Spartan"/>
              </a:rPr>
              <a:t>Dans le cas de machines très consommatrices en énergie, la meilleure séquence sera celle qui réduira le temps d'ouverture total, par conséquent, le temps de préchauffage total sur la période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cap="all">
              <a:solidFill>
                <a:srgbClr val="294C53"/>
              </a:solidFill>
              <a:effectLst/>
              <a:latin typeface="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cap="all">
                <a:solidFill>
                  <a:srgbClr val="294C53"/>
                </a:solidFill>
                <a:effectLst/>
                <a:latin typeface="Spartan"/>
              </a:rPr>
              <a:t>- MINIMISER LES CHUTES OU LES PERTES (DIMENSIONNEL)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solidFill>
                  <a:srgbClr val="294C53"/>
                </a:solidFill>
                <a:effectLst/>
                <a:latin typeface="Spartan"/>
              </a:rPr>
              <a:t>Pour les phases de fabrication qui génèrent des chutes et donc des pertes de matières premières, l’ordonnanceur va regrouper ensemble certains types d’OF pour utiliser les chutes pour de petites pièces de production.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i="0" cap="all">
              <a:solidFill>
                <a:srgbClr val="294C53"/>
              </a:solidFill>
              <a:effectLst/>
              <a:latin typeface="Spart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a:solidFill>
                <a:srgbClr val="294C53"/>
              </a:solidFill>
              <a:effectLst/>
              <a:latin typeface="Spartan"/>
            </a:endParaRPr>
          </a:p>
          <a:p>
            <a:endParaRPr lang="fr-F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4</a:t>
            </a:fld>
            <a:endParaRPr lang="fr-FR"/>
          </a:p>
        </p:txBody>
      </p:sp>
    </p:spTree>
    <p:extLst>
      <p:ext uri="{BB962C8B-B14F-4D97-AF65-F5344CB8AC3E}">
        <p14:creationId xmlns:p14="http://schemas.microsoft.com/office/powerpoint/2010/main" val="408266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rgbClr val="294C53"/>
                </a:solidFill>
                <a:effectLst/>
                <a:latin typeface="Spartan"/>
              </a:rPr>
              <a:t>Le rôle de l'ordonnancement est donc de proposer la meilleure séquence de fabrication. </a:t>
            </a:r>
          </a:p>
          <a:p>
            <a:pPr algn="l"/>
            <a:endParaRPr lang="fr-FR" b="0" i="0">
              <a:solidFill>
                <a:srgbClr val="294C53"/>
              </a:solidFill>
              <a:effectLst/>
              <a:latin typeface="Spartan"/>
            </a:endParaRPr>
          </a:p>
          <a:p>
            <a:pPr algn="l"/>
            <a:r>
              <a:rPr lang="fr-FR" b="0" i="0">
                <a:solidFill>
                  <a:srgbClr val="294C53"/>
                </a:solidFill>
                <a:effectLst/>
                <a:latin typeface="Spartan"/>
              </a:rPr>
              <a:t>Pour cela l’ordonnanceur est responsable de :</a:t>
            </a:r>
          </a:p>
          <a:p>
            <a:pPr algn="l"/>
            <a:endParaRPr lang="fr-FR" b="0" i="0">
              <a:solidFill>
                <a:srgbClr val="294C53"/>
              </a:solidFill>
              <a:effectLst/>
              <a:latin typeface="Spartan"/>
            </a:endParaRPr>
          </a:p>
          <a:p>
            <a:r>
              <a:rPr lang="fr-FR"/>
              <a:t>la </a:t>
            </a:r>
            <a:r>
              <a:rPr lang="fr-FR" b="1">
                <a:effectLst/>
              </a:rPr>
              <a:t>planification et la gestion des flux</a:t>
            </a:r>
            <a:r>
              <a:rPr lang="fr-FR"/>
              <a:t> d’approvisionnement et des délais de fabrication (matières premières, produits, informations, …) amont et aval à la production, en fonction des commandes et des impératifs de l’entreprise</a:t>
            </a:r>
          </a:p>
          <a:p>
            <a:r>
              <a:rPr lang="fr-FR"/>
              <a:t>la </a:t>
            </a:r>
            <a:r>
              <a:rPr lang="fr-FR" b="1">
                <a:effectLst/>
              </a:rPr>
              <a:t>coordination d’une équipe</a:t>
            </a:r>
            <a:r>
              <a:rPr lang="fr-FR"/>
              <a:t> : approvisionnement, stock, manutention, production…</a:t>
            </a:r>
          </a:p>
          <a:p>
            <a:r>
              <a:rPr lang="fr-FR"/>
              <a:t>la </a:t>
            </a:r>
            <a:r>
              <a:rPr lang="fr-FR" b="1">
                <a:effectLst/>
              </a:rPr>
              <a:t>coordination des flux d’information</a:t>
            </a:r>
            <a:r>
              <a:rPr lang="fr-FR"/>
              <a:t> interne et externe</a:t>
            </a:r>
          </a:p>
          <a:p>
            <a:r>
              <a:rPr lang="fr-FR"/>
              <a:t>et enfin, de par la </a:t>
            </a:r>
            <a:r>
              <a:rPr lang="fr-FR" b="1">
                <a:effectLst/>
              </a:rPr>
              <a:t>transversalité</a:t>
            </a:r>
            <a:r>
              <a:rPr lang="fr-FR"/>
              <a:t> de son métier, l’ordonnanceur est en relation avec différents services et intervenants : production, achat, qualité, fournisseurs, …</a:t>
            </a: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5</a:t>
            </a:fld>
            <a:endParaRPr lang="fr-FR"/>
          </a:p>
        </p:txBody>
      </p:sp>
    </p:spTree>
    <p:extLst>
      <p:ext uri="{BB962C8B-B14F-4D97-AF65-F5344CB8AC3E}">
        <p14:creationId xmlns:p14="http://schemas.microsoft.com/office/powerpoint/2010/main" val="351769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L’ordonnancement est un processus qui a tendance à augmenter les tailles de lots des fabrications pour minimiser les temps de réglages ainsi qu’à augmenter les encours de production.</a:t>
            </a:r>
          </a:p>
          <a:p>
            <a:endParaRPr lang="fr-FR"/>
          </a:p>
          <a:p>
            <a:r>
              <a:rPr lang="fr-FR"/>
              <a:t>Pour limiter ses impacts, l’ordonnanceur devra en permanence suivre l’estimation de la consommation annuelle, les commandes clients en cours de production, suivre l’activité des ateliers en fonction de la disponibilité du personnel, mais également suivre l’actualité des sous-traitants pour anticiper les répercussions d’un retard ou de l’allongement d’un délai</a:t>
            </a:r>
          </a:p>
          <a:p>
            <a:endParaRPr lang="fr-FR"/>
          </a:p>
          <a:p>
            <a:r>
              <a:rPr lang="fr-FR" b="1" i="0">
                <a:solidFill>
                  <a:srgbClr val="1D1D1B"/>
                </a:solidFill>
                <a:effectLst/>
                <a:latin typeface="Raleway" panose="020F0502020204030204" pitchFamily="2" charset="0"/>
              </a:rPr>
              <a:t>Respect des délais et réactivité</a:t>
            </a:r>
            <a:r>
              <a:rPr lang="fr-FR" b="0" i="0">
                <a:solidFill>
                  <a:srgbClr val="1D1D1B"/>
                </a:solidFill>
                <a:effectLst/>
                <a:latin typeface="Raleway" panose="020F0502020204030204" pitchFamily="2" charset="0"/>
              </a:rPr>
              <a:t> sont devenus des armes de compétitivité industrielle et de croissance !</a:t>
            </a:r>
            <a:endParaRPr lang="fr-FR"/>
          </a:p>
        </p:txBody>
      </p:sp>
      <p:sp>
        <p:nvSpPr>
          <p:cNvPr id="4" name="Espace réservé du numéro de diapositive 3"/>
          <p:cNvSpPr>
            <a:spLocks noGrp="1"/>
          </p:cNvSpPr>
          <p:nvPr>
            <p:ph type="sldNum" sz="quarter" idx="5"/>
          </p:nvPr>
        </p:nvSpPr>
        <p:spPr/>
        <p:txBody>
          <a:bodyPr/>
          <a:lstStyle/>
          <a:p>
            <a:fld id="{786268B6-101A-437F-ACD1-7D7A66FCFA76}" type="slidenum">
              <a:rPr lang="fr-FR" smtClean="0"/>
              <a:t>6</a:t>
            </a:fld>
            <a:endParaRPr lang="fr-FR"/>
          </a:p>
        </p:txBody>
      </p:sp>
    </p:spTree>
    <p:extLst>
      <p:ext uri="{BB962C8B-B14F-4D97-AF65-F5344CB8AC3E}">
        <p14:creationId xmlns:p14="http://schemas.microsoft.com/office/powerpoint/2010/main" val="2886256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7" t="10173" r="-67" b="29705"/>
          <a:stretch/>
        </p:blipFill>
        <p:spPr>
          <a:xfrm>
            <a:off x="0" y="-8238"/>
            <a:ext cx="12192000" cy="4868562"/>
          </a:xfrm>
          <a:prstGeom prst="rect">
            <a:avLst/>
          </a:prstGeom>
        </p:spPr>
      </p:pic>
      <p:sp>
        <p:nvSpPr>
          <p:cNvPr id="3" name="Sous-titre 2"/>
          <p:cNvSpPr>
            <a:spLocks noGrp="1"/>
          </p:cNvSpPr>
          <p:nvPr>
            <p:ph type="subTitle" idx="1"/>
          </p:nvPr>
        </p:nvSpPr>
        <p:spPr>
          <a:xfrm>
            <a:off x="838200" y="5369439"/>
            <a:ext cx="8508739" cy="477795"/>
          </a:xfrm>
        </p:spPr>
        <p:txBody>
          <a:bodyPr/>
          <a:lstStyle>
            <a:lvl1pPr marL="0" indent="0" algn="just">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0" name="Rectangle 9"/>
          <p:cNvSpPr/>
          <p:nvPr userDrawn="1"/>
        </p:nvSpPr>
        <p:spPr>
          <a:xfrm>
            <a:off x="1046204" y="2030627"/>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046204" y="2117123"/>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46939" y="3970637"/>
            <a:ext cx="2508875" cy="1136822"/>
          </a:xfrm>
          <a:prstGeom prst="rect">
            <a:avLst/>
          </a:prstGeom>
        </p:spPr>
      </p:pic>
      <p:sp>
        <p:nvSpPr>
          <p:cNvPr id="12" name="ZoneTexte 11"/>
          <p:cNvSpPr txBox="1"/>
          <p:nvPr userDrawn="1"/>
        </p:nvSpPr>
        <p:spPr>
          <a:xfrm>
            <a:off x="9346939" y="5124849"/>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420674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15975"/>
          </a:xfrm>
          <a:prstGeom prst="rect">
            <a:avLst/>
          </a:prstGeom>
        </p:spPr>
        <p:txBody>
          <a:bodyPr/>
          <a:lstStyle/>
          <a:p>
            <a:r>
              <a:rPr lang="fr-FR"/>
              <a:t>Modifiez le style du titre</a:t>
            </a:r>
          </a:p>
        </p:txBody>
      </p:sp>
      <p:sp>
        <p:nvSpPr>
          <p:cNvPr id="3" name="Espace réservé du texte vertical 2"/>
          <p:cNvSpPr>
            <a:spLocks noGrp="1"/>
          </p:cNvSpPr>
          <p:nvPr>
            <p:ph type="body" orient="vert" idx="1"/>
          </p:nvPr>
        </p:nvSpPr>
        <p:spPr>
          <a:xfrm>
            <a:off x="838200" y="1983987"/>
            <a:ext cx="10515600" cy="4192975"/>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38200" y="1690688"/>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9D0E0A2A-8541-305C-7CE3-E2CD089BD29B}"/>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12957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580870" cy="5811838"/>
          </a:xfrm>
        </p:spPr>
        <p:txBody>
          <a:bodyPr vert="eaVert"/>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p:cNvCxnSpPr/>
          <p:nvPr userDrawn="1"/>
        </p:nvCxnSpPr>
        <p:spPr>
          <a:xfrm>
            <a:off x="8724900" y="365125"/>
            <a:ext cx="0" cy="581183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51FBED14-FE4C-A845-8EEB-3054FE3BD966}"/>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77112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F205002-D8A0-044F-68FE-AE7A8FD6762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b="43548"/>
          <a:stretch/>
        </p:blipFill>
        <p:spPr>
          <a:xfrm>
            <a:off x="9827921" y="5035052"/>
            <a:ext cx="2364079" cy="1822948"/>
          </a:xfrm>
          <a:prstGeom prst="rect">
            <a:avLst/>
          </a:prstGeom>
        </p:spPr>
      </p:pic>
      <p:sp>
        <p:nvSpPr>
          <p:cNvPr id="3" name="Espace réservé du contenu 2"/>
          <p:cNvSpPr>
            <a:spLocks noGrp="1"/>
          </p:cNvSpPr>
          <p:nvPr>
            <p:ph idx="1"/>
          </p:nvPr>
        </p:nvSpPr>
        <p:spPr>
          <a:xfrm>
            <a:off x="838200" y="1822948"/>
            <a:ext cx="10515600" cy="4354014"/>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07BBA289-C7AD-49A4-B28C-D3389E1EE99E}" type="slidenum">
              <a:rPr lang="fr-FR" smtClean="0"/>
              <a:t>‹N°›</a:t>
            </a:fld>
            <a:endParaRPr lang="fr-FR"/>
          </a:p>
        </p:txBody>
      </p:sp>
      <p:sp>
        <p:nvSpPr>
          <p:cNvPr id="24" name="Sous-titre 2">
            <a:extLst>
              <a:ext uri="{FF2B5EF4-FFF2-40B4-BE49-F238E27FC236}">
                <a16:creationId xmlns:a16="http://schemas.microsoft.com/office/drawing/2014/main" id="{5DA09F41-3902-9731-B932-11B1420F7248}"/>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25" name="Titre 24">
            <a:extLst>
              <a:ext uri="{FF2B5EF4-FFF2-40B4-BE49-F238E27FC236}">
                <a16:creationId xmlns:a16="http://schemas.microsoft.com/office/drawing/2014/main" id="{D4238A32-52B7-5284-AC48-199331FE0AC9}"/>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2391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pic>
        <p:nvPicPr>
          <p:cNvPr id="9" name="Imag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111" t="34579" r="67" b="9215"/>
          <a:stretch/>
        </p:blipFill>
        <p:spPr>
          <a:xfrm>
            <a:off x="0" y="-8238"/>
            <a:ext cx="12191999" cy="4596714"/>
          </a:xfrm>
          <a:prstGeom prst="rect">
            <a:avLst/>
          </a:prstGeom>
        </p:spPr>
      </p:pic>
      <p:sp>
        <p:nvSpPr>
          <p:cNvPr id="10" name="Sous-titre 2"/>
          <p:cNvSpPr>
            <a:spLocks noGrp="1"/>
          </p:cNvSpPr>
          <p:nvPr>
            <p:ph type="subTitle" idx="1"/>
          </p:nvPr>
        </p:nvSpPr>
        <p:spPr>
          <a:xfrm>
            <a:off x="838200" y="5369439"/>
            <a:ext cx="9144000" cy="477795"/>
          </a:xfrm>
        </p:spPr>
        <p:txBody>
          <a:bodyPr/>
          <a:lstStyle>
            <a:lvl1pPr marL="0" indent="0" algn="l">
              <a:buNone/>
              <a:defRPr sz="2400" b="1">
                <a:solidFill>
                  <a:srgbClr val="FF0000"/>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1" name="Rectangle 10"/>
          <p:cNvSpPr/>
          <p:nvPr userDrawn="1"/>
        </p:nvSpPr>
        <p:spPr>
          <a:xfrm>
            <a:off x="838200" y="3422821"/>
            <a:ext cx="6590271" cy="790832"/>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ctrTitle"/>
          </p:nvPr>
        </p:nvSpPr>
        <p:spPr>
          <a:xfrm>
            <a:off x="838200" y="3509317"/>
            <a:ext cx="6590271" cy="654908"/>
          </a:xfrm>
          <a:prstGeom prst="rect">
            <a:avLst/>
          </a:prstGeom>
        </p:spPr>
        <p:txBody>
          <a:bodyPr anchor="b">
            <a:normAutofit/>
          </a:bodyPr>
          <a:lstStyle>
            <a:lvl1pPr algn="ctr">
              <a:defRPr sz="4000">
                <a:solidFill>
                  <a:schemeClr val="bg1"/>
                </a:solidFill>
                <a:latin typeface="DejaVu Sans" panose="020B0603030804020204" pitchFamily="34" charset="0"/>
                <a:ea typeface="DejaVu Sans" panose="020B0603030804020204" pitchFamily="34" charset="0"/>
                <a:cs typeface="DejaVu Sans" panose="020B0603030804020204" pitchFamily="34" charset="0"/>
              </a:defRPr>
            </a:lvl1pPr>
          </a:lstStyle>
          <a:p>
            <a:r>
              <a:rPr lang="fr-FR"/>
              <a:t>Modifiez le style du titre</a:t>
            </a: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8701" y="3688878"/>
            <a:ext cx="2508875" cy="1136822"/>
          </a:xfrm>
          <a:prstGeom prst="rect">
            <a:avLst/>
          </a:prstGeom>
        </p:spPr>
      </p:pic>
      <p:sp>
        <p:nvSpPr>
          <p:cNvPr id="14" name="ZoneTexte 13"/>
          <p:cNvSpPr txBox="1"/>
          <p:nvPr userDrawn="1"/>
        </p:nvSpPr>
        <p:spPr>
          <a:xfrm>
            <a:off x="9338701" y="4843090"/>
            <a:ext cx="2508875" cy="338554"/>
          </a:xfrm>
          <a:prstGeom prst="rect">
            <a:avLst/>
          </a:prstGeom>
          <a:noFill/>
        </p:spPr>
        <p:txBody>
          <a:bodyPr wrap="square" rtlCol="0">
            <a:spAutoFit/>
          </a:bodyPr>
          <a:lstStyle/>
          <a:p>
            <a:pPr algn="ctr"/>
            <a:r>
              <a:rPr lang="fr-FR" sz="16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spTree>
    <p:extLst>
      <p:ext uri="{BB962C8B-B14F-4D97-AF65-F5344CB8AC3E}">
        <p14:creationId xmlns:p14="http://schemas.microsoft.com/office/powerpoint/2010/main" val="54058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838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993557"/>
            <a:ext cx="5181600" cy="4183406"/>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numéro de diapositive 10">
            <a:extLst>
              <a:ext uri="{FF2B5EF4-FFF2-40B4-BE49-F238E27FC236}">
                <a16:creationId xmlns:a16="http://schemas.microsoft.com/office/drawing/2014/main" id="{294B2716-0AF0-3642-2FCF-50C301C8855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2" name="Image 11">
            <a:extLst>
              <a:ext uri="{FF2B5EF4-FFF2-40B4-BE49-F238E27FC236}">
                <a16:creationId xmlns:a16="http://schemas.microsoft.com/office/drawing/2014/main" id="{B5916899-8D61-39AF-668D-CB28C22760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3" name="Image 12">
            <a:extLst>
              <a:ext uri="{FF2B5EF4-FFF2-40B4-BE49-F238E27FC236}">
                <a16:creationId xmlns:a16="http://schemas.microsoft.com/office/drawing/2014/main" id="{0652E4CE-CD56-6BF9-68DD-F0F42EBF36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5" name="Sous-titre 2">
            <a:extLst>
              <a:ext uri="{FF2B5EF4-FFF2-40B4-BE49-F238E27FC236}">
                <a16:creationId xmlns:a16="http://schemas.microsoft.com/office/drawing/2014/main" id="{8C1F23CD-E5A4-92A1-CCB9-43235CE84D5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Titre 15">
            <a:extLst>
              <a:ext uri="{FF2B5EF4-FFF2-40B4-BE49-F238E27FC236}">
                <a16:creationId xmlns:a16="http://schemas.microsoft.com/office/drawing/2014/main" id="{B5AE0614-1119-132B-09D1-92C14F0BE16C}"/>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9386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8" y="1993557"/>
            <a:ext cx="5157787"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993557"/>
            <a:ext cx="5183188" cy="511518"/>
          </a:xfrm>
        </p:spPr>
        <p:txBody>
          <a:bodyPr anchor="b"/>
          <a:lstStyle>
            <a:lvl1pPr marL="0" indent="0" algn="jus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lvl1pPr algn="just">
              <a:defRPr/>
            </a:lvl1pPr>
            <a:lvl2pPr algn="just">
              <a:defRPr/>
            </a:lvl2pPr>
            <a:lvl3pPr algn="just">
              <a:defRPr/>
            </a:lvl3pPr>
            <a:lvl4pPr algn="just">
              <a:defRPr/>
            </a:lvl4pPr>
            <a:lvl5pPr algn="just">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3" name="Espace réservé du numéro de diapositive 12">
            <a:extLst>
              <a:ext uri="{FF2B5EF4-FFF2-40B4-BE49-F238E27FC236}">
                <a16:creationId xmlns:a16="http://schemas.microsoft.com/office/drawing/2014/main" id="{894A08B9-FA0F-C21E-3E7F-585A2854A11B}"/>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4" name="Image 13">
            <a:extLst>
              <a:ext uri="{FF2B5EF4-FFF2-40B4-BE49-F238E27FC236}">
                <a16:creationId xmlns:a16="http://schemas.microsoft.com/office/drawing/2014/main" id="{997608C6-F3D4-45DE-4D8F-123D949DCB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1940"/>
          <a:stretch/>
        </p:blipFill>
        <p:spPr>
          <a:xfrm>
            <a:off x="11551197" y="4908883"/>
            <a:ext cx="643500" cy="1698859"/>
          </a:xfrm>
          <a:prstGeom prst="rect">
            <a:avLst/>
          </a:prstGeom>
        </p:spPr>
      </p:pic>
      <p:pic>
        <p:nvPicPr>
          <p:cNvPr id="15" name="Image 14">
            <a:extLst>
              <a:ext uri="{FF2B5EF4-FFF2-40B4-BE49-F238E27FC236}">
                <a16:creationId xmlns:a16="http://schemas.microsoft.com/office/drawing/2014/main" id="{9B1BB9FD-C6EC-B4C3-75D9-1D135A6B14D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65869"/>
          <a:stretch/>
        </p:blipFill>
        <p:spPr>
          <a:xfrm>
            <a:off x="9868167" y="6098970"/>
            <a:ext cx="2225038" cy="763076"/>
          </a:xfrm>
          <a:prstGeom prst="rect">
            <a:avLst/>
          </a:prstGeom>
        </p:spPr>
      </p:pic>
      <p:sp>
        <p:nvSpPr>
          <p:cNvPr id="16" name="Titre 15">
            <a:extLst>
              <a:ext uri="{FF2B5EF4-FFF2-40B4-BE49-F238E27FC236}">
                <a16:creationId xmlns:a16="http://schemas.microsoft.com/office/drawing/2014/main" id="{499BE8DC-AD08-6CE9-CCDB-64E1A6EB9DAB}"/>
              </a:ext>
            </a:extLst>
          </p:cNvPr>
          <p:cNvSpPr>
            <a:spLocks noGrp="1"/>
          </p:cNvSpPr>
          <p:nvPr>
            <p:ph type="title"/>
          </p:nvPr>
        </p:nvSpPr>
        <p:spPr/>
        <p:txBody>
          <a:bodyPr/>
          <a:lstStyle/>
          <a:p>
            <a:r>
              <a:rPr lang="fr-FR"/>
              <a:t>Modifiez le style du titre</a:t>
            </a:r>
          </a:p>
        </p:txBody>
      </p:sp>
      <p:sp>
        <p:nvSpPr>
          <p:cNvPr id="17" name="Sous-titre 2">
            <a:extLst>
              <a:ext uri="{FF2B5EF4-FFF2-40B4-BE49-F238E27FC236}">
                <a16:creationId xmlns:a16="http://schemas.microsoft.com/office/drawing/2014/main" id="{3FBC0569-2EBD-52EF-180B-DCC9BDB1E45A}"/>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9049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26FF23-0957-2075-46BE-90960D159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8550"/>
          <a:stretch/>
        </p:blipFill>
        <p:spPr>
          <a:xfrm>
            <a:off x="9059645" y="5280823"/>
            <a:ext cx="2225038" cy="1577177"/>
          </a:xfrm>
          <a:prstGeom prst="rect">
            <a:avLst/>
          </a:prstGeom>
        </p:spPr>
      </p:pic>
      <p:pic>
        <p:nvPicPr>
          <p:cNvPr id="10" name="Image 9">
            <a:extLst>
              <a:ext uri="{FF2B5EF4-FFF2-40B4-BE49-F238E27FC236}">
                <a16:creationId xmlns:a16="http://schemas.microsoft.com/office/drawing/2014/main" id="{DE053886-A24E-E574-9627-453423C973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65849" b="36439"/>
          <a:stretch/>
        </p:blipFill>
        <p:spPr>
          <a:xfrm>
            <a:off x="11434816" y="5441004"/>
            <a:ext cx="759881" cy="1421042"/>
          </a:xfrm>
          <a:prstGeom prst="rect">
            <a:avLst/>
          </a:prstGeom>
        </p:spPr>
      </p:pic>
      <p:sp>
        <p:nvSpPr>
          <p:cNvPr id="9" name="Espace réservé du numéro de diapositive 8">
            <a:extLst>
              <a:ext uri="{FF2B5EF4-FFF2-40B4-BE49-F238E27FC236}">
                <a16:creationId xmlns:a16="http://schemas.microsoft.com/office/drawing/2014/main" id="{63505406-F225-A3FA-A1B6-EF534E0AC12A}"/>
              </a:ext>
            </a:extLst>
          </p:cNvPr>
          <p:cNvSpPr>
            <a:spLocks noGrp="1"/>
          </p:cNvSpPr>
          <p:nvPr>
            <p:ph type="sldNum" sz="quarter" idx="10"/>
          </p:nvPr>
        </p:nvSpPr>
        <p:spPr/>
        <p:txBody>
          <a:bodyPr/>
          <a:lstStyle/>
          <a:p>
            <a:fld id="{07BBA289-C7AD-49A4-B28C-D3389E1EE99E}" type="slidenum">
              <a:rPr lang="fr-FR" smtClean="0"/>
              <a:pPr/>
              <a:t>‹N°›</a:t>
            </a:fld>
            <a:endParaRPr lang="fr-FR"/>
          </a:p>
        </p:txBody>
      </p:sp>
      <p:pic>
        <p:nvPicPr>
          <p:cNvPr id="11" name="Image 10">
            <a:extLst>
              <a:ext uri="{FF2B5EF4-FFF2-40B4-BE49-F238E27FC236}">
                <a16:creationId xmlns:a16="http://schemas.microsoft.com/office/drawing/2014/main" id="{01296C52-74C7-E199-68AE-6A6438138F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6356"/>
          <a:stretch/>
        </p:blipFill>
        <p:spPr>
          <a:xfrm>
            <a:off x="9827921" y="2305292"/>
            <a:ext cx="2364079" cy="3229194"/>
          </a:xfrm>
          <a:prstGeom prst="rect">
            <a:avLst/>
          </a:prstGeom>
        </p:spPr>
      </p:pic>
      <p:sp>
        <p:nvSpPr>
          <p:cNvPr id="13" name="Sous-titre 2">
            <a:extLst>
              <a:ext uri="{FF2B5EF4-FFF2-40B4-BE49-F238E27FC236}">
                <a16:creationId xmlns:a16="http://schemas.microsoft.com/office/drawing/2014/main" id="{0559AC40-6BFB-250A-0B27-895E2474EFC2}"/>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4" name="Titre 13">
            <a:extLst>
              <a:ext uri="{FF2B5EF4-FFF2-40B4-BE49-F238E27FC236}">
                <a16:creationId xmlns:a16="http://schemas.microsoft.com/office/drawing/2014/main" id="{7A68FFB1-5318-3A7B-708C-FC1F072600E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3512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FAD6C65E-04CC-E9EB-C88C-5AAC43360473}"/>
              </a:ext>
            </a:extLst>
          </p:cNvPr>
          <p:cNvSpPr>
            <a:spLocks noGrp="1"/>
          </p:cNvSpPr>
          <p:nvPr>
            <p:ph type="sldNum" sz="quarter" idx="10"/>
          </p:nvPr>
        </p:nvSpPr>
        <p:spPr/>
        <p:txBody>
          <a:bodyPr/>
          <a:lstStyle/>
          <a:p>
            <a:fld id="{07BBA289-C7AD-49A4-B28C-D3389E1EE99E}" type="slidenum">
              <a:rPr lang="fr-FR" smtClean="0"/>
              <a:pPr/>
              <a:t>‹N°›</a:t>
            </a:fld>
            <a:endParaRPr lang="fr-FR"/>
          </a:p>
        </p:txBody>
      </p:sp>
      <p:sp>
        <p:nvSpPr>
          <p:cNvPr id="9" name="Titre 8">
            <a:extLst>
              <a:ext uri="{FF2B5EF4-FFF2-40B4-BE49-F238E27FC236}">
                <a16:creationId xmlns:a16="http://schemas.microsoft.com/office/drawing/2014/main" id="{7C8C5DED-66C9-528B-2CE5-9F2D227796E3}"/>
              </a:ext>
            </a:extLst>
          </p:cNvPr>
          <p:cNvSpPr>
            <a:spLocks noGrp="1"/>
          </p:cNvSpPr>
          <p:nvPr>
            <p:ph type="title"/>
          </p:nvPr>
        </p:nvSpPr>
        <p:spPr/>
        <p:txBody>
          <a:bodyPr/>
          <a:lstStyle/>
          <a:p>
            <a:r>
              <a:rPr lang="fr-FR"/>
              <a:t>Modifiez le style du titre</a:t>
            </a:r>
          </a:p>
        </p:txBody>
      </p:sp>
      <p:sp>
        <p:nvSpPr>
          <p:cNvPr id="10" name="Sous-titre 2">
            <a:extLst>
              <a:ext uri="{FF2B5EF4-FFF2-40B4-BE49-F238E27FC236}">
                <a16:creationId xmlns:a16="http://schemas.microsoft.com/office/drawing/2014/main" id="{B39B00A2-4EEF-6777-ED43-CD4CD91524C6}"/>
              </a:ext>
            </a:extLst>
          </p:cNvPr>
          <p:cNvSpPr>
            <a:spLocks noGrp="1"/>
          </p:cNvSpPr>
          <p:nvPr>
            <p:ph type="subTitle" idx="13"/>
          </p:nvPr>
        </p:nvSpPr>
        <p:spPr>
          <a:xfrm>
            <a:off x="838200" y="1284186"/>
            <a:ext cx="9144000" cy="477795"/>
          </a:xfrm>
        </p:spPr>
        <p:txBody>
          <a:bodyPr/>
          <a:lstStyle>
            <a:lvl1pPr marL="0" indent="0" algn="l">
              <a:buNone/>
              <a:defRPr sz="2400" b="0">
                <a:solidFill>
                  <a:schemeClr val="bg2">
                    <a:lumMod val="50000"/>
                  </a:schemeClr>
                </a:solidFill>
                <a:latin typeface="DejaVu Sans" panose="020B0603030804020204" pitchFamily="34" charset="0"/>
                <a:ea typeface="DejaVu Sans" panose="020B0603030804020204" pitchFamily="34" charset="0"/>
                <a:cs typeface="DejaVu Sans" panose="020B0603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3378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lgn="just">
              <a:defRPr sz="3200"/>
            </a:lvl1pPr>
            <a:lvl2pPr algn="just">
              <a:defRPr sz="2800"/>
            </a:lvl2pPr>
            <a:lvl3pPr algn="just">
              <a:defRPr sz="2400"/>
            </a:lvl3pPr>
            <a:lvl4pPr algn="just">
              <a:defRPr sz="2000"/>
            </a:lvl4pPr>
            <a:lvl5pPr algn="just">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C6CF027C-4E6C-7317-9E18-9C5BB1AFE75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346953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350700"/>
            <a:ext cx="3932237" cy="3518288"/>
          </a:xfrm>
        </p:spPr>
        <p:txBody>
          <a:bodyPr/>
          <a:lstStyle>
            <a:lvl1pPr marL="0" indent="0" algn="jus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cxnSp>
        <p:nvCxnSpPr>
          <p:cNvPr id="10" name="Connecteur droit 9"/>
          <p:cNvCxnSpPr/>
          <p:nvPr userDrawn="1"/>
        </p:nvCxnSpPr>
        <p:spPr>
          <a:xfrm>
            <a:off x="838200" y="2057400"/>
            <a:ext cx="39338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Espace réservé du numéro de diapositive 10">
            <a:extLst>
              <a:ext uri="{FF2B5EF4-FFF2-40B4-BE49-F238E27FC236}">
                <a16:creationId xmlns:a16="http://schemas.microsoft.com/office/drawing/2014/main" id="{B72FFEB1-91B3-320A-EABF-4F97BDD33A07}"/>
              </a:ext>
            </a:extLst>
          </p:cNvPr>
          <p:cNvSpPr>
            <a:spLocks noGrp="1"/>
          </p:cNvSpPr>
          <p:nvPr>
            <p:ph type="sldNum" sz="quarter" idx="10"/>
          </p:nvPr>
        </p:nvSpPr>
        <p:spPr/>
        <p:txBody>
          <a:bodyPr/>
          <a:lstStyle/>
          <a:p>
            <a:fld id="{07BBA289-C7AD-49A4-B28C-D3389E1EE99E}" type="slidenum">
              <a:rPr lang="fr-FR" smtClean="0"/>
              <a:pPr/>
              <a:t>‹N°›</a:t>
            </a:fld>
            <a:endParaRPr lang="fr-FR"/>
          </a:p>
        </p:txBody>
      </p:sp>
    </p:spTree>
    <p:extLst>
      <p:ext uri="{BB962C8B-B14F-4D97-AF65-F5344CB8AC3E}">
        <p14:creationId xmlns:p14="http://schemas.microsoft.com/office/powerpoint/2010/main" val="29769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2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fld id="{07BBA289-C7AD-49A4-B28C-D3389E1EE99E}" type="slidenum">
              <a:rPr lang="fr-FR" smtClean="0"/>
              <a:pPr/>
              <a:t>‹N°›</a:t>
            </a:fld>
            <a:endParaRPr lang="fr-FR"/>
          </a:p>
        </p:txBody>
      </p:sp>
      <p:sp>
        <p:nvSpPr>
          <p:cNvPr id="8" name="Rectangle 7"/>
          <p:cNvSpPr/>
          <p:nvPr userDrawn="1"/>
        </p:nvSpPr>
        <p:spPr>
          <a:xfrm>
            <a:off x="0" y="772533"/>
            <a:ext cx="510746" cy="510746"/>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55114E5D-A085-F892-7E3F-F7D019937123}"/>
              </a:ext>
            </a:extLst>
          </p:cNvPr>
          <p:cNvGrpSpPr/>
          <p:nvPr userDrawn="1"/>
        </p:nvGrpSpPr>
        <p:grpSpPr>
          <a:xfrm>
            <a:off x="773548" y="6206361"/>
            <a:ext cx="1156855" cy="665103"/>
            <a:chOff x="773548" y="6192898"/>
            <a:chExt cx="1156855" cy="665103"/>
          </a:xfrm>
        </p:grpSpPr>
        <p:pic>
          <p:nvPicPr>
            <p:cNvPr id="7" name="Image 6">
              <a:extLst>
                <a:ext uri="{FF2B5EF4-FFF2-40B4-BE49-F238E27FC236}">
                  <a16:creationId xmlns:a16="http://schemas.microsoft.com/office/drawing/2014/main" id="{52328EDF-2381-F1B0-16A6-3BE1263FCB7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192898"/>
              <a:ext cx="1030680" cy="467022"/>
            </a:xfrm>
            <a:prstGeom prst="rect">
              <a:avLst/>
            </a:prstGeom>
          </p:spPr>
        </p:pic>
        <p:sp>
          <p:nvSpPr>
            <p:cNvPr id="9" name="ZoneTexte 8">
              <a:extLst>
                <a:ext uri="{FF2B5EF4-FFF2-40B4-BE49-F238E27FC236}">
                  <a16:creationId xmlns:a16="http://schemas.microsoft.com/office/drawing/2014/main" id="{4F0BF075-C916-7B39-D8D9-223F6BB1BD67}"/>
                </a:ext>
              </a:extLst>
            </p:cNvPr>
            <p:cNvSpPr txBox="1"/>
            <p:nvPr userDrawn="1"/>
          </p:nvSpPr>
          <p:spPr>
            <a:xfrm>
              <a:off x="773548" y="6611780"/>
              <a:ext cx="1156855" cy="246221"/>
            </a:xfrm>
            <a:prstGeom prst="rect">
              <a:avLst/>
            </a:prstGeom>
            <a:noFill/>
          </p:spPr>
          <p:txBody>
            <a:bodyPr wrap="square" rtlCol="0">
              <a:spAutoFit/>
            </a:bodyPr>
            <a:lstStyle/>
            <a:p>
              <a:pPr algn="ctr"/>
              <a:r>
                <a:rPr lang="fr-FR" sz="1000" b="1">
                  <a:solidFill>
                    <a:srgbClr val="E30613"/>
                  </a:solidFill>
                  <a:latin typeface="DejaVu Sans" panose="020B0603030804020204" pitchFamily="34" charset="0"/>
                  <a:ea typeface="DejaVu Sans" panose="020B0603030804020204" pitchFamily="34" charset="0"/>
                  <a:cs typeface="DejaVu Sans" panose="020B0603030804020204" pitchFamily="34" charset="0"/>
                </a:rPr>
                <a:t>www.pok.fr</a:t>
              </a:r>
            </a:p>
          </p:txBody>
        </p:sp>
      </p:grpSp>
      <p:cxnSp>
        <p:nvCxnSpPr>
          <p:cNvPr id="17" name="Connecteur droit 16">
            <a:extLst>
              <a:ext uri="{FF2B5EF4-FFF2-40B4-BE49-F238E27FC236}">
                <a16:creationId xmlns:a16="http://schemas.microsoft.com/office/drawing/2014/main" id="{2CF34CD2-1090-47ED-519B-3544A2E11417}"/>
              </a:ext>
            </a:extLst>
          </p:cNvPr>
          <p:cNvCxnSpPr/>
          <p:nvPr userDrawn="1"/>
        </p:nvCxnSpPr>
        <p:spPr>
          <a:xfrm>
            <a:off x="838200" y="1216026"/>
            <a:ext cx="10515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itre 10">
            <a:extLst>
              <a:ext uri="{FF2B5EF4-FFF2-40B4-BE49-F238E27FC236}">
                <a16:creationId xmlns:a16="http://schemas.microsoft.com/office/drawing/2014/main" id="{89C8933B-347C-2BC9-0174-31D206AF907C}"/>
              </a:ext>
            </a:extLst>
          </p:cNvPr>
          <p:cNvSpPr txBox="1">
            <a:spLocks/>
          </p:cNvSpPr>
          <p:nvPr userDrawn="1"/>
        </p:nvSpPr>
        <p:spPr>
          <a:xfrm>
            <a:off x="838200" y="1349871"/>
            <a:ext cx="5010150" cy="36452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a:lstStyle>
          <a:p>
            <a:endParaRPr lang="fr-FR"/>
          </a:p>
        </p:txBody>
      </p:sp>
      <p:sp>
        <p:nvSpPr>
          <p:cNvPr id="19" name="Espace réservé du titre 18">
            <a:extLst>
              <a:ext uri="{FF2B5EF4-FFF2-40B4-BE49-F238E27FC236}">
                <a16:creationId xmlns:a16="http://schemas.microsoft.com/office/drawing/2014/main" id="{28CDFCED-4860-00E9-C26E-22CD435A58B8}"/>
              </a:ext>
            </a:extLst>
          </p:cNvPr>
          <p:cNvSpPr>
            <a:spLocks noGrp="1"/>
          </p:cNvSpPr>
          <p:nvPr>
            <p:ph type="title"/>
          </p:nvPr>
        </p:nvSpPr>
        <p:spPr>
          <a:xfrm>
            <a:off x="838200" y="365126"/>
            <a:ext cx="10515600" cy="739672"/>
          </a:xfrm>
          <a:prstGeom prst="rect">
            <a:avLst/>
          </a:prstGeom>
        </p:spPr>
        <p:txBody>
          <a:bodyPr vert="horz" lIns="91440" tIns="45720" rIns="91440" bIns="45720" rtlCol="0" anchor="ctr">
            <a:normAutofit/>
          </a:bodyPr>
          <a:lstStyle/>
          <a:p>
            <a:r>
              <a:rPr lang="fr-FR"/>
              <a:t>Modifiez le style du titre</a:t>
            </a:r>
          </a:p>
        </p:txBody>
      </p:sp>
    </p:spTree>
    <p:extLst>
      <p:ext uri="{BB962C8B-B14F-4D97-AF65-F5344CB8AC3E}">
        <p14:creationId xmlns:p14="http://schemas.microsoft.com/office/powerpoint/2010/main" val="380080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lumMod val="65000"/>
            </a:schemeClr>
          </a:solidFill>
          <a:latin typeface="DejaVu Sans" panose="020B0603030804020204" pitchFamily="34" charset="0"/>
          <a:ea typeface="DejaVu Sans" panose="020B0603030804020204" pitchFamily="34" charset="0"/>
          <a:cs typeface="DejaVu Sans" panose="020B0603030804020204" pitchFamily="34"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DejaVu Sans" panose="020B0603030804020204"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6.png"/><Relationship Id="rId5" Type="http://schemas.openxmlformats.org/officeDocument/2006/relationships/image" Target="../media/image7.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6.png"/><Relationship Id="rId5" Type="http://schemas.openxmlformats.org/officeDocument/2006/relationships/image" Target="../media/image10.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11791" y="2010591"/>
            <a:ext cx="6927191" cy="654908"/>
          </a:xfrm>
        </p:spPr>
        <p:txBody>
          <a:bodyPr>
            <a:noAutofit/>
          </a:bodyPr>
          <a:lstStyle/>
          <a:p>
            <a:r>
              <a:rPr lang="fr-FR" sz="2800"/>
              <a:t>L’ordonnancement</a:t>
            </a:r>
          </a:p>
        </p:txBody>
      </p:sp>
      <p:sp>
        <p:nvSpPr>
          <p:cNvPr id="5" name="Sous-titre 4">
            <a:extLst>
              <a:ext uri="{FF2B5EF4-FFF2-40B4-BE49-F238E27FC236}">
                <a16:creationId xmlns:a16="http://schemas.microsoft.com/office/drawing/2014/main" id="{FA0BC0DA-091A-40A9-2B34-7037B87E487D}"/>
              </a:ext>
            </a:extLst>
          </p:cNvPr>
          <p:cNvSpPr>
            <a:spLocks noGrp="1"/>
          </p:cNvSpPr>
          <p:nvPr>
            <p:ph type="subTitle" idx="1"/>
          </p:nvPr>
        </p:nvSpPr>
        <p:spPr/>
        <p:txBody>
          <a:bodyPr vert="horz" lIns="91440" tIns="45720" rIns="91440" bIns="45720" rtlCol="0" anchor="t">
            <a:normAutofit fontScale="85000" lnSpcReduction="10000"/>
          </a:bodyPr>
          <a:lstStyle/>
          <a:p>
            <a:r>
              <a:rPr lang="fr-FR">
                <a:latin typeface="DejaVu Sans"/>
              </a:rPr>
              <a:t>Mieux comprendre l'ordonnancement en milieu industriel</a:t>
            </a:r>
            <a:endParaRPr lang="fr-FR"/>
          </a:p>
        </p:txBody>
      </p:sp>
    </p:spTree>
    <p:extLst>
      <p:ext uri="{BB962C8B-B14F-4D97-AF65-F5344CB8AC3E}">
        <p14:creationId xmlns:p14="http://schemas.microsoft.com/office/powerpoint/2010/main" val="297668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1E8944E7-DFC2-FC53-00D9-07A42A0AE10F}"/>
              </a:ext>
            </a:extLst>
          </p:cNvPr>
          <p:cNvSpPr>
            <a:spLocks noGrp="1"/>
          </p:cNvSpPr>
          <p:nvPr>
            <p:ph type="sldNum" sz="quarter" idx="12"/>
          </p:nvPr>
        </p:nvSpPr>
        <p:spPr/>
        <p:txBody>
          <a:bodyPr/>
          <a:lstStyle/>
          <a:p>
            <a:fld id="{07BBA289-C7AD-49A4-B28C-D3389E1EE99E}" type="slidenum">
              <a:rPr lang="fr-FR" smtClean="0"/>
              <a:t>2</a:t>
            </a:fld>
            <a:endParaRPr lang="fr-FR"/>
          </a:p>
        </p:txBody>
      </p:sp>
      <p:sp>
        <p:nvSpPr>
          <p:cNvPr id="5" name="Titre 4">
            <a:extLst>
              <a:ext uri="{FF2B5EF4-FFF2-40B4-BE49-F238E27FC236}">
                <a16:creationId xmlns:a16="http://schemas.microsoft.com/office/drawing/2014/main" id="{D7DE8FD9-2AAE-6C34-F91A-4E8EB371F615}"/>
              </a:ext>
            </a:extLst>
          </p:cNvPr>
          <p:cNvSpPr>
            <a:spLocks noGrp="1"/>
          </p:cNvSpPr>
          <p:nvPr>
            <p:ph type="title"/>
          </p:nvPr>
        </p:nvSpPr>
        <p:spPr/>
        <p:txBody>
          <a:bodyPr/>
          <a:lstStyle/>
          <a:p>
            <a:r>
              <a:rPr lang="fr-FR"/>
              <a:t>Définitions</a:t>
            </a:r>
          </a:p>
        </p:txBody>
      </p:sp>
      <p:sp>
        <p:nvSpPr>
          <p:cNvPr id="2" name="ZoneTexte 1">
            <a:extLst>
              <a:ext uri="{FF2B5EF4-FFF2-40B4-BE49-F238E27FC236}">
                <a16:creationId xmlns:a16="http://schemas.microsoft.com/office/drawing/2014/main" id="{D276CD84-9F6E-7168-78AF-AE1E2614ED34}"/>
              </a:ext>
            </a:extLst>
          </p:cNvPr>
          <p:cNvSpPr txBox="1"/>
          <p:nvPr/>
        </p:nvSpPr>
        <p:spPr>
          <a:xfrm>
            <a:off x="1574677" y="2227778"/>
            <a:ext cx="9042646" cy="3416320"/>
          </a:xfrm>
          <a:prstGeom prst="rect">
            <a:avLst/>
          </a:prstGeom>
          <a:noFill/>
        </p:spPr>
        <p:txBody>
          <a:bodyPr wrap="square" rtlCol="0">
            <a:spAutoFit/>
          </a:bodyPr>
          <a:lstStyle/>
          <a:p>
            <a:endParaRPr lang="fr-FR" b="1"/>
          </a:p>
          <a:p>
            <a:endParaRPr lang="fr-FR" b="1"/>
          </a:p>
          <a:p>
            <a:r>
              <a:rPr lang="fr-FR" b="1"/>
              <a:t>« l’organisation, agencement méthodique des différents éléments d’un ensemble, des diverses phases d’une fabrication » </a:t>
            </a:r>
          </a:p>
          <a:p>
            <a:endParaRPr lang="fr-FR" b="1"/>
          </a:p>
          <a:p>
            <a:endParaRPr lang="fr-FR" b="1"/>
          </a:p>
          <a:p>
            <a:endParaRPr lang="fr-FR" b="1"/>
          </a:p>
          <a:p>
            <a:endParaRPr lang="fr-FR" b="1"/>
          </a:p>
          <a:p>
            <a:endParaRPr lang="fr-FR" b="1"/>
          </a:p>
          <a:p>
            <a:endParaRPr lang="fr-FR" b="1"/>
          </a:p>
          <a:p>
            <a:r>
              <a:rPr lang="fr-FR" b="1"/>
              <a:t>« action de planifier, organiser à l’avance son temps; ses activités selon un certain plan »</a:t>
            </a:r>
          </a:p>
          <a:p>
            <a:endParaRPr lang="fr-FR"/>
          </a:p>
        </p:txBody>
      </p:sp>
      <p:sp>
        <p:nvSpPr>
          <p:cNvPr id="4" name="ZoneTexte 3">
            <a:extLst>
              <a:ext uri="{FF2B5EF4-FFF2-40B4-BE49-F238E27FC236}">
                <a16:creationId xmlns:a16="http://schemas.microsoft.com/office/drawing/2014/main" id="{01C815B4-4C20-E8C0-B93F-E16D44094D9B}"/>
              </a:ext>
            </a:extLst>
          </p:cNvPr>
          <p:cNvSpPr txBox="1"/>
          <p:nvPr/>
        </p:nvSpPr>
        <p:spPr>
          <a:xfrm>
            <a:off x="4297680" y="1737360"/>
            <a:ext cx="2499360" cy="400110"/>
          </a:xfrm>
          <a:prstGeom prst="rect">
            <a:avLst/>
          </a:prstGeom>
          <a:noFill/>
        </p:spPr>
        <p:txBody>
          <a:bodyPr wrap="square" rtlCol="0">
            <a:spAutoFit/>
          </a:bodyPr>
          <a:lstStyle/>
          <a:p>
            <a:r>
              <a:rPr lang="fr-FR" sz="2000" b="1">
                <a:solidFill>
                  <a:srgbClr val="FF0000"/>
                </a:solidFill>
              </a:rPr>
              <a:t>ORDONNANCEMENT</a:t>
            </a:r>
          </a:p>
        </p:txBody>
      </p:sp>
      <p:sp>
        <p:nvSpPr>
          <p:cNvPr id="6" name="ZoneTexte 5">
            <a:extLst>
              <a:ext uri="{FF2B5EF4-FFF2-40B4-BE49-F238E27FC236}">
                <a16:creationId xmlns:a16="http://schemas.microsoft.com/office/drawing/2014/main" id="{9679BF2D-303A-94CB-4DAC-EA317CE40142}"/>
              </a:ext>
            </a:extLst>
          </p:cNvPr>
          <p:cNvSpPr txBox="1"/>
          <p:nvPr/>
        </p:nvSpPr>
        <p:spPr>
          <a:xfrm>
            <a:off x="4572000" y="4118818"/>
            <a:ext cx="2362200" cy="400110"/>
          </a:xfrm>
          <a:prstGeom prst="rect">
            <a:avLst/>
          </a:prstGeom>
          <a:noFill/>
        </p:spPr>
        <p:txBody>
          <a:bodyPr wrap="square" rtlCol="0">
            <a:spAutoFit/>
          </a:bodyPr>
          <a:lstStyle/>
          <a:p>
            <a:r>
              <a:rPr lang="fr-FR" sz="2000" b="1">
                <a:solidFill>
                  <a:srgbClr val="FF0000"/>
                </a:solidFill>
              </a:rPr>
              <a:t>PLANIFICATION</a:t>
            </a:r>
          </a:p>
        </p:txBody>
      </p:sp>
      <p:pic>
        <p:nvPicPr>
          <p:cNvPr id="7" name="ttsmaker-file-2023-10-25-9-56-49">
            <a:hlinkClick r:id="" action="ppaction://media"/>
            <a:extLst>
              <a:ext uri="{FF2B5EF4-FFF2-40B4-BE49-F238E27FC236}">
                <a16:creationId xmlns:a16="http://schemas.microsoft.com/office/drawing/2014/main" id="{A2CD9DEF-5A1C-3EED-2DA3-B0E9D12E95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110133" y="3402538"/>
            <a:ext cx="609600" cy="609600"/>
          </a:xfrm>
          <a:prstGeom prst="rect">
            <a:avLst/>
          </a:prstGeom>
        </p:spPr>
      </p:pic>
    </p:spTree>
    <p:extLst>
      <p:ext uri="{BB962C8B-B14F-4D97-AF65-F5344CB8AC3E}">
        <p14:creationId xmlns:p14="http://schemas.microsoft.com/office/powerpoint/2010/main" val="13360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152"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081558-C9EF-39A4-BD87-A365EF9DC769}"/>
              </a:ext>
            </a:extLst>
          </p:cNvPr>
          <p:cNvSpPr>
            <a:spLocks noGrp="1"/>
          </p:cNvSpPr>
          <p:nvPr>
            <p:ph type="sldNum" sz="quarter" idx="10"/>
          </p:nvPr>
        </p:nvSpPr>
        <p:spPr/>
        <p:txBody>
          <a:bodyPr/>
          <a:lstStyle/>
          <a:p>
            <a:fld id="{07BBA289-C7AD-49A4-B28C-D3389E1EE99E}" type="slidenum">
              <a:rPr lang="fr-FR" smtClean="0"/>
              <a:pPr/>
              <a:t>3</a:t>
            </a:fld>
            <a:endParaRPr lang="fr-FR"/>
          </a:p>
        </p:txBody>
      </p:sp>
      <p:sp>
        <p:nvSpPr>
          <p:cNvPr id="5" name="Titre 3">
            <a:extLst>
              <a:ext uri="{FF2B5EF4-FFF2-40B4-BE49-F238E27FC236}">
                <a16:creationId xmlns:a16="http://schemas.microsoft.com/office/drawing/2014/main" id="{81FE95E8-70FC-DB72-4061-4EC5BD0A4C2F}"/>
              </a:ext>
            </a:extLst>
          </p:cNvPr>
          <p:cNvSpPr>
            <a:spLocks noGrp="1"/>
          </p:cNvSpPr>
          <p:nvPr>
            <p:ph type="title"/>
          </p:nvPr>
        </p:nvSpPr>
        <p:spPr>
          <a:xfrm>
            <a:off x="903303" y="507169"/>
            <a:ext cx="11288697" cy="739672"/>
          </a:xfrm>
        </p:spPr>
        <p:txBody>
          <a:bodyPr>
            <a:noAutofit/>
          </a:bodyPr>
          <a:lstStyle/>
          <a:p>
            <a:r>
              <a:rPr lang="fr-FR" sz="3600">
                <a:solidFill>
                  <a:schemeClr val="bg2">
                    <a:lumMod val="75000"/>
                  </a:schemeClr>
                </a:solidFill>
              </a:rPr>
              <a:t>Dans le monde industriel</a:t>
            </a:r>
          </a:p>
        </p:txBody>
      </p:sp>
      <p:grpSp>
        <p:nvGrpSpPr>
          <p:cNvPr id="3" name="Groupe 2">
            <a:extLst>
              <a:ext uri="{FF2B5EF4-FFF2-40B4-BE49-F238E27FC236}">
                <a16:creationId xmlns:a16="http://schemas.microsoft.com/office/drawing/2014/main" id="{2D48EAC4-1520-40A3-CEE0-91FDE21D3AC5}"/>
              </a:ext>
            </a:extLst>
          </p:cNvPr>
          <p:cNvGrpSpPr/>
          <p:nvPr/>
        </p:nvGrpSpPr>
        <p:grpSpPr>
          <a:xfrm>
            <a:off x="1660964" y="1500365"/>
            <a:ext cx="8331680" cy="4504248"/>
            <a:chOff x="1301530" y="997159"/>
            <a:chExt cx="10287000" cy="5438775"/>
          </a:xfrm>
        </p:grpSpPr>
        <p:pic>
          <p:nvPicPr>
            <p:cNvPr id="12" name="Image 11" descr="Une image contenant texte, capture d’écran, diagramme, Plan&#10;&#10;Description générée automatiquement">
              <a:extLst>
                <a:ext uri="{FF2B5EF4-FFF2-40B4-BE49-F238E27FC236}">
                  <a16:creationId xmlns:a16="http://schemas.microsoft.com/office/drawing/2014/main" id="{003CA741-962A-7E19-8659-378E88A3D4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1530" y="997159"/>
              <a:ext cx="10287000" cy="5438775"/>
            </a:xfrm>
            <a:prstGeom prst="rect">
              <a:avLst/>
            </a:prstGeom>
          </p:spPr>
        </p:pic>
        <p:sp>
          <p:nvSpPr>
            <p:cNvPr id="7" name="Rectangle 6">
              <a:extLst>
                <a:ext uri="{FF2B5EF4-FFF2-40B4-BE49-F238E27FC236}">
                  <a16:creationId xmlns:a16="http://schemas.microsoft.com/office/drawing/2014/main" id="{90FAB276-CB51-23F4-431E-43AE5843BBA8}"/>
                </a:ext>
              </a:extLst>
            </p:cNvPr>
            <p:cNvSpPr/>
            <p:nvPr/>
          </p:nvSpPr>
          <p:spPr>
            <a:xfrm>
              <a:off x="4293194" y="1443072"/>
              <a:ext cx="2797562" cy="584775"/>
            </a:xfrm>
            <a:prstGeom prst="rect">
              <a:avLst/>
            </a:prstGeom>
            <a:noFill/>
          </p:spPr>
          <p:txBody>
            <a:bodyPr wrap="none" lIns="91440" tIns="45720" rIns="91440" bIns="45720">
              <a:spAutoFit/>
            </a:bodyPr>
            <a:lstStyle/>
            <a:p>
              <a:pPr algn="ctr"/>
              <a:r>
                <a:rPr lang="fr-FR" sz="32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PLANIFICATION</a:t>
              </a:r>
            </a:p>
          </p:txBody>
        </p:sp>
        <p:sp>
          <p:nvSpPr>
            <p:cNvPr id="8" name="Rectangle 7">
              <a:extLst>
                <a:ext uri="{FF2B5EF4-FFF2-40B4-BE49-F238E27FC236}">
                  <a16:creationId xmlns:a16="http://schemas.microsoft.com/office/drawing/2014/main" id="{6D665799-30AF-77CC-AAB5-5082D6500E2F}"/>
                </a:ext>
              </a:extLst>
            </p:cNvPr>
            <p:cNvSpPr/>
            <p:nvPr/>
          </p:nvSpPr>
          <p:spPr>
            <a:xfrm>
              <a:off x="3610261" y="4071775"/>
              <a:ext cx="3741730" cy="584775"/>
            </a:xfrm>
            <a:prstGeom prst="rect">
              <a:avLst/>
            </a:prstGeom>
            <a:noFill/>
          </p:spPr>
          <p:txBody>
            <a:bodyPr wrap="none" lIns="91440" tIns="45720" rIns="91440" bIns="45720">
              <a:spAutoFit/>
            </a:bodyPr>
            <a:lstStyle/>
            <a:p>
              <a:pPr algn="ctr"/>
              <a:r>
                <a:rPr lang="fr-FR" sz="3200" b="1" cap="none" spc="0">
                  <a:ln w="22225">
                    <a:solidFill>
                      <a:schemeClr val="accent2"/>
                    </a:solidFill>
                    <a:prstDash val="solid"/>
                  </a:ln>
                  <a:solidFill>
                    <a:schemeClr val="accent2">
                      <a:lumMod val="40000"/>
                      <a:lumOff val="60000"/>
                    </a:schemeClr>
                  </a:solidFill>
                  <a:effectLst/>
                </a:rPr>
                <a:t>ORDONNANCEMENT</a:t>
              </a:r>
            </a:p>
          </p:txBody>
        </p:sp>
      </p:grpSp>
      <p:pic>
        <p:nvPicPr>
          <p:cNvPr id="13" name="ttsmaker-file-2023-10-25-10-7-58">
            <a:hlinkClick r:id="" action="ppaction://media"/>
            <a:extLst>
              <a:ext uri="{FF2B5EF4-FFF2-40B4-BE49-F238E27FC236}">
                <a16:creationId xmlns:a16="http://schemas.microsoft.com/office/drawing/2014/main" id="{D0E02423-1B14-11FE-E581-18DDA48B702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697868" y="5050856"/>
            <a:ext cx="609600" cy="609600"/>
          </a:xfrm>
          <a:prstGeom prst="rect">
            <a:avLst/>
          </a:prstGeom>
        </p:spPr>
      </p:pic>
    </p:spTree>
    <p:extLst>
      <p:ext uri="{BB962C8B-B14F-4D97-AF65-F5344CB8AC3E}">
        <p14:creationId xmlns:p14="http://schemas.microsoft.com/office/powerpoint/2010/main" val="363784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128"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7D1FB11-CAE6-A83C-D2E8-A35A1DAB6B22}"/>
              </a:ext>
            </a:extLst>
          </p:cNvPr>
          <p:cNvPicPr>
            <a:picLocks noChangeAspect="1"/>
          </p:cNvPicPr>
          <p:nvPr/>
        </p:nvPicPr>
        <p:blipFill>
          <a:blip r:embed="rId5"/>
          <a:stretch>
            <a:fillRect/>
          </a:stretch>
        </p:blipFill>
        <p:spPr>
          <a:xfrm>
            <a:off x="579121" y="1502898"/>
            <a:ext cx="9601200" cy="4157003"/>
          </a:xfrm>
          <a:prstGeom prst="rect">
            <a:avLst/>
          </a:prstGeom>
        </p:spPr>
      </p:pic>
      <p:sp>
        <p:nvSpPr>
          <p:cNvPr id="3" name="Espace réservé du numéro de diapositive 2">
            <a:extLst>
              <a:ext uri="{FF2B5EF4-FFF2-40B4-BE49-F238E27FC236}">
                <a16:creationId xmlns:a16="http://schemas.microsoft.com/office/drawing/2014/main" id="{10E8C69A-479B-580F-F59C-6D489495B421}"/>
              </a:ext>
            </a:extLst>
          </p:cNvPr>
          <p:cNvSpPr>
            <a:spLocks noGrp="1"/>
          </p:cNvSpPr>
          <p:nvPr>
            <p:ph type="sldNum" sz="quarter" idx="12"/>
          </p:nvPr>
        </p:nvSpPr>
        <p:spPr/>
        <p:txBody>
          <a:bodyPr/>
          <a:lstStyle/>
          <a:p>
            <a:fld id="{07BBA289-C7AD-49A4-B28C-D3389E1EE99E}" type="slidenum">
              <a:rPr lang="fr-FR" smtClean="0"/>
              <a:t>4</a:t>
            </a:fld>
            <a:endParaRPr lang="fr-FR"/>
          </a:p>
        </p:txBody>
      </p:sp>
      <p:sp>
        <p:nvSpPr>
          <p:cNvPr id="5" name="Titre 4">
            <a:extLst>
              <a:ext uri="{FF2B5EF4-FFF2-40B4-BE49-F238E27FC236}">
                <a16:creationId xmlns:a16="http://schemas.microsoft.com/office/drawing/2014/main" id="{79992316-7F77-1301-44FE-3D6A7D3AECEF}"/>
              </a:ext>
            </a:extLst>
          </p:cNvPr>
          <p:cNvSpPr>
            <a:spLocks noGrp="1"/>
          </p:cNvSpPr>
          <p:nvPr>
            <p:ph type="title"/>
          </p:nvPr>
        </p:nvSpPr>
        <p:spPr>
          <a:xfrm>
            <a:off x="701040" y="426086"/>
            <a:ext cx="10515600" cy="739672"/>
          </a:xfrm>
        </p:spPr>
        <p:txBody>
          <a:bodyPr>
            <a:normAutofit fontScale="90000"/>
          </a:bodyPr>
          <a:lstStyle/>
          <a:p>
            <a:r>
              <a:rPr lang="fr-FR"/>
              <a:t>Rôle et avantages de l’ordonnancement</a:t>
            </a:r>
          </a:p>
        </p:txBody>
      </p:sp>
      <p:pic>
        <p:nvPicPr>
          <p:cNvPr id="12" name="ttsmaker-file-2023-10-25-10-27-17">
            <a:hlinkClick r:id="" action="ppaction://media"/>
            <a:extLst>
              <a:ext uri="{FF2B5EF4-FFF2-40B4-BE49-F238E27FC236}">
                <a16:creationId xmlns:a16="http://schemas.microsoft.com/office/drawing/2014/main" id="{15EFF896-1475-FF0A-ECAA-7D809535790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732521" y="2301240"/>
            <a:ext cx="609600" cy="609600"/>
          </a:xfrm>
          <a:prstGeom prst="rect">
            <a:avLst/>
          </a:prstGeom>
        </p:spPr>
      </p:pic>
    </p:spTree>
    <p:extLst>
      <p:ext uri="{BB962C8B-B14F-4D97-AF65-F5344CB8AC3E}">
        <p14:creationId xmlns:p14="http://schemas.microsoft.com/office/powerpoint/2010/main" val="297450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536"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4E15F8E-41C0-D8B9-28B4-E31C4EC33602}"/>
              </a:ext>
            </a:extLst>
          </p:cNvPr>
          <p:cNvSpPr>
            <a:spLocks noGrp="1"/>
          </p:cNvSpPr>
          <p:nvPr>
            <p:ph type="sldNum" sz="quarter" idx="10"/>
          </p:nvPr>
        </p:nvSpPr>
        <p:spPr/>
        <p:txBody>
          <a:bodyPr/>
          <a:lstStyle/>
          <a:p>
            <a:fld id="{07BBA289-C7AD-49A4-B28C-D3389E1EE99E}" type="slidenum">
              <a:rPr lang="fr-FR" smtClean="0"/>
              <a:t>5</a:t>
            </a:fld>
            <a:endParaRPr lang="fr-FR"/>
          </a:p>
        </p:txBody>
      </p:sp>
      <p:sp>
        <p:nvSpPr>
          <p:cNvPr id="6" name="Titre 5">
            <a:extLst>
              <a:ext uri="{FF2B5EF4-FFF2-40B4-BE49-F238E27FC236}">
                <a16:creationId xmlns:a16="http://schemas.microsoft.com/office/drawing/2014/main" id="{26442875-A862-7D71-5513-22B77589EF9C}"/>
              </a:ext>
            </a:extLst>
          </p:cNvPr>
          <p:cNvSpPr>
            <a:spLocks noGrp="1"/>
          </p:cNvSpPr>
          <p:nvPr>
            <p:ph type="title"/>
          </p:nvPr>
        </p:nvSpPr>
        <p:spPr>
          <a:xfrm>
            <a:off x="731520" y="578486"/>
            <a:ext cx="10515600" cy="739672"/>
          </a:xfrm>
        </p:spPr>
        <p:txBody>
          <a:bodyPr>
            <a:noAutofit/>
          </a:bodyPr>
          <a:lstStyle/>
          <a:p>
            <a:r>
              <a:rPr lang="fr-FR" sz="3200"/>
              <a:t>Rôle et avantages de l’ordonnancement industriel</a:t>
            </a:r>
          </a:p>
        </p:txBody>
      </p:sp>
      <p:pic>
        <p:nvPicPr>
          <p:cNvPr id="4" name="Image 3">
            <a:extLst>
              <a:ext uri="{FF2B5EF4-FFF2-40B4-BE49-F238E27FC236}">
                <a16:creationId xmlns:a16="http://schemas.microsoft.com/office/drawing/2014/main" id="{5C7556CE-BD88-C42F-9C86-6C514AF2F505}"/>
              </a:ext>
            </a:extLst>
          </p:cNvPr>
          <p:cNvPicPr>
            <a:picLocks noChangeAspect="1"/>
          </p:cNvPicPr>
          <p:nvPr/>
        </p:nvPicPr>
        <p:blipFill>
          <a:blip r:embed="rId5"/>
          <a:stretch>
            <a:fillRect/>
          </a:stretch>
        </p:blipFill>
        <p:spPr>
          <a:xfrm>
            <a:off x="731520" y="1318158"/>
            <a:ext cx="8275320" cy="4759553"/>
          </a:xfrm>
          <a:prstGeom prst="rect">
            <a:avLst/>
          </a:prstGeom>
        </p:spPr>
      </p:pic>
      <p:pic>
        <p:nvPicPr>
          <p:cNvPr id="7" name="ttsmaker-file-2023-10-25-10-19-43">
            <a:hlinkClick r:id="" action="ppaction://media"/>
            <a:extLst>
              <a:ext uri="{FF2B5EF4-FFF2-40B4-BE49-F238E27FC236}">
                <a16:creationId xmlns:a16="http://schemas.microsoft.com/office/drawing/2014/main" id="{DE5595DC-25DC-E075-261B-5A639B77DF4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900160" y="1596797"/>
            <a:ext cx="609600" cy="609600"/>
          </a:xfrm>
          <a:prstGeom prst="rect">
            <a:avLst/>
          </a:prstGeom>
        </p:spPr>
      </p:pic>
    </p:spTree>
    <p:extLst>
      <p:ext uri="{BB962C8B-B14F-4D97-AF65-F5344CB8AC3E}">
        <p14:creationId xmlns:p14="http://schemas.microsoft.com/office/powerpoint/2010/main" val="31208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7065A59B-DD79-AE09-23B2-678DFF3F6E12}"/>
              </a:ext>
            </a:extLst>
          </p:cNvPr>
          <p:cNvSpPr>
            <a:spLocks noGrp="1"/>
          </p:cNvSpPr>
          <p:nvPr>
            <p:ph type="sldNum" sz="quarter" idx="10"/>
          </p:nvPr>
        </p:nvSpPr>
        <p:spPr/>
        <p:txBody>
          <a:bodyPr/>
          <a:lstStyle/>
          <a:p>
            <a:fld id="{07BBA289-C7AD-49A4-B28C-D3389E1EE99E}" type="slidenum">
              <a:rPr lang="fr-FR" smtClean="0"/>
              <a:pPr/>
              <a:t>6</a:t>
            </a:fld>
            <a:endParaRPr lang="fr-FR"/>
          </a:p>
        </p:txBody>
      </p:sp>
      <p:sp>
        <p:nvSpPr>
          <p:cNvPr id="6" name="Titre 5">
            <a:extLst>
              <a:ext uri="{FF2B5EF4-FFF2-40B4-BE49-F238E27FC236}">
                <a16:creationId xmlns:a16="http://schemas.microsoft.com/office/drawing/2014/main" id="{46C7E6C2-5799-8D39-985E-13DCC9520CA3}"/>
              </a:ext>
            </a:extLst>
          </p:cNvPr>
          <p:cNvSpPr>
            <a:spLocks noGrp="1"/>
          </p:cNvSpPr>
          <p:nvPr>
            <p:ph type="title"/>
          </p:nvPr>
        </p:nvSpPr>
        <p:spPr>
          <a:xfrm>
            <a:off x="701040" y="502286"/>
            <a:ext cx="10515600" cy="739672"/>
          </a:xfrm>
        </p:spPr>
        <p:txBody>
          <a:bodyPr/>
          <a:lstStyle/>
          <a:p>
            <a:r>
              <a:rPr lang="fr-FR"/>
              <a:t>Les limites de l’ordonnancement</a:t>
            </a:r>
          </a:p>
        </p:txBody>
      </p:sp>
      <p:pic>
        <p:nvPicPr>
          <p:cNvPr id="8" name="Image 7" descr="Une image contenant texte, Post-it, Police, capture d’écran&#10;&#10;Description générée automatiquement">
            <a:extLst>
              <a:ext uri="{FF2B5EF4-FFF2-40B4-BE49-F238E27FC236}">
                <a16:creationId xmlns:a16="http://schemas.microsoft.com/office/drawing/2014/main" id="{3C1E2D71-E05D-0706-4AE2-CFDCE617EA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3681" y="2109890"/>
            <a:ext cx="9250962" cy="2835593"/>
          </a:xfrm>
          <a:prstGeom prst="rect">
            <a:avLst/>
          </a:prstGeom>
        </p:spPr>
      </p:pic>
      <p:sp>
        <p:nvSpPr>
          <p:cNvPr id="9" name="ZoneTexte 8">
            <a:extLst>
              <a:ext uri="{FF2B5EF4-FFF2-40B4-BE49-F238E27FC236}">
                <a16:creationId xmlns:a16="http://schemas.microsoft.com/office/drawing/2014/main" id="{E6CCB744-F81C-AA56-1A8C-DE6F6EABCACF}"/>
              </a:ext>
            </a:extLst>
          </p:cNvPr>
          <p:cNvSpPr txBox="1"/>
          <p:nvPr/>
        </p:nvSpPr>
        <p:spPr>
          <a:xfrm>
            <a:off x="2560320" y="5524717"/>
            <a:ext cx="7421880" cy="830997"/>
          </a:xfrm>
          <a:prstGeom prst="rect">
            <a:avLst/>
          </a:prstGeom>
          <a:noFill/>
        </p:spPr>
        <p:txBody>
          <a:bodyPr wrap="square" rtlCol="0">
            <a:spAutoFit/>
          </a:bodyPr>
          <a:lstStyle/>
          <a:p>
            <a:r>
              <a:rPr lang="fr-FR" sz="2400" b="1">
                <a:solidFill>
                  <a:srgbClr val="FF0000"/>
                </a:solidFill>
              </a:rPr>
              <a:t>Respect des délais et réactivité sont devenus des armes de compétitivité industrielle et de croissance !</a:t>
            </a:r>
          </a:p>
        </p:txBody>
      </p:sp>
      <p:pic>
        <p:nvPicPr>
          <p:cNvPr id="10" name="ttsmaker-file-2023-10-25-10-29-2">
            <a:hlinkClick r:id="" action="ppaction://media"/>
            <a:extLst>
              <a:ext uri="{FF2B5EF4-FFF2-40B4-BE49-F238E27FC236}">
                <a16:creationId xmlns:a16="http://schemas.microsoft.com/office/drawing/2014/main" id="{85AB5961-002C-833A-8595-5B2A3F98930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62467" y="2914227"/>
            <a:ext cx="609600" cy="609600"/>
          </a:xfrm>
          <a:prstGeom prst="rect">
            <a:avLst/>
          </a:prstGeom>
        </p:spPr>
      </p:pic>
    </p:spTree>
    <p:extLst>
      <p:ext uri="{BB962C8B-B14F-4D97-AF65-F5344CB8AC3E}">
        <p14:creationId xmlns:p14="http://schemas.microsoft.com/office/powerpoint/2010/main" val="198207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728"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ous-titre 8">
            <a:extLst>
              <a:ext uri="{FF2B5EF4-FFF2-40B4-BE49-F238E27FC236}">
                <a16:creationId xmlns:a16="http://schemas.microsoft.com/office/drawing/2014/main" id="{697FA707-FA79-8B87-E407-185F7B8F5C5E}"/>
              </a:ext>
            </a:extLst>
          </p:cNvPr>
          <p:cNvSpPr>
            <a:spLocks noGrp="1"/>
          </p:cNvSpPr>
          <p:nvPr>
            <p:ph type="subTitle" idx="1"/>
          </p:nvPr>
        </p:nvSpPr>
        <p:spPr>
          <a:xfrm>
            <a:off x="1524000" y="5369439"/>
            <a:ext cx="9144000" cy="477795"/>
          </a:xfrm>
        </p:spPr>
        <p:txBody>
          <a:bodyPr/>
          <a:lstStyle/>
          <a:p>
            <a:pPr algn="ctr"/>
            <a:r>
              <a:rPr lang="fr-FR"/>
              <a:t>Avez-vous des questions ?</a:t>
            </a:r>
          </a:p>
        </p:txBody>
      </p:sp>
      <p:sp>
        <p:nvSpPr>
          <p:cNvPr id="8" name="Titre 7">
            <a:extLst>
              <a:ext uri="{FF2B5EF4-FFF2-40B4-BE49-F238E27FC236}">
                <a16:creationId xmlns:a16="http://schemas.microsoft.com/office/drawing/2014/main" id="{A1152FBF-C3D0-AC88-AA51-E69D64523C15}"/>
              </a:ext>
            </a:extLst>
          </p:cNvPr>
          <p:cNvSpPr>
            <a:spLocks noGrp="1"/>
          </p:cNvSpPr>
          <p:nvPr>
            <p:ph type="ctrTitle"/>
          </p:nvPr>
        </p:nvSpPr>
        <p:spPr/>
        <p:txBody>
          <a:bodyPr/>
          <a:lstStyle/>
          <a:p>
            <a:r>
              <a:rPr lang="fr-FR"/>
              <a:t>Merci !</a:t>
            </a:r>
          </a:p>
        </p:txBody>
      </p:sp>
    </p:spTree>
    <p:extLst>
      <p:ext uri="{BB962C8B-B14F-4D97-AF65-F5344CB8AC3E}">
        <p14:creationId xmlns:p14="http://schemas.microsoft.com/office/powerpoint/2010/main" val="7807187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D6C4B9DCB894EB443704CBA241942" ma:contentTypeVersion="27" ma:contentTypeDescription="Crée un document." ma:contentTypeScope="" ma:versionID="c51c16afdad0dc3094a84f2f32d48fcd">
  <xsd:schema xmlns:xsd="http://www.w3.org/2001/XMLSchema" xmlns:xs="http://www.w3.org/2001/XMLSchema" xmlns:p="http://schemas.microsoft.com/office/2006/metadata/properties" xmlns:ns1="http://schemas.microsoft.com/sharepoint/v3" xmlns:ns2="ae1442bb-b298-47f1-86f5-e8856de2febb" xmlns:ns3="f383f03e-6a13-4c6a-bb6f-a1d8cbd4a187" targetNamespace="http://schemas.microsoft.com/office/2006/metadata/properties" ma:root="true" ma:fieldsID="b418a781df2dabe617219270e36aa2af" ns1:_="" ns2:_="" ns3:_="">
    <xsd:import namespace="http://schemas.microsoft.com/sharepoint/v3"/>
    <xsd:import namespace="ae1442bb-b298-47f1-86f5-e8856de2febb"/>
    <xsd:import namespace="f383f03e-6a13-4c6a-bb6f-a1d8cbd4a18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Dates" minOccurs="0"/>
                <xsd:element ref="ns3:MediaServiceAutoKeyPoints" minOccurs="0"/>
                <xsd:element ref="ns3:MediaServiceKeyPoints" minOccurs="0"/>
                <xsd:element ref="ns3:_Flow_SignoffStatus" minOccurs="0"/>
                <xsd:element ref="ns1:_ip_UnifiedCompliancePolicyProperties" minOccurs="0"/>
                <xsd:element ref="ns1:_ip_UnifiedCompliancePolicyUIAction" minOccurs="0"/>
                <xsd:element ref="ns3:MediaLengthInSeconds" minOccurs="0"/>
                <xsd:element ref="ns2:TaxCatchAll" minOccurs="0"/>
                <xsd:element ref="ns3:lcf76f155ced4ddcb4097134ff3c332f" minOccurs="0"/>
                <xsd:element ref="ns3:Calbersonjuillet2022"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Propriétés de la stratégie de conformité unifiée" ma:hidden="true" ma:internalName="_ip_UnifiedCompliancePolicyProperties">
      <xsd:simpleType>
        <xsd:restriction base="dms:Note"/>
      </xsd:simpleType>
    </xsd:element>
    <xsd:element name="_ip_UnifiedCompliancePolicyUIAction" ma:index="2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1442bb-b298-47f1-86f5-e8856de2febb"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TaxCatchAll" ma:index="25" nillable="true" ma:displayName="Taxonomy Catch All Column" ma:hidden="true" ma:list="{ccd9c9ee-d68e-4dd0-90da-076f5b1235d7}" ma:internalName="TaxCatchAll" ma:showField="CatchAllData" ma:web="ae1442bb-b298-47f1-86f5-e8856de2fe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83f03e-6a13-4c6a-bb6f-a1d8cbd4a187"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ates" ma:index="18" nillable="true" ma:displayName="Date" ma:default="[today]" ma:format="DateTime" ma:internalName="Dates">
      <xsd:simpleType>
        <xsd:restriction base="dms:DateTim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Flow_SignoffStatus" ma:index="21" nillable="true" ma:displayName="État de validation" ma:internalName="_x00c9_tat_x0020_de_x0020_validation">
      <xsd:simpleType>
        <xsd:restriction base="dms:Text"/>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Balises d’images" ma:readOnly="false" ma:fieldId="{5cf76f15-5ced-4ddc-b409-7134ff3c332f}" ma:taxonomyMulti="true" ma:sspId="fa03d09e-47ee-42b2-97f2-a4fe61d4dbb6" ma:termSetId="09814cd3-568e-fe90-9814-8d621ff8fb84" ma:anchorId="fba54fb3-c3e1-fe81-a776-ca4b69148c4d" ma:open="true" ma:isKeyword="false">
      <xsd:complexType>
        <xsd:sequence>
          <xsd:element ref="pc:Terms" minOccurs="0" maxOccurs="1"/>
        </xsd:sequence>
      </xsd:complexType>
    </xsd:element>
    <xsd:element name="Calbersonjuillet2022" ma:index="28" nillable="true" ma:displayName="Calberson juillet2022" ma:format="Dropdown" ma:internalName="Calbersonjuillet2022">
      <xsd:simpleType>
        <xsd:restriction base="dms:Text">
          <xsd:maxLength value="255"/>
        </xsd:restriction>
      </xsd:simple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s xmlns="f383f03e-6a13-4c6a-bb6f-a1d8cbd4a187" xsi:nil="true"/>
    <_ip_UnifiedCompliancePolicyUIAction xmlns="http://schemas.microsoft.com/sharepoint/v3" xsi:nil="true"/>
    <_Flow_SignoffStatus xmlns="f383f03e-6a13-4c6a-bb6f-a1d8cbd4a187" xsi:nil="true"/>
    <_ip_UnifiedCompliancePolicyProperties xmlns="http://schemas.microsoft.com/sharepoint/v3" xsi:nil="true"/>
    <TaxCatchAll xmlns="ae1442bb-b298-47f1-86f5-e8856de2febb" xsi:nil="true"/>
    <Calbersonjuillet2022 xmlns="f383f03e-6a13-4c6a-bb6f-a1d8cbd4a187" xsi:nil="true"/>
    <lcf76f155ced4ddcb4097134ff3c332f xmlns="f383f03e-6a13-4c6a-bb6f-a1d8cbd4a187">
      <Terms xmlns="http://schemas.microsoft.com/office/infopath/2007/PartnerControls"/>
    </lcf76f155ced4ddcb4097134ff3c332f>
    <SharedWithUsers xmlns="ae1442bb-b298-47f1-86f5-e8856de2febb">
      <UserInfo>
        <DisplayName>Jérémy MANELLA - POK SAS</DisplayName>
        <AccountId>10700</AccountId>
        <AccountType/>
      </UserInfo>
      <UserInfo>
        <DisplayName>Jérémy BROCHOT - POK SAS</DisplayName>
        <AccountId>10718</AccountId>
        <AccountType/>
      </UserInfo>
    </SharedWithUsers>
  </documentManagement>
</p:properties>
</file>

<file path=customXml/itemProps1.xml><?xml version="1.0" encoding="utf-8"?>
<ds:datastoreItem xmlns:ds="http://schemas.openxmlformats.org/officeDocument/2006/customXml" ds:itemID="{B3B7BA7E-6D75-41F6-BAE5-85E18C55B5BC}">
  <ds:schemaRefs>
    <ds:schemaRef ds:uri="ae1442bb-b298-47f1-86f5-e8856de2febb"/>
    <ds:schemaRef ds:uri="f383f03e-6a13-4c6a-bb6f-a1d8cbd4a1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CA588D-5643-4F3B-8947-685691CA51A0}">
  <ds:schemaRefs>
    <ds:schemaRef ds:uri="http://schemas.microsoft.com/sharepoint/v3/contenttype/forms"/>
  </ds:schemaRefs>
</ds:datastoreItem>
</file>

<file path=customXml/itemProps3.xml><?xml version="1.0" encoding="utf-8"?>
<ds:datastoreItem xmlns:ds="http://schemas.openxmlformats.org/officeDocument/2006/customXml" ds:itemID="{EE7E62C7-64EB-489F-97AE-2DBDD2F2380F}">
  <ds:schemaRefs>
    <ds:schemaRef ds:uri="ae1442bb-b298-47f1-86f5-e8856de2febb"/>
    <ds:schemaRef ds:uri="f383f03e-6a13-4c6a-bb6f-a1d8cbd4a1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7</Slides>
  <Notes>5</Notes>
  <HiddenSlides>0</HiddenSlide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L’ordonnancement</vt:lpstr>
      <vt:lpstr>Définitions</vt:lpstr>
      <vt:lpstr>Dans le monde industriel</vt:lpstr>
      <vt:lpstr>Rôle et avantages de l’ordonnancement</vt:lpstr>
      <vt:lpstr>Rôle et avantages de l’ordonnancement industriel</vt:lpstr>
      <vt:lpstr>Les limites de l’ordonnancement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Virginie DUBARD</dc:creator>
  <cp:revision>22</cp:revision>
  <dcterms:created xsi:type="dcterms:W3CDTF">2015-10-14T14:11:08Z</dcterms:created>
  <dcterms:modified xsi:type="dcterms:W3CDTF">2023-10-25T13:18:32Z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0x010100EDED6C4B9DCB894EB443704CBA241942</vt:lpwstr>
  </property>
  <property fmtid="{D5CDD505-2E9C-101B-9397-08002B2CF9AE}" pid="3" name="MediaServiceImageTags">
    <vt:lpwstr/>
  </property>
</Properties>
</file>